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6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0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8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.gov.in/sites/default/files/PIR_08012020_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D4A9C-9E8B-4AE7-AB2F-F2B1ABA00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886" y="1153551"/>
            <a:ext cx="5202366" cy="2656447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Assam &amp; Tamil Nadu Comparison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6C0DD-244B-4352-A8C1-F240B4971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058" y="4572000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Presented by:</a:t>
            </a:r>
          </a:p>
          <a:p>
            <a:pPr algn="l"/>
            <a:r>
              <a:rPr lang="en-IN" dirty="0"/>
              <a:t>Simranjeet Kaur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156F94C9-ECA9-4B29-A475-F6A413CB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5" r="3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427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F86-765E-4C67-86D1-CBA7D203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quick brief about the concepts/tools I used for this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C69D-A0E7-4D33-9102-3D3675E0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94114"/>
            <a:ext cx="10668000" cy="3664226"/>
          </a:xfrm>
        </p:spPr>
        <p:txBody>
          <a:bodyPr>
            <a:normAutofit/>
          </a:bodyPr>
          <a:lstStyle/>
          <a:p>
            <a:r>
              <a:rPr lang="en-IN" sz="2400" dirty="0"/>
              <a:t>Started the analysis by finding the appropriate data.</a:t>
            </a:r>
          </a:p>
          <a:p>
            <a:r>
              <a:rPr lang="en-IN" sz="2400" dirty="0"/>
              <a:t>Data source: </a:t>
            </a:r>
            <a:r>
              <a:rPr lang="en-IN" sz="2400" dirty="0">
                <a:hlinkClick r:id="rId2"/>
              </a:rPr>
              <a:t>https://trai.gov.in/sites/default/files/PIR_08012020_0.pdf</a:t>
            </a:r>
            <a:endParaRPr lang="en-IN" sz="2400" dirty="0"/>
          </a:p>
          <a:p>
            <a:r>
              <a:rPr lang="en-IN" sz="2400" dirty="0"/>
              <a:t>Extracted data from pdf tables using python tabula library, performed data cleaning, converted into dataframe and saved it in excel format.</a:t>
            </a:r>
          </a:p>
          <a:p>
            <a:r>
              <a:rPr lang="en-IN" sz="2400" dirty="0"/>
              <a:t>Performed analysis in form of visualizations in excel.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11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FF586A-6848-495C-BAC3-4346C1B6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575878"/>
            <a:ext cx="8680174" cy="5387600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2E9BB635-AB24-4D36-846F-CB696F54770D}"/>
              </a:ext>
            </a:extLst>
          </p:cNvPr>
          <p:cNvSpPr/>
          <p:nvPr/>
        </p:nvSpPr>
        <p:spPr>
          <a:xfrm rot="913159">
            <a:off x="9547993" y="1269950"/>
            <a:ext cx="2176364" cy="12283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Self-explanatory data</a:t>
            </a:r>
          </a:p>
        </p:txBody>
      </p:sp>
    </p:spTree>
    <p:extLst>
      <p:ext uri="{BB962C8B-B14F-4D97-AF65-F5344CB8AC3E}">
        <p14:creationId xmlns:p14="http://schemas.microsoft.com/office/powerpoint/2010/main" val="352011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91CDD9-3D6D-44C1-A42F-F6B637ED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44" y="516835"/>
            <a:ext cx="7964556" cy="54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7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4F4903-C640-403A-8E20-ED426CE15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6" y="702364"/>
            <a:ext cx="7779025" cy="4903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0B9743-4C60-4164-A490-BB48E4BEE5C6}"/>
              </a:ext>
            </a:extLst>
          </p:cNvPr>
          <p:cNvSpPr txBox="1"/>
          <p:nvPr/>
        </p:nvSpPr>
        <p:spPr>
          <a:xfrm>
            <a:off x="9660835" y="1355684"/>
            <a:ext cx="20938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Findings:</a:t>
            </a:r>
          </a:p>
          <a:p>
            <a:r>
              <a:rPr lang="en-IN" dirty="0"/>
              <a:t>-Not all people who are having mobile have internet connection.</a:t>
            </a:r>
          </a:p>
          <a:p>
            <a:r>
              <a:rPr lang="en-IN" dirty="0"/>
              <a:t>-As per the graph, it is understood that Tamil Nadu’s population is far more than Assam’s population.</a:t>
            </a:r>
          </a:p>
        </p:txBody>
      </p:sp>
    </p:spTree>
    <p:extLst>
      <p:ext uri="{BB962C8B-B14F-4D97-AF65-F5344CB8AC3E}">
        <p14:creationId xmlns:p14="http://schemas.microsoft.com/office/powerpoint/2010/main" val="66455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FED0-769A-4034-B865-3C1C85DA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431773"/>
            <a:ext cx="10668000" cy="1524000"/>
          </a:xfrm>
        </p:spPr>
        <p:txBody>
          <a:bodyPr/>
          <a:lstStyle/>
          <a:p>
            <a:r>
              <a:rPr lang="en-IN" dirty="0"/>
              <a:t>Thanks for considering!</a:t>
            </a:r>
          </a:p>
        </p:txBody>
      </p:sp>
    </p:spTree>
    <p:extLst>
      <p:ext uri="{BB962C8B-B14F-4D97-AF65-F5344CB8AC3E}">
        <p14:creationId xmlns:p14="http://schemas.microsoft.com/office/powerpoint/2010/main" val="256735378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Assam &amp; Tamil Nadu Comparison together</vt:lpstr>
      <vt:lpstr>A quick brief about the concepts/tools I used for this analysis:</vt:lpstr>
      <vt:lpstr>PowerPoint Presentation</vt:lpstr>
      <vt:lpstr>PowerPoint Presentation</vt:lpstr>
      <vt:lpstr>PowerPoint Presentation</vt:lpstr>
      <vt:lpstr>Thanks for considering!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Assam &amp; Tamil Nadu Comparison together</dc:title>
  <dc:creator>Simranjeet Kaur</dc:creator>
  <cp:lastModifiedBy>Simranjeet Kaur</cp:lastModifiedBy>
  <cp:revision>3</cp:revision>
  <dcterms:created xsi:type="dcterms:W3CDTF">2020-07-28T22:22:50Z</dcterms:created>
  <dcterms:modified xsi:type="dcterms:W3CDTF">2020-07-28T22:38:54Z</dcterms:modified>
</cp:coreProperties>
</file>