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42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.gov.in/sites/default/files/PIR_08012020_0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0B7E8-13F1-45D4-8143-2B32980B0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5115338" y="10"/>
            <a:ext cx="707666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F9351-34E9-4889-8084-C4B6B7589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687425"/>
            <a:ext cx="4637358" cy="2270061"/>
          </a:xfrm>
        </p:spPr>
        <p:txBody>
          <a:bodyPr anchor="b">
            <a:normAutofit/>
          </a:bodyPr>
          <a:lstStyle/>
          <a:p>
            <a:pPr algn="ctr"/>
            <a:r>
              <a:rPr lang="en-IN" sz="4400" dirty="0"/>
              <a:t>Assam-Internet and mobile users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425C0-A62E-4ADA-8CBF-C8B51BBE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/>
              <a:t>Presented by:</a:t>
            </a:r>
          </a:p>
          <a:p>
            <a:r>
              <a:rPr lang="en-IN" sz="2000" dirty="0"/>
              <a:t>Simranjeet Kaur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79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850C-C2A2-497D-BDCB-2555C84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Thanks for considering!</a:t>
            </a:r>
          </a:p>
        </p:txBody>
      </p:sp>
    </p:spTree>
    <p:extLst>
      <p:ext uri="{BB962C8B-B14F-4D97-AF65-F5344CB8AC3E}">
        <p14:creationId xmlns:p14="http://schemas.microsoft.com/office/powerpoint/2010/main" val="9581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02FA-7E0D-4568-948A-CB41706A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753652"/>
            <a:ext cx="11036808" cy="1481329"/>
          </a:xfrm>
        </p:spPr>
        <p:txBody>
          <a:bodyPr>
            <a:normAutofit/>
          </a:bodyPr>
          <a:lstStyle/>
          <a:p>
            <a:r>
              <a:rPr lang="en-IN" sz="3600" dirty="0"/>
              <a:t>A quick brief about the concepts/tools I used for this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096A-84A9-459D-84FE-755D820D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3326296"/>
            <a:ext cx="11036808" cy="312101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Started the analysis by finding the appropriate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Data source: </a:t>
            </a:r>
            <a:r>
              <a:rPr lang="en-IN" dirty="0">
                <a:hlinkClick r:id="rId2"/>
              </a:rPr>
              <a:t>https://trai.gov.in/sites/default/files/PIR_08012020_0.pdf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Extracted data from pdf tables using python tabula library, performed data cleaning, converted into dataframe and saved it in excel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Performed analysis in form of visualizations in excel.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9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CCCD-4CE0-41F4-BDE2-2D978A16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Mobile users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FD15B-A671-42E1-83F5-F38B94482EAF}"/>
              </a:ext>
            </a:extLst>
          </p:cNvPr>
          <p:cNvSpPr/>
          <p:nvPr/>
        </p:nvSpPr>
        <p:spPr>
          <a:xfrm>
            <a:off x="7103165" y="3108827"/>
            <a:ext cx="978408" cy="64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1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578F0-65FF-4AD1-8768-9499E19E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26" y="756293"/>
            <a:ext cx="6268278" cy="4372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E6460-C3CB-4C4F-AE39-0883E1A80A50}"/>
              </a:ext>
            </a:extLst>
          </p:cNvPr>
          <p:cNvSpPr txBox="1"/>
          <p:nvPr/>
        </p:nvSpPr>
        <p:spPr>
          <a:xfrm>
            <a:off x="450575" y="1788280"/>
            <a:ext cx="371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As per the report:</a:t>
            </a:r>
          </a:p>
          <a:p>
            <a:r>
              <a:rPr lang="en-IN" dirty="0"/>
              <a:t>Total mobile users are: 24.1 million.</a:t>
            </a:r>
          </a:p>
          <a:p>
            <a:pPr marL="285750" indent="-285750">
              <a:buFontTx/>
              <a:buChar char="-"/>
            </a:pPr>
            <a:r>
              <a:rPr lang="en-IN" dirty="0"/>
              <a:t>Out of which, Urban people who uses mobile are:11.7 million and rural mobile users are:12.4 million.</a:t>
            </a:r>
          </a:p>
          <a:p>
            <a:pPr marL="285750" indent="-285750">
              <a:buFontTx/>
              <a:buChar char="-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82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BDB829-CB42-4782-A6E8-C7EB8CA3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29" y="391329"/>
            <a:ext cx="5371062" cy="3677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8F3CB2-EA80-4AE9-A908-DFE137BD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84" y="399025"/>
            <a:ext cx="5225288" cy="3669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0E714-A006-44A0-A733-EB75CC8F68E4}"/>
              </a:ext>
            </a:extLst>
          </p:cNvPr>
          <p:cNvSpPr txBox="1"/>
          <p:nvPr/>
        </p:nvSpPr>
        <p:spPr>
          <a:xfrm>
            <a:off x="2968487" y="4784035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Mobile users are further classified as Wireless subscribers and wireline subscribers.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Wireless mobile users are more as compared to wireline.</a:t>
            </a:r>
          </a:p>
        </p:txBody>
      </p:sp>
    </p:spTree>
    <p:extLst>
      <p:ext uri="{BB962C8B-B14F-4D97-AF65-F5344CB8AC3E}">
        <p14:creationId xmlns:p14="http://schemas.microsoft.com/office/powerpoint/2010/main" val="127446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F962-47C6-482B-8140-034392DF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Single pictorial representation that compares both wireline and wireless mobile users.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F5ECE3-DEDF-4C2E-A4CB-0C9EFF9A1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095" y="2305878"/>
            <a:ext cx="7765775" cy="40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6740-932B-4BC4-BDCB-84AE2B6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INTERNET USERS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AEE04D1-F04F-42D3-9C36-F04EA30B92A2}"/>
              </a:ext>
            </a:extLst>
          </p:cNvPr>
          <p:cNvSpPr/>
          <p:nvPr/>
        </p:nvSpPr>
        <p:spPr>
          <a:xfrm>
            <a:off x="9197008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3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1394C2-B0A9-448F-A3A3-7BAD2660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982898"/>
            <a:ext cx="5910469" cy="4569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2DE7D-937A-4E73-8420-1A7B79AF11ED}"/>
              </a:ext>
            </a:extLst>
          </p:cNvPr>
          <p:cNvSpPr txBox="1"/>
          <p:nvPr/>
        </p:nvSpPr>
        <p:spPr>
          <a:xfrm>
            <a:off x="1298712" y="2358887"/>
            <a:ext cx="3366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Total internet users in Assam are: 13.03 million.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Count of internet users from both rural and urban areas are almost same(mentioned in graph).</a:t>
            </a:r>
          </a:p>
        </p:txBody>
      </p:sp>
    </p:spTree>
    <p:extLst>
      <p:ext uri="{BB962C8B-B14F-4D97-AF65-F5344CB8AC3E}">
        <p14:creationId xmlns:p14="http://schemas.microsoft.com/office/powerpoint/2010/main" val="368121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DC18-E88A-4A09-9F92-CA3A2EC9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006768"/>
          </a:xfrm>
        </p:spPr>
        <p:txBody>
          <a:bodyPr/>
          <a:lstStyle/>
          <a:p>
            <a:r>
              <a:rPr lang="en-IN" dirty="0"/>
              <a:t>Key highlights: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5EB7FFD-0DA9-480D-AB46-6B6397B6B4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31" b="1731"/>
          <a:stretch>
            <a:fillRect/>
          </a:stretch>
        </p:blipFill>
        <p:spPr>
          <a:xfrm>
            <a:off x="4857750" y="1116013"/>
            <a:ext cx="6731000" cy="46450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9A7B-8BAB-45F2-AA11-375E09684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806148"/>
            <a:ext cx="3099816" cy="2057400"/>
          </a:xfrm>
        </p:spPr>
        <p:txBody>
          <a:bodyPr/>
          <a:lstStyle/>
          <a:p>
            <a:r>
              <a:rPr lang="en-IN" dirty="0"/>
              <a:t>- Internet users are further classified as narrowband and broadband users.</a:t>
            </a:r>
            <a:br>
              <a:rPr lang="en-IN" dirty="0"/>
            </a:br>
            <a:r>
              <a:rPr lang="en-IN" dirty="0"/>
              <a:t>- Broadband internet users are more in both urban and rural areas.</a:t>
            </a:r>
          </a:p>
        </p:txBody>
      </p:sp>
    </p:spTree>
    <p:extLst>
      <p:ext uri="{BB962C8B-B14F-4D97-AF65-F5344CB8AC3E}">
        <p14:creationId xmlns:p14="http://schemas.microsoft.com/office/powerpoint/2010/main" val="24685246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44124"/>
      </a:dk2>
      <a:lt2>
        <a:srgbClr val="EBEDEF"/>
      </a:lt2>
      <a:accent1>
        <a:srgbClr val="C99747"/>
      </a:accent1>
      <a:accent2>
        <a:srgbClr val="A3A730"/>
      </a:accent2>
      <a:accent3>
        <a:srgbClr val="7DB13E"/>
      </a:accent3>
      <a:accent4>
        <a:srgbClr val="47B735"/>
      </a:accent4>
      <a:accent5>
        <a:srgbClr val="40B561"/>
      </a:accent5>
      <a:accent6>
        <a:srgbClr val="34B48D"/>
      </a:accent6>
      <a:hlink>
        <a:srgbClr val="5F88C9"/>
      </a:hlink>
      <a:folHlink>
        <a:srgbClr val="878787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Wingdings</vt:lpstr>
      <vt:lpstr>AccentBoxVTI</vt:lpstr>
      <vt:lpstr>Assam-Internet and mobile users data</vt:lpstr>
      <vt:lpstr>A quick brief about the concepts/tools I used for this analysis:</vt:lpstr>
      <vt:lpstr>Mobile users data</vt:lpstr>
      <vt:lpstr>PowerPoint Presentation</vt:lpstr>
      <vt:lpstr>PowerPoint Presentation</vt:lpstr>
      <vt:lpstr>Single pictorial representation that compares both wireline and wireless mobile users.</vt:lpstr>
      <vt:lpstr>INTERNET USERS DATA</vt:lpstr>
      <vt:lpstr>PowerPoint Presentation</vt:lpstr>
      <vt:lpstr>Key highlights:</vt:lpstr>
      <vt:lpstr>Thanks for considering!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Assam-Internet and mobile users data</dc:title>
  <dc:creator>Simranjeet Kaur</dc:creator>
  <cp:lastModifiedBy>Simranjeet Kaur</cp:lastModifiedBy>
  <cp:revision>4</cp:revision>
  <dcterms:created xsi:type="dcterms:W3CDTF">2020-07-28T21:45:22Z</dcterms:created>
  <dcterms:modified xsi:type="dcterms:W3CDTF">2020-07-28T22:20:13Z</dcterms:modified>
</cp:coreProperties>
</file>