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ranjeet Kaur" initials="SK" lastIdx="1" clrIdx="0">
    <p:extLst>
      <p:ext uri="{19B8F6BF-5375-455C-9EA6-DF929625EA0E}">
        <p15:presenceInfo xmlns:p15="http://schemas.microsoft.com/office/powerpoint/2012/main" userId="145404f924c50f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0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.gov.in/sites/default/files/PIR_08012020_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MRAN\Documents\Book1(AutoRecovered).xlsx!Sheet2!%5bBook1(AutoRecovered).xlsx%5dSheet2%20Chart%205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F380D16-E36E-496C-B8D4-D655DBBA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62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74C63-AB88-40E1-ACA3-2FBCC62D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Tamil Nadu- Internet and mobile users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6F252-2D92-47BF-9475-4FE9D219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Presented by:</a:t>
            </a:r>
          </a:p>
          <a:p>
            <a:pPr algn="l"/>
            <a:r>
              <a:rPr lang="en-IN" b="1" dirty="0"/>
              <a:t>Simranjeet Kaur</a:t>
            </a:r>
          </a:p>
        </p:txBody>
      </p:sp>
    </p:spTree>
    <p:extLst>
      <p:ext uri="{BB962C8B-B14F-4D97-AF65-F5344CB8AC3E}">
        <p14:creationId xmlns:p14="http://schemas.microsoft.com/office/powerpoint/2010/main" val="160444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4ACB-B12A-4F8D-BCEA-13398CCC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2667000"/>
            <a:ext cx="10668000" cy="1524000"/>
          </a:xfrm>
        </p:spPr>
        <p:txBody>
          <a:bodyPr/>
          <a:lstStyle/>
          <a:p>
            <a:r>
              <a:rPr lang="en-IN" dirty="0"/>
              <a:t>Thanks for considering!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5F454-D366-4CFC-9125-42052D5F19E7}"/>
              </a:ext>
            </a:extLst>
          </p:cNvPr>
          <p:cNvSpPr txBox="1"/>
          <p:nvPr/>
        </p:nvSpPr>
        <p:spPr>
          <a:xfrm>
            <a:off x="1080052" y="4006334"/>
            <a:ext cx="623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Small note: I tried my best to get the relevant data, but still was not able to find the data on the basis of gender and age parameters.</a:t>
            </a:r>
          </a:p>
        </p:txBody>
      </p:sp>
    </p:spTree>
    <p:extLst>
      <p:ext uri="{BB962C8B-B14F-4D97-AF65-F5344CB8AC3E}">
        <p14:creationId xmlns:p14="http://schemas.microsoft.com/office/powerpoint/2010/main" val="20842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8C42-7F7D-4EA3-A615-22677F6C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quick brief about the concepts/tools I used for this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8588-04D5-40BA-969A-76FF1C64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Started the analysis by finding the appropriate data.</a:t>
            </a:r>
          </a:p>
          <a:p>
            <a:r>
              <a:rPr lang="en-IN" sz="2400" dirty="0"/>
              <a:t>Data source: </a:t>
            </a:r>
            <a:r>
              <a:rPr lang="en-IN" sz="2400" dirty="0">
                <a:hlinkClick r:id="rId2"/>
              </a:rPr>
              <a:t>https://trai.gov.in/sites/default/files/PIR_08012020_0.pdf</a:t>
            </a:r>
            <a:endParaRPr lang="en-IN" sz="2400" dirty="0"/>
          </a:p>
          <a:p>
            <a:r>
              <a:rPr lang="en-IN" sz="2400" dirty="0"/>
              <a:t>Extracted data from pdf tables using python tabula library, performed data cleaning, converted into dataframe and saved it in excel format.</a:t>
            </a:r>
          </a:p>
          <a:p>
            <a:r>
              <a:rPr lang="en-IN" sz="2400" dirty="0"/>
              <a:t>Performed analysis in form of visualizations in excel.</a:t>
            </a:r>
          </a:p>
        </p:txBody>
      </p:sp>
    </p:spTree>
    <p:extLst>
      <p:ext uri="{BB962C8B-B14F-4D97-AF65-F5344CB8AC3E}">
        <p14:creationId xmlns:p14="http://schemas.microsoft.com/office/powerpoint/2010/main" val="376624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C8CDC6-468C-4F0A-BE4E-DA113890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USERS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BD0228-48C9-44F6-A8E2-AB353D62BED6}"/>
              </a:ext>
            </a:extLst>
          </p:cNvPr>
          <p:cNvSpPr/>
          <p:nvPr/>
        </p:nvSpPr>
        <p:spPr>
          <a:xfrm>
            <a:off x="6575332" y="1281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95A60-EDF8-4E7A-AD7A-4A420676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406">
            <a:off x="6708762" y="2519506"/>
            <a:ext cx="3728748" cy="32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C273A-1A33-46E0-B933-0E206F7F8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5" b="24486"/>
          <a:stretch/>
        </p:blipFill>
        <p:spPr>
          <a:xfrm>
            <a:off x="6096000" y="439658"/>
            <a:ext cx="5457371" cy="472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71D7B-2E6F-43E6-B0E3-8C0892FF1C8A}"/>
              </a:ext>
            </a:extLst>
          </p:cNvPr>
          <p:cNvSpPr txBox="1"/>
          <p:nvPr/>
        </p:nvSpPr>
        <p:spPr>
          <a:xfrm>
            <a:off x="972457" y="1248229"/>
            <a:ext cx="3135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mobile users:</a:t>
            </a:r>
          </a:p>
          <a:p>
            <a:r>
              <a:rPr lang="en-IN" sz="1600" dirty="0"/>
              <a:t>(Comparison between Rural and urban areas)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60538-55BD-40B7-AC80-1A43FFB47059}"/>
              </a:ext>
            </a:extLst>
          </p:cNvPr>
          <p:cNvSpPr txBox="1"/>
          <p:nvPr/>
        </p:nvSpPr>
        <p:spPr>
          <a:xfrm>
            <a:off x="870857" y="2317925"/>
            <a:ext cx="3730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mobile users: 83.81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Urban  people uses more mobile as compared to rural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447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C466AF2-8B1B-4CB3-A81F-FEA777BC0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31486"/>
              </p:ext>
            </p:extLst>
          </p:nvPr>
        </p:nvGraphicFramePr>
        <p:xfrm>
          <a:off x="234744" y="376306"/>
          <a:ext cx="5741987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5648125" imgH="3543134" progId="Excel.Sheet.12">
                  <p:link updateAutomatic="1"/>
                </p:oleObj>
              </mc:Choice>
              <mc:Fallback>
                <p:oleObj name="Worksheet" r:id="rId3" imgW="5648125" imgH="354313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744" y="376306"/>
                        <a:ext cx="5741987" cy="389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5F8F6A-DA3D-4B8D-B0D4-35AB156F7214}"/>
              </a:ext>
            </a:extLst>
          </p:cNvPr>
          <p:cNvSpPr txBox="1"/>
          <p:nvPr/>
        </p:nvSpPr>
        <p:spPr>
          <a:xfrm>
            <a:off x="2630558" y="4731026"/>
            <a:ext cx="638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Mobile users are further classified as Wireless subscribers and wireline subscribers.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Wireless mobile users are more as compared to wireline.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ABF41-9E96-4D93-B720-DB49CC9FD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71" y="376305"/>
            <a:ext cx="5605668" cy="38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EA10-33E7-48A7-A43A-CA770B97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Single pictorial representation that compares both wireline and wireless mobile users.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58600-6148-41F3-A7A0-E5E254A3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2286000"/>
            <a:ext cx="8123583" cy="39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FEDD-C579-4C9E-A11E-3B8E211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USERS DATA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B82DB7C-80B3-4CEC-B292-8FA25EEEE9AC}"/>
              </a:ext>
            </a:extLst>
          </p:cNvPr>
          <p:cNvSpPr/>
          <p:nvPr/>
        </p:nvSpPr>
        <p:spPr>
          <a:xfrm>
            <a:off x="7421217" y="1281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B31A6-5C35-45BD-9336-1AD4AD9D9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9" y="3197087"/>
            <a:ext cx="5564786" cy="33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E6223E-2385-4A16-84C2-FE302200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5" y="839629"/>
            <a:ext cx="5883965" cy="4554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40BBC-CE24-47A7-94ED-46A2FFBB2733}"/>
              </a:ext>
            </a:extLst>
          </p:cNvPr>
          <p:cNvSpPr txBox="1"/>
          <p:nvPr/>
        </p:nvSpPr>
        <p:spPr>
          <a:xfrm>
            <a:off x="1179443" y="2413337"/>
            <a:ext cx="2928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Total internet users in Tamil Nadu: 48.46 million.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Maximum internet users people are from urban areas.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33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9318-11B7-4DB0-9802-690752F6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7" y="1908313"/>
            <a:ext cx="5135217" cy="3041374"/>
          </a:xfrm>
        </p:spPr>
        <p:txBody>
          <a:bodyPr>
            <a:normAutofit fontScale="90000"/>
          </a:bodyPr>
          <a:lstStyle/>
          <a:p>
            <a:r>
              <a:rPr lang="en-IN" dirty="0"/>
              <a:t>Key highlights:</a:t>
            </a:r>
            <a:br>
              <a:rPr lang="en-IN" dirty="0"/>
            </a:br>
            <a:r>
              <a:rPr lang="en-IN" sz="2700" dirty="0"/>
              <a:t>- Internet users are further classified as narrowband and broadband users.</a:t>
            </a:r>
            <a:br>
              <a:rPr lang="en-IN" sz="2700" dirty="0"/>
            </a:br>
            <a:r>
              <a:rPr lang="en-IN" sz="2700" dirty="0"/>
              <a:t>- Broadband internet users are more in both urban and rural areas.</a:t>
            </a:r>
            <a:br>
              <a:rPr lang="en-IN" sz="3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E6EA5-1CC0-4628-931F-B94A182F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22" y="878869"/>
            <a:ext cx="6042991" cy="48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710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247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Sitka Subheading</vt:lpstr>
      <vt:lpstr>Wingdings</vt:lpstr>
      <vt:lpstr>PebbleVTI</vt:lpstr>
      <vt:lpstr>file:///C:\Users\SIMRAN\Documents\Book1(AutoRecovered).xlsx!Sheet2!%5bBook1(AutoRecovered).xlsx%5dSheet2%20Chart%205</vt:lpstr>
      <vt:lpstr>Tamil Nadu- Internet and mobile users data</vt:lpstr>
      <vt:lpstr>A quick brief about the concepts/tools I used for this analysis:</vt:lpstr>
      <vt:lpstr>MOBILE USERS DATA</vt:lpstr>
      <vt:lpstr>PowerPoint Presentation</vt:lpstr>
      <vt:lpstr>PowerPoint Presentation</vt:lpstr>
      <vt:lpstr>Single pictorial representation that compares both wireline and wireless mobile users.</vt:lpstr>
      <vt:lpstr>INTERNET USERS DATA </vt:lpstr>
      <vt:lpstr>PowerPoint Presentation</vt:lpstr>
      <vt:lpstr>Key highlights: - Internet users are further classified as narrowband and broadband users. - Broadband internet users are more in both urban and rural areas.  </vt:lpstr>
      <vt:lpstr>Thanks for considering!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Tamil Nadu- Internet and mobile users data</dc:title>
  <dc:creator>Simranjeet Kaur</dc:creator>
  <cp:lastModifiedBy>Simranjeet Kaur</cp:lastModifiedBy>
  <cp:revision>9</cp:revision>
  <dcterms:created xsi:type="dcterms:W3CDTF">2020-07-28T20:20:34Z</dcterms:created>
  <dcterms:modified xsi:type="dcterms:W3CDTF">2020-07-28T21:44:59Z</dcterms:modified>
</cp:coreProperties>
</file>