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handoutMasterIdLst>
    <p:handoutMasterId r:id="rId35"/>
  </p:handoutMasterIdLst>
  <p:sldIdLst>
    <p:sldId id="256" r:id="rId5"/>
    <p:sldId id="276" r:id="rId6"/>
    <p:sldId id="320" r:id="rId7"/>
    <p:sldId id="288" r:id="rId8"/>
    <p:sldId id="277" r:id="rId9"/>
    <p:sldId id="289" r:id="rId10"/>
    <p:sldId id="290" r:id="rId11"/>
    <p:sldId id="291" r:id="rId12"/>
    <p:sldId id="299" r:id="rId13"/>
    <p:sldId id="300" r:id="rId14"/>
    <p:sldId id="301" r:id="rId15"/>
    <p:sldId id="302" r:id="rId16"/>
    <p:sldId id="292" r:id="rId17"/>
    <p:sldId id="305" r:id="rId18"/>
    <p:sldId id="306" r:id="rId19"/>
    <p:sldId id="307" r:id="rId20"/>
    <p:sldId id="293" r:id="rId21"/>
    <p:sldId id="312" r:id="rId22"/>
    <p:sldId id="294" r:id="rId23"/>
    <p:sldId id="295" r:id="rId24"/>
    <p:sldId id="313" r:id="rId25"/>
    <p:sldId id="322" r:id="rId26"/>
    <p:sldId id="315" r:id="rId27"/>
    <p:sldId id="316" r:id="rId28"/>
    <p:sldId id="317" r:id="rId29"/>
    <p:sldId id="318" r:id="rId30"/>
    <p:sldId id="319" r:id="rId31"/>
    <p:sldId id="282" r:id="rId32"/>
    <p:sldId id="28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2E5AAD-C11C-4CE5-8292-7CD2A5E205EC}" v="719" dt="2024-03-29T20:31:48.053"/>
    <p1510:client id="{522BBC83-6C4A-48B4-860A-65CD3510C672}" v="1374" dt="2024-03-30T03:38:40.576"/>
    <p1510:client id="{592DFD5A-5E87-4AE7-9CE7-06A22275921D}" v="608" dt="2024-03-30T02:42:19.714"/>
    <p1510:client id="{631C5348-2813-89D1-C317-D5773D98A624}" v="129" dt="2024-03-29T22:29:00"/>
    <p1510:client id="{B21BD820-9AA1-0C9C-D4CF-0D9507425265}" v="38" dt="2024-03-30T00:30:45.405"/>
    <p1510:client id="{C39F7516-73FB-13E6-97D6-96BDCA49258A}" v="44" dt="2024-03-30T02:39:37.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328"/>
        <p:guide pos="3864"/>
        <p:guide pos="7512"/>
        <p:guide pos="144"/>
        <p:guide orient="horz" pos="624"/>
        <p:guide orient="horz" pos="4056"/>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yaalpeshbh Valand" userId="S::vala0037@algonquinlive.com::aae29850-7efe-46ac-aa30-91786ab892c4" providerId="AD" clId="Web-{631C5348-2813-89D1-C317-D5773D98A624}"/>
    <pc:docChg chg="modSld">
      <pc:chgData name="Diyaalpeshbh Valand" userId="S::vala0037@algonquinlive.com::aae29850-7efe-46ac-aa30-91786ab892c4" providerId="AD" clId="Web-{631C5348-2813-89D1-C317-D5773D98A624}" dt="2024-03-29T22:28:56.641" v="68" actId="20577"/>
      <pc:docMkLst>
        <pc:docMk/>
      </pc:docMkLst>
      <pc:sldChg chg="addSp modSp">
        <pc:chgData name="Diyaalpeshbh Valand" userId="S::vala0037@algonquinlive.com::aae29850-7efe-46ac-aa30-91786ab892c4" providerId="AD" clId="Web-{631C5348-2813-89D1-C317-D5773D98A624}" dt="2024-03-29T22:28:56.641" v="68" actId="20577"/>
        <pc:sldMkLst>
          <pc:docMk/>
          <pc:sldMk cId="2522526633" sldId="290"/>
        </pc:sldMkLst>
        <pc:spChg chg="add mod">
          <ac:chgData name="Diyaalpeshbh Valand" userId="S::vala0037@algonquinlive.com::aae29850-7efe-46ac-aa30-91786ab892c4" providerId="AD" clId="Web-{631C5348-2813-89D1-C317-D5773D98A624}" dt="2024-03-29T22:28:56.641" v="68" actId="20577"/>
          <ac:spMkLst>
            <pc:docMk/>
            <pc:sldMk cId="2522526633" sldId="290"/>
            <ac:spMk id="4" creationId="{8358A297-21F2-17A2-FEC6-885CAF2DD4D7}"/>
          </ac:spMkLst>
        </pc:spChg>
        <pc:picChg chg="mod">
          <ac:chgData name="Diyaalpeshbh Valand" userId="S::vala0037@algonquinlive.com::aae29850-7efe-46ac-aa30-91786ab892c4" providerId="AD" clId="Web-{631C5348-2813-89D1-C317-D5773D98A624}" dt="2024-03-29T22:24:36.044" v="1" actId="1076"/>
          <ac:picMkLst>
            <pc:docMk/>
            <pc:sldMk cId="2522526633" sldId="290"/>
            <ac:picMk id="1032" creationId="{A5903606-5E7B-45BC-CC67-7B97AE59AF51}"/>
          </ac:picMkLst>
        </pc:picChg>
      </pc:sldChg>
      <pc:sldChg chg="modSp">
        <pc:chgData name="Diyaalpeshbh Valand" userId="S::vala0037@algonquinlive.com::aae29850-7efe-46ac-aa30-91786ab892c4" providerId="AD" clId="Web-{631C5348-2813-89D1-C317-D5773D98A624}" dt="2024-03-29T22:23:08.762" v="0" actId="20577"/>
        <pc:sldMkLst>
          <pc:docMk/>
          <pc:sldMk cId="3450320068" sldId="302"/>
        </pc:sldMkLst>
        <pc:spChg chg="mod">
          <ac:chgData name="Diyaalpeshbh Valand" userId="S::vala0037@algonquinlive.com::aae29850-7efe-46ac-aa30-91786ab892c4" providerId="AD" clId="Web-{631C5348-2813-89D1-C317-D5773D98A624}" dt="2024-03-29T22:23:08.762" v="0" actId="20577"/>
          <ac:spMkLst>
            <pc:docMk/>
            <pc:sldMk cId="3450320068" sldId="302"/>
            <ac:spMk id="6" creationId="{0DFB3F5B-C300-4B1A-4B74-FA7DF4D6E732}"/>
          </ac:spMkLst>
        </pc:spChg>
      </pc:sldChg>
    </pc:docChg>
  </pc:docChgLst>
  <pc:docChgLst>
    <pc:chgData name="Diyaalpeshbh Valand" userId="S::vala0037@algonquinlive.com::aae29850-7efe-46ac-aa30-91786ab892c4" providerId="AD" clId="Web-{B21BD820-9AA1-0C9C-D4CF-0D9507425265}"/>
    <pc:docChg chg="modSld">
      <pc:chgData name="Diyaalpeshbh Valand" userId="S::vala0037@algonquinlive.com::aae29850-7efe-46ac-aa30-91786ab892c4" providerId="AD" clId="Web-{B21BD820-9AA1-0C9C-D4CF-0D9507425265}" dt="2024-03-30T00:30:45.405" v="27" actId="1076"/>
      <pc:docMkLst>
        <pc:docMk/>
      </pc:docMkLst>
      <pc:sldChg chg="addSp delSp modSp">
        <pc:chgData name="Diyaalpeshbh Valand" userId="S::vala0037@algonquinlive.com::aae29850-7efe-46ac-aa30-91786ab892c4" providerId="AD" clId="Web-{B21BD820-9AA1-0C9C-D4CF-0D9507425265}" dt="2024-03-30T00:30:45.405" v="27" actId="1076"/>
        <pc:sldMkLst>
          <pc:docMk/>
          <pc:sldMk cId="1061713674" sldId="282"/>
        </pc:sldMkLst>
        <pc:spChg chg="mod">
          <ac:chgData name="Diyaalpeshbh Valand" userId="S::vala0037@algonquinlive.com::aae29850-7efe-46ac-aa30-91786ab892c4" providerId="AD" clId="Web-{B21BD820-9AA1-0C9C-D4CF-0D9507425265}" dt="2024-03-30T00:30:37.530" v="26" actId="20577"/>
          <ac:spMkLst>
            <pc:docMk/>
            <pc:sldMk cId="1061713674" sldId="282"/>
            <ac:spMk id="10" creationId="{1A997C66-4ED4-4017-9439-1D07ED31D783}"/>
          </ac:spMkLst>
        </pc:spChg>
        <pc:spChg chg="mod">
          <ac:chgData name="Diyaalpeshbh Valand" userId="S::vala0037@algonquinlive.com::aae29850-7efe-46ac-aa30-91786ab892c4" providerId="AD" clId="Web-{B21BD820-9AA1-0C9C-D4CF-0D9507425265}" dt="2024-03-30T00:30:28.764" v="21" actId="1076"/>
          <ac:spMkLst>
            <pc:docMk/>
            <pc:sldMk cId="1061713674" sldId="282"/>
            <ac:spMk id="15" creationId="{D6E99607-03B7-41E5-AD6F-79DCFC17E713}"/>
          </ac:spMkLst>
        </pc:spChg>
        <pc:grpChg chg="mod">
          <ac:chgData name="Diyaalpeshbh Valand" userId="S::vala0037@algonquinlive.com::aae29850-7efe-46ac-aa30-91786ab892c4" providerId="AD" clId="Web-{B21BD820-9AA1-0C9C-D4CF-0D9507425265}" dt="2024-03-30T00:30:45.405" v="27" actId="1076"/>
          <ac:grpSpMkLst>
            <pc:docMk/>
            <pc:sldMk cId="1061713674" sldId="282"/>
            <ac:grpSpMk id="21" creationId="{411839F8-FB7F-4D1C-9734-BE03FFF894B2}"/>
          </ac:grpSpMkLst>
        </pc:grpChg>
        <pc:graphicFrameChg chg="del">
          <ac:chgData name="Diyaalpeshbh Valand" userId="S::vala0037@algonquinlive.com::aae29850-7efe-46ac-aa30-91786ab892c4" providerId="AD" clId="Web-{B21BD820-9AA1-0C9C-D4CF-0D9507425265}" dt="2024-03-30T00:24:58.009" v="2"/>
          <ac:graphicFrameMkLst>
            <pc:docMk/>
            <pc:sldMk cId="1061713674" sldId="282"/>
            <ac:graphicFrameMk id="4" creationId="{8B833BE5-F2DA-4155-B25C-866FA190EFEA}"/>
          </ac:graphicFrameMkLst>
        </pc:graphicFrameChg>
        <pc:picChg chg="add del mod">
          <ac:chgData name="Diyaalpeshbh Valand" userId="S::vala0037@algonquinlive.com::aae29850-7efe-46ac-aa30-91786ab892c4" providerId="AD" clId="Web-{B21BD820-9AA1-0C9C-D4CF-0D9507425265}" dt="2024-03-30T00:25:14.447" v="7"/>
          <ac:picMkLst>
            <pc:docMk/>
            <pc:sldMk cId="1061713674" sldId="282"/>
            <ac:picMk id="2" creationId="{33CC1DCC-C76F-3CE5-98CD-CEAB460103C3}"/>
          </ac:picMkLst>
        </pc:picChg>
        <pc:picChg chg="add mod">
          <ac:chgData name="Diyaalpeshbh Valand" userId="S::vala0037@algonquinlive.com::aae29850-7efe-46ac-aa30-91786ab892c4" providerId="AD" clId="Web-{B21BD820-9AA1-0C9C-D4CF-0D9507425265}" dt="2024-03-30T00:26:03.041" v="15" actId="1076"/>
          <ac:picMkLst>
            <pc:docMk/>
            <pc:sldMk cId="1061713674" sldId="282"/>
            <ac:picMk id="3" creationId="{243A712B-7A57-AB3C-25A9-1018AC5C4FDE}"/>
          </ac:picMkLst>
        </pc:picChg>
      </pc:sldChg>
    </pc:docChg>
  </pc:docChgLst>
  <pc:docChgLst>
    <pc:chgData name="Diyaalpeshbh Valand" userId="aae29850-7efe-46ac-aa30-91786ab892c4" providerId="ADAL" clId="{042E5AAD-C11C-4CE5-8292-7CD2A5E205EC}"/>
    <pc:docChg chg="undo custSel addSld delSld modSld">
      <pc:chgData name="Diyaalpeshbh Valand" userId="aae29850-7efe-46ac-aa30-91786ab892c4" providerId="ADAL" clId="{042E5AAD-C11C-4CE5-8292-7CD2A5E205EC}" dt="2024-03-29T20:33:09.071" v="1046"/>
      <pc:docMkLst>
        <pc:docMk/>
      </pc:docMkLst>
      <pc:sldChg chg="delSp modSp mod">
        <pc:chgData name="Diyaalpeshbh Valand" userId="aae29850-7efe-46ac-aa30-91786ab892c4" providerId="ADAL" clId="{042E5AAD-C11C-4CE5-8292-7CD2A5E205EC}" dt="2024-03-29T02:03:53.946" v="4" actId="478"/>
        <pc:sldMkLst>
          <pc:docMk/>
          <pc:sldMk cId="2387849042" sldId="256"/>
        </pc:sldMkLst>
        <pc:spChg chg="mod">
          <ac:chgData name="Diyaalpeshbh Valand" userId="aae29850-7efe-46ac-aa30-91786ab892c4" providerId="ADAL" clId="{042E5AAD-C11C-4CE5-8292-7CD2A5E205EC}" dt="2024-03-29T02:03:47.758" v="3" actId="207"/>
          <ac:spMkLst>
            <pc:docMk/>
            <pc:sldMk cId="2387849042" sldId="256"/>
            <ac:spMk id="2" creationId="{C4300AEF-1595-4419-801B-6E36A33BB8CF}"/>
          </ac:spMkLst>
        </pc:spChg>
        <pc:picChg chg="del">
          <ac:chgData name="Diyaalpeshbh Valand" userId="aae29850-7efe-46ac-aa30-91786ab892c4" providerId="ADAL" clId="{042E5AAD-C11C-4CE5-8292-7CD2A5E205EC}" dt="2024-03-29T02:03:53.946" v="4" actId="478"/>
          <ac:picMkLst>
            <pc:docMk/>
            <pc:sldMk cId="2387849042" sldId="256"/>
            <ac:picMk id="10" creationId="{D7D6377A-A12B-4809-B24A-008F2A7B6DE7}"/>
          </ac:picMkLst>
        </pc:picChg>
      </pc:sldChg>
      <pc:sldChg chg="modSp mod">
        <pc:chgData name="Diyaalpeshbh Valand" userId="aae29850-7efe-46ac-aa30-91786ab892c4" providerId="ADAL" clId="{042E5AAD-C11C-4CE5-8292-7CD2A5E205EC}" dt="2024-03-29T02:57:58.902" v="697" actId="1076"/>
        <pc:sldMkLst>
          <pc:docMk/>
          <pc:sldMk cId="822569134" sldId="277"/>
        </pc:sldMkLst>
        <pc:spChg chg="mod">
          <ac:chgData name="Diyaalpeshbh Valand" userId="aae29850-7efe-46ac-aa30-91786ab892c4" providerId="ADAL" clId="{042E5AAD-C11C-4CE5-8292-7CD2A5E205EC}" dt="2024-03-29T02:51:41.914" v="585" actId="1076"/>
          <ac:spMkLst>
            <pc:docMk/>
            <pc:sldMk cId="822569134" sldId="277"/>
            <ac:spMk id="2" creationId="{5B804E9F-B6B5-41F9-9B63-9AF435FDC2B7}"/>
          </ac:spMkLst>
        </pc:spChg>
        <pc:spChg chg="mod">
          <ac:chgData name="Diyaalpeshbh Valand" userId="aae29850-7efe-46ac-aa30-91786ab892c4" providerId="ADAL" clId="{042E5AAD-C11C-4CE5-8292-7CD2A5E205EC}" dt="2024-03-29T02:41:49.788" v="191" actId="1076"/>
          <ac:spMkLst>
            <pc:docMk/>
            <pc:sldMk cId="822569134" sldId="277"/>
            <ac:spMk id="4" creationId="{3F19BFA5-D0CA-4CF0-8499-504D956B6563}"/>
          </ac:spMkLst>
        </pc:spChg>
        <pc:spChg chg="mod">
          <ac:chgData name="Diyaalpeshbh Valand" userId="aae29850-7efe-46ac-aa30-91786ab892c4" providerId="ADAL" clId="{042E5AAD-C11C-4CE5-8292-7CD2A5E205EC}" dt="2024-03-29T02:21:08.947" v="99" actId="20577"/>
          <ac:spMkLst>
            <pc:docMk/>
            <pc:sldMk cId="822569134" sldId="277"/>
            <ac:spMk id="11" creationId="{4E3F5479-058B-4FA8-92E9-18CAB8CDC5C5}"/>
          </ac:spMkLst>
        </pc:spChg>
        <pc:spChg chg="mod">
          <ac:chgData name="Diyaalpeshbh Valand" userId="aae29850-7efe-46ac-aa30-91786ab892c4" providerId="ADAL" clId="{042E5AAD-C11C-4CE5-8292-7CD2A5E205EC}" dt="2024-03-29T02:51:39.211" v="584" actId="1076"/>
          <ac:spMkLst>
            <pc:docMk/>
            <pc:sldMk cId="822569134" sldId="277"/>
            <ac:spMk id="43" creationId="{0092C447-C8E1-4B12-B012-E6D21CBB1FBE}"/>
          </ac:spMkLst>
        </pc:spChg>
        <pc:spChg chg="mod">
          <ac:chgData name="Diyaalpeshbh Valand" userId="aae29850-7efe-46ac-aa30-91786ab892c4" providerId="ADAL" clId="{042E5AAD-C11C-4CE5-8292-7CD2A5E205EC}" dt="2024-03-29T02:51:44.474" v="586" actId="1076"/>
          <ac:spMkLst>
            <pc:docMk/>
            <pc:sldMk cId="822569134" sldId="277"/>
            <ac:spMk id="44" creationId="{7E139379-1914-4446-8D6D-984A47041A54}"/>
          </ac:spMkLst>
        </pc:spChg>
        <pc:spChg chg="mod">
          <ac:chgData name="Diyaalpeshbh Valand" userId="aae29850-7efe-46ac-aa30-91786ab892c4" providerId="ADAL" clId="{042E5AAD-C11C-4CE5-8292-7CD2A5E205EC}" dt="2024-03-29T02:51:51.554" v="588" actId="14100"/>
          <ac:spMkLst>
            <pc:docMk/>
            <pc:sldMk cId="822569134" sldId="277"/>
            <ac:spMk id="45" creationId="{F79B51BB-1B30-4ED8-B26D-21EE8BC675B2}"/>
          </ac:spMkLst>
        </pc:spChg>
        <pc:spChg chg="mod">
          <ac:chgData name="Diyaalpeshbh Valand" userId="aae29850-7efe-46ac-aa30-91786ab892c4" providerId="ADAL" clId="{042E5AAD-C11C-4CE5-8292-7CD2A5E205EC}" dt="2024-03-29T02:42:10.136" v="194" actId="1076"/>
          <ac:spMkLst>
            <pc:docMk/>
            <pc:sldMk cId="822569134" sldId="277"/>
            <ac:spMk id="47" creationId="{1751D31D-3535-411D-8BAC-95CCC90AB185}"/>
          </ac:spMkLst>
        </pc:spChg>
        <pc:spChg chg="mod">
          <ac:chgData name="Diyaalpeshbh Valand" userId="aae29850-7efe-46ac-aa30-91786ab892c4" providerId="ADAL" clId="{042E5AAD-C11C-4CE5-8292-7CD2A5E205EC}" dt="2024-03-29T02:45:55.849" v="403" actId="1076"/>
          <ac:spMkLst>
            <pc:docMk/>
            <pc:sldMk cId="822569134" sldId="277"/>
            <ac:spMk id="48" creationId="{FA4D735A-8F75-4E2A-8F1A-CC303B0718BA}"/>
          </ac:spMkLst>
        </pc:spChg>
        <pc:spChg chg="mod">
          <ac:chgData name="Diyaalpeshbh Valand" userId="aae29850-7efe-46ac-aa30-91786ab892c4" providerId="ADAL" clId="{042E5AAD-C11C-4CE5-8292-7CD2A5E205EC}" dt="2024-03-29T02:56:14.414" v="619" actId="1076"/>
          <ac:spMkLst>
            <pc:docMk/>
            <pc:sldMk cId="822569134" sldId="277"/>
            <ac:spMk id="49" creationId="{54AB9282-0505-49EB-AABF-998083225E3A}"/>
          </ac:spMkLst>
        </pc:spChg>
        <pc:spChg chg="mod">
          <ac:chgData name="Diyaalpeshbh Valand" userId="aae29850-7efe-46ac-aa30-91786ab892c4" providerId="ADAL" clId="{042E5AAD-C11C-4CE5-8292-7CD2A5E205EC}" dt="2024-03-29T02:57:58.902" v="697" actId="1076"/>
          <ac:spMkLst>
            <pc:docMk/>
            <pc:sldMk cId="822569134" sldId="277"/>
            <ac:spMk id="50" creationId="{D668C4B5-BCEC-465A-ADA5-6A054B15F7A3}"/>
          </ac:spMkLst>
        </pc:spChg>
        <pc:spChg chg="mod">
          <ac:chgData name="Diyaalpeshbh Valand" userId="aae29850-7efe-46ac-aa30-91786ab892c4" providerId="ADAL" clId="{042E5AAD-C11C-4CE5-8292-7CD2A5E205EC}" dt="2024-03-29T02:41:53.775" v="192" actId="1076"/>
          <ac:spMkLst>
            <pc:docMk/>
            <pc:sldMk cId="822569134" sldId="277"/>
            <ac:spMk id="51" creationId="{8AA18108-5B8B-4147-84A7-D30A16BEC4EA}"/>
          </ac:spMkLst>
        </pc:spChg>
        <pc:spChg chg="mod">
          <ac:chgData name="Diyaalpeshbh Valand" userId="aae29850-7efe-46ac-aa30-91786ab892c4" providerId="ADAL" clId="{042E5AAD-C11C-4CE5-8292-7CD2A5E205EC}" dt="2024-03-29T02:41:40.609" v="189" actId="1076"/>
          <ac:spMkLst>
            <pc:docMk/>
            <pc:sldMk cId="822569134" sldId="277"/>
            <ac:spMk id="52" creationId="{A8534162-B6E2-4579-9DAD-AD8DE07459BC}"/>
          </ac:spMkLst>
        </pc:spChg>
        <pc:spChg chg="mod">
          <ac:chgData name="Diyaalpeshbh Valand" userId="aae29850-7efe-46ac-aa30-91786ab892c4" providerId="ADAL" clId="{042E5AAD-C11C-4CE5-8292-7CD2A5E205EC}" dt="2024-03-29T02:46:01.846" v="404" actId="1076"/>
          <ac:spMkLst>
            <pc:docMk/>
            <pc:sldMk cId="822569134" sldId="277"/>
            <ac:spMk id="53" creationId="{E1535E1C-6EBC-45D8-BCE1-D5B947A61FB6}"/>
          </ac:spMkLst>
        </pc:spChg>
        <pc:spChg chg="mod">
          <ac:chgData name="Diyaalpeshbh Valand" userId="aae29850-7efe-46ac-aa30-91786ab892c4" providerId="ADAL" clId="{042E5AAD-C11C-4CE5-8292-7CD2A5E205EC}" dt="2024-03-29T02:51:14.883" v="582" actId="20577"/>
          <ac:spMkLst>
            <pc:docMk/>
            <pc:sldMk cId="822569134" sldId="277"/>
            <ac:spMk id="54" creationId="{28FF18A5-7B4E-4493-B38D-E732E033F82F}"/>
          </ac:spMkLst>
        </pc:spChg>
        <pc:spChg chg="mod">
          <ac:chgData name="Diyaalpeshbh Valand" userId="aae29850-7efe-46ac-aa30-91786ab892c4" providerId="ADAL" clId="{042E5AAD-C11C-4CE5-8292-7CD2A5E205EC}" dt="2024-03-29T02:57:50.470" v="695" actId="20577"/>
          <ac:spMkLst>
            <pc:docMk/>
            <pc:sldMk cId="822569134" sldId="277"/>
            <ac:spMk id="55" creationId="{5BCD242F-9A97-473E-8E17-3F6C3C75CE68}"/>
          </ac:spMkLst>
        </pc:spChg>
        <pc:spChg chg="mod">
          <ac:chgData name="Diyaalpeshbh Valand" userId="aae29850-7efe-46ac-aa30-91786ab892c4" providerId="ADAL" clId="{042E5AAD-C11C-4CE5-8292-7CD2A5E205EC}" dt="2024-03-29T02:41:45.732" v="190" actId="1076"/>
          <ac:spMkLst>
            <pc:docMk/>
            <pc:sldMk cId="822569134" sldId="277"/>
            <ac:spMk id="56" creationId="{DEC447B3-FDD1-438D-A671-84CC56DF3DFC}"/>
          </ac:spMkLst>
        </pc:spChg>
        <pc:spChg chg="mod">
          <ac:chgData name="Diyaalpeshbh Valand" userId="aae29850-7efe-46ac-aa30-91786ab892c4" providerId="ADAL" clId="{042E5AAD-C11C-4CE5-8292-7CD2A5E205EC}" dt="2024-03-29T02:42:03.398" v="193" actId="1076"/>
          <ac:spMkLst>
            <pc:docMk/>
            <pc:sldMk cId="822569134" sldId="277"/>
            <ac:spMk id="57" creationId="{C131659B-1A41-4821-9349-1E69BBBB560E}"/>
          </ac:spMkLst>
        </pc:spChg>
        <pc:spChg chg="mod">
          <ac:chgData name="Diyaalpeshbh Valand" userId="aae29850-7efe-46ac-aa30-91786ab892c4" providerId="ADAL" clId="{042E5AAD-C11C-4CE5-8292-7CD2A5E205EC}" dt="2024-03-29T02:45:45.600" v="402" actId="1076"/>
          <ac:spMkLst>
            <pc:docMk/>
            <pc:sldMk cId="822569134" sldId="277"/>
            <ac:spMk id="59" creationId="{4325703C-49C2-4EC8-BBAF-CE488FCB0CE1}"/>
          </ac:spMkLst>
        </pc:spChg>
        <pc:spChg chg="mod">
          <ac:chgData name="Diyaalpeshbh Valand" userId="aae29850-7efe-46ac-aa30-91786ab892c4" providerId="ADAL" clId="{042E5AAD-C11C-4CE5-8292-7CD2A5E205EC}" dt="2024-03-29T02:45:45.600" v="402" actId="1076"/>
          <ac:spMkLst>
            <pc:docMk/>
            <pc:sldMk cId="822569134" sldId="277"/>
            <ac:spMk id="60" creationId="{A721923B-8DD3-47E1-B174-6D9950E778E9}"/>
          </ac:spMkLst>
        </pc:spChg>
        <pc:spChg chg="mod">
          <ac:chgData name="Diyaalpeshbh Valand" userId="aae29850-7efe-46ac-aa30-91786ab892c4" providerId="ADAL" clId="{042E5AAD-C11C-4CE5-8292-7CD2A5E205EC}" dt="2024-03-29T02:45:45.600" v="402" actId="1076"/>
          <ac:spMkLst>
            <pc:docMk/>
            <pc:sldMk cId="822569134" sldId="277"/>
            <ac:spMk id="61" creationId="{A8E6691B-D48E-4F27-BFB8-39275098B1B8}"/>
          </ac:spMkLst>
        </pc:spChg>
        <pc:spChg chg="mod">
          <ac:chgData name="Diyaalpeshbh Valand" userId="aae29850-7efe-46ac-aa30-91786ab892c4" providerId="ADAL" clId="{042E5AAD-C11C-4CE5-8292-7CD2A5E205EC}" dt="2024-03-29T02:45:45.600" v="402" actId="1076"/>
          <ac:spMkLst>
            <pc:docMk/>
            <pc:sldMk cId="822569134" sldId="277"/>
            <ac:spMk id="62" creationId="{5839F0C0-A423-4156-855A-E09BBC0F1685}"/>
          </ac:spMkLst>
        </pc:spChg>
        <pc:spChg chg="mod">
          <ac:chgData name="Diyaalpeshbh Valand" userId="aae29850-7efe-46ac-aa30-91786ab892c4" providerId="ADAL" clId="{042E5AAD-C11C-4CE5-8292-7CD2A5E205EC}" dt="2024-03-29T02:45:45.600" v="402" actId="1076"/>
          <ac:spMkLst>
            <pc:docMk/>
            <pc:sldMk cId="822569134" sldId="277"/>
            <ac:spMk id="63" creationId="{DBE218E2-EA47-43F9-AF50-BC58701E5EAE}"/>
          </ac:spMkLst>
        </pc:spChg>
        <pc:spChg chg="mod">
          <ac:chgData name="Diyaalpeshbh Valand" userId="aae29850-7efe-46ac-aa30-91786ab892c4" providerId="ADAL" clId="{042E5AAD-C11C-4CE5-8292-7CD2A5E205EC}" dt="2024-03-29T02:45:45.600" v="402" actId="1076"/>
          <ac:spMkLst>
            <pc:docMk/>
            <pc:sldMk cId="822569134" sldId="277"/>
            <ac:spMk id="64" creationId="{FB53FF3C-7C81-42D7-820B-328F83511B89}"/>
          </ac:spMkLst>
        </pc:spChg>
        <pc:spChg chg="mod">
          <ac:chgData name="Diyaalpeshbh Valand" userId="aae29850-7efe-46ac-aa30-91786ab892c4" providerId="ADAL" clId="{042E5AAD-C11C-4CE5-8292-7CD2A5E205EC}" dt="2024-03-29T02:45:45.600" v="402" actId="1076"/>
          <ac:spMkLst>
            <pc:docMk/>
            <pc:sldMk cId="822569134" sldId="277"/>
            <ac:spMk id="65" creationId="{B2AFC166-3690-491C-BE8E-D33917F47E78}"/>
          </ac:spMkLst>
        </pc:spChg>
        <pc:spChg chg="mod">
          <ac:chgData name="Diyaalpeshbh Valand" userId="aae29850-7efe-46ac-aa30-91786ab892c4" providerId="ADAL" clId="{042E5AAD-C11C-4CE5-8292-7CD2A5E205EC}" dt="2024-03-29T02:45:45.600" v="402" actId="1076"/>
          <ac:spMkLst>
            <pc:docMk/>
            <pc:sldMk cId="822569134" sldId="277"/>
            <ac:spMk id="66" creationId="{9740A41F-89FD-44D8-9D1F-332E7D538EDA}"/>
          </ac:spMkLst>
        </pc:spChg>
        <pc:spChg chg="mod">
          <ac:chgData name="Diyaalpeshbh Valand" userId="aae29850-7efe-46ac-aa30-91786ab892c4" providerId="ADAL" clId="{042E5AAD-C11C-4CE5-8292-7CD2A5E205EC}" dt="2024-03-29T02:56:08.870" v="618" actId="1076"/>
          <ac:spMkLst>
            <pc:docMk/>
            <pc:sldMk cId="822569134" sldId="277"/>
            <ac:spMk id="68" creationId="{EEBBB4D9-8AD5-4868-B9F5-568F0C326607}"/>
          </ac:spMkLst>
        </pc:spChg>
        <pc:spChg chg="mod">
          <ac:chgData name="Diyaalpeshbh Valand" userId="aae29850-7efe-46ac-aa30-91786ab892c4" providerId="ADAL" clId="{042E5AAD-C11C-4CE5-8292-7CD2A5E205EC}" dt="2024-03-29T02:56:08.870" v="618" actId="1076"/>
          <ac:spMkLst>
            <pc:docMk/>
            <pc:sldMk cId="822569134" sldId="277"/>
            <ac:spMk id="69" creationId="{4E9C428E-133B-4690-9ED6-8917E4F1E682}"/>
          </ac:spMkLst>
        </pc:spChg>
        <pc:spChg chg="mod">
          <ac:chgData name="Diyaalpeshbh Valand" userId="aae29850-7efe-46ac-aa30-91786ab892c4" providerId="ADAL" clId="{042E5AAD-C11C-4CE5-8292-7CD2A5E205EC}" dt="2024-03-29T02:56:08.870" v="618" actId="1076"/>
          <ac:spMkLst>
            <pc:docMk/>
            <pc:sldMk cId="822569134" sldId="277"/>
            <ac:spMk id="70" creationId="{505F0C26-0335-4A1D-AA0D-8C830A4F0DE4}"/>
          </ac:spMkLst>
        </pc:spChg>
        <pc:spChg chg="mod">
          <ac:chgData name="Diyaalpeshbh Valand" userId="aae29850-7efe-46ac-aa30-91786ab892c4" providerId="ADAL" clId="{042E5AAD-C11C-4CE5-8292-7CD2A5E205EC}" dt="2024-03-29T02:56:08.870" v="618" actId="1076"/>
          <ac:spMkLst>
            <pc:docMk/>
            <pc:sldMk cId="822569134" sldId="277"/>
            <ac:spMk id="71" creationId="{EE66CB30-F704-45C9-BA83-17BA7DC13889}"/>
          </ac:spMkLst>
        </pc:spChg>
        <pc:spChg chg="mod">
          <ac:chgData name="Diyaalpeshbh Valand" userId="aae29850-7efe-46ac-aa30-91786ab892c4" providerId="ADAL" clId="{042E5AAD-C11C-4CE5-8292-7CD2A5E205EC}" dt="2024-03-29T02:57:53.679" v="696" actId="1076"/>
          <ac:spMkLst>
            <pc:docMk/>
            <pc:sldMk cId="822569134" sldId="277"/>
            <ac:spMk id="72" creationId="{4C935A16-4F4C-4B17-B911-F1D554A088A8}"/>
          </ac:spMkLst>
        </pc:spChg>
        <pc:grpChg chg="mod">
          <ac:chgData name="Diyaalpeshbh Valand" userId="aae29850-7efe-46ac-aa30-91786ab892c4" providerId="ADAL" clId="{042E5AAD-C11C-4CE5-8292-7CD2A5E205EC}" dt="2024-03-29T02:45:45.600" v="402" actId="1076"/>
          <ac:grpSpMkLst>
            <pc:docMk/>
            <pc:sldMk cId="822569134" sldId="277"/>
            <ac:grpSpMk id="58" creationId="{8FB81822-E09C-4A9F-BCD2-4BB20E38DA03}"/>
          </ac:grpSpMkLst>
        </pc:grpChg>
        <pc:grpChg chg="mod">
          <ac:chgData name="Diyaalpeshbh Valand" userId="aae29850-7efe-46ac-aa30-91786ab892c4" providerId="ADAL" clId="{042E5AAD-C11C-4CE5-8292-7CD2A5E205EC}" dt="2024-03-29T02:56:08.870" v="618" actId="1076"/>
          <ac:grpSpMkLst>
            <pc:docMk/>
            <pc:sldMk cId="822569134" sldId="277"/>
            <ac:grpSpMk id="67" creationId="{201B668C-AA5F-454E-8E64-CEA32A839FB8}"/>
          </ac:grpSpMkLst>
        </pc:grpChg>
      </pc:sldChg>
      <pc:sldChg chg="modSp mod">
        <pc:chgData name="Diyaalpeshbh Valand" userId="aae29850-7efe-46ac-aa30-91786ab892c4" providerId="ADAL" clId="{042E5AAD-C11C-4CE5-8292-7CD2A5E205EC}" dt="2024-03-29T02:09:13.032" v="69" actId="20577"/>
        <pc:sldMkLst>
          <pc:docMk/>
          <pc:sldMk cId="843768125" sldId="278"/>
        </pc:sldMkLst>
        <pc:spChg chg="mod">
          <ac:chgData name="Diyaalpeshbh Valand" userId="aae29850-7efe-46ac-aa30-91786ab892c4" providerId="ADAL" clId="{042E5AAD-C11C-4CE5-8292-7CD2A5E205EC}" dt="2024-03-29T02:09:13.032" v="69" actId="20577"/>
          <ac:spMkLst>
            <pc:docMk/>
            <pc:sldMk cId="843768125" sldId="278"/>
            <ac:spMk id="11" creationId="{4E3F5479-058B-4FA8-92E9-18CAB8CDC5C5}"/>
          </ac:spMkLst>
        </pc:spChg>
      </pc:sldChg>
      <pc:sldChg chg="modSp mod">
        <pc:chgData name="Diyaalpeshbh Valand" userId="aae29850-7efe-46ac-aa30-91786ab892c4" providerId="ADAL" clId="{042E5AAD-C11C-4CE5-8292-7CD2A5E205EC}" dt="2024-03-29T20:06:47.754" v="872" actId="20577"/>
        <pc:sldMkLst>
          <pc:docMk/>
          <pc:sldMk cId="3512735406" sldId="288"/>
        </pc:sldMkLst>
        <pc:spChg chg="mod">
          <ac:chgData name="Diyaalpeshbh Valand" userId="aae29850-7efe-46ac-aa30-91786ab892c4" providerId="ADAL" clId="{042E5AAD-C11C-4CE5-8292-7CD2A5E205EC}" dt="2024-03-29T20:06:47.754" v="872" actId="20577"/>
          <ac:spMkLst>
            <pc:docMk/>
            <pc:sldMk cId="3512735406" sldId="288"/>
            <ac:spMk id="5" creationId="{7B180ADF-35C8-33BC-A9D6-F99493C3C1DC}"/>
          </ac:spMkLst>
        </pc:spChg>
      </pc:sldChg>
      <pc:sldChg chg="modSp mod">
        <pc:chgData name="Diyaalpeshbh Valand" userId="aae29850-7efe-46ac-aa30-91786ab892c4" providerId="ADAL" clId="{042E5AAD-C11C-4CE5-8292-7CD2A5E205EC}" dt="2024-03-29T18:35:34.772" v="699" actId="20577"/>
        <pc:sldMkLst>
          <pc:docMk/>
          <pc:sldMk cId="2000517595" sldId="289"/>
        </pc:sldMkLst>
        <pc:spChg chg="mod">
          <ac:chgData name="Diyaalpeshbh Valand" userId="aae29850-7efe-46ac-aa30-91786ab892c4" providerId="ADAL" clId="{042E5AAD-C11C-4CE5-8292-7CD2A5E205EC}" dt="2024-03-29T18:35:19.935" v="698" actId="14100"/>
          <ac:spMkLst>
            <pc:docMk/>
            <pc:sldMk cId="2000517595" sldId="289"/>
            <ac:spMk id="46" creationId="{89DA262E-0502-4E65-8ABA-E063880EAC4C}"/>
          </ac:spMkLst>
        </pc:spChg>
        <pc:spChg chg="mod">
          <ac:chgData name="Diyaalpeshbh Valand" userId="aae29850-7efe-46ac-aa30-91786ab892c4" providerId="ADAL" clId="{042E5AAD-C11C-4CE5-8292-7CD2A5E205EC}" dt="2024-03-29T18:35:34.772" v="699" actId="20577"/>
          <ac:spMkLst>
            <pc:docMk/>
            <pc:sldMk cId="2000517595" sldId="289"/>
            <ac:spMk id="52" creationId="{A8534162-B6E2-4579-9DAD-AD8DE07459BC}"/>
          </ac:spMkLst>
        </pc:spChg>
      </pc:sldChg>
      <pc:sldChg chg="modSp">
        <pc:chgData name="Diyaalpeshbh Valand" userId="aae29850-7efe-46ac-aa30-91786ab892c4" providerId="ADAL" clId="{042E5AAD-C11C-4CE5-8292-7CD2A5E205EC}" dt="2024-03-29T20:06:05.897" v="870" actId="14100"/>
        <pc:sldMkLst>
          <pc:docMk/>
          <pc:sldMk cId="2522526633" sldId="290"/>
        </pc:sldMkLst>
        <pc:picChg chg="mod">
          <ac:chgData name="Diyaalpeshbh Valand" userId="aae29850-7efe-46ac-aa30-91786ab892c4" providerId="ADAL" clId="{042E5AAD-C11C-4CE5-8292-7CD2A5E205EC}" dt="2024-03-29T20:05:58.102" v="867" actId="14100"/>
          <ac:picMkLst>
            <pc:docMk/>
            <pc:sldMk cId="2522526633" sldId="290"/>
            <ac:picMk id="1028" creationId="{F326B510-09DB-225E-4E6C-5A50FD6BB965}"/>
          </ac:picMkLst>
        </pc:picChg>
        <pc:picChg chg="mod">
          <ac:chgData name="Diyaalpeshbh Valand" userId="aae29850-7efe-46ac-aa30-91786ab892c4" providerId="ADAL" clId="{042E5AAD-C11C-4CE5-8292-7CD2A5E205EC}" dt="2024-03-29T20:06:05.897" v="870" actId="14100"/>
          <ac:picMkLst>
            <pc:docMk/>
            <pc:sldMk cId="2522526633" sldId="290"/>
            <ac:picMk id="1030" creationId="{CC7C8396-4181-322B-D4EB-215AE74280A2}"/>
          </ac:picMkLst>
        </pc:picChg>
        <pc:picChg chg="mod">
          <ac:chgData name="Diyaalpeshbh Valand" userId="aae29850-7efe-46ac-aa30-91786ab892c4" providerId="ADAL" clId="{042E5AAD-C11C-4CE5-8292-7CD2A5E205EC}" dt="2024-03-29T20:05:53.501" v="865" actId="1076"/>
          <ac:picMkLst>
            <pc:docMk/>
            <pc:sldMk cId="2522526633" sldId="290"/>
            <ac:picMk id="1032" creationId="{A5903606-5E7B-45BC-CC67-7B97AE59AF51}"/>
          </ac:picMkLst>
        </pc:picChg>
      </pc:sldChg>
      <pc:sldChg chg="new del">
        <pc:chgData name="Diyaalpeshbh Valand" userId="aae29850-7efe-46ac-aa30-91786ab892c4" providerId="ADAL" clId="{042E5AAD-C11C-4CE5-8292-7CD2A5E205EC}" dt="2024-03-29T18:36:51.024" v="702" actId="2696"/>
        <pc:sldMkLst>
          <pc:docMk/>
          <pc:sldMk cId="3000824442" sldId="297"/>
        </pc:sldMkLst>
      </pc:sldChg>
      <pc:sldChg chg="add">
        <pc:chgData name="Diyaalpeshbh Valand" userId="aae29850-7efe-46ac-aa30-91786ab892c4" providerId="ADAL" clId="{042E5AAD-C11C-4CE5-8292-7CD2A5E205EC}" dt="2024-03-29T18:36:46.610" v="701"/>
        <pc:sldMkLst>
          <pc:docMk/>
          <pc:sldMk cId="3924874656" sldId="298"/>
        </pc:sldMkLst>
      </pc:sldChg>
      <pc:sldChg chg="addSp delSp modSp add mod">
        <pc:chgData name="Diyaalpeshbh Valand" userId="aae29850-7efe-46ac-aa30-91786ab892c4" providerId="ADAL" clId="{042E5AAD-C11C-4CE5-8292-7CD2A5E205EC}" dt="2024-03-29T20:11:51.094" v="874" actId="22"/>
        <pc:sldMkLst>
          <pc:docMk/>
          <pc:sldMk cId="1031713692" sldId="299"/>
        </pc:sldMkLst>
        <pc:spChg chg="mod">
          <ac:chgData name="Diyaalpeshbh Valand" userId="aae29850-7efe-46ac-aa30-91786ab892c4" providerId="ADAL" clId="{042E5AAD-C11C-4CE5-8292-7CD2A5E205EC}" dt="2024-03-29T18:37:26.307" v="720" actId="20577"/>
          <ac:spMkLst>
            <pc:docMk/>
            <pc:sldMk cId="1031713692" sldId="299"/>
            <ac:spMk id="2" creationId="{2B2E7ABD-2A02-121B-0936-172CB2BC5A0D}"/>
          </ac:spMkLst>
        </pc:spChg>
        <pc:spChg chg="add del">
          <ac:chgData name="Diyaalpeshbh Valand" userId="aae29850-7efe-46ac-aa30-91786ab892c4" providerId="ADAL" clId="{042E5AAD-C11C-4CE5-8292-7CD2A5E205EC}" dt="2024-03-29T19:08:56.957" v="731" actId="21"/>
          <ac:spMkLst>
            <pc:docMk/>
            <pc:sldMk cId="1031713692" sldId="299"/>
            <ac:spMk id="6" creationId="{0DFB3F5B-C300-4B1A-4B74-FA7DF4D6E732}"/>
          </ac:spMkLst>
        </pc:spChg>
        <pc:spChg chg="mod">
          <ac:chgData name="Diyaalpeshbh Valand" userId="aae29850-7efe-46ac-aa30-91786ab892c4" providerId="ADAL" clId="{042E5AAD-C11C-4CE5-8292-7CD2A5E205EC}" dt="2024-03-29T19:39:55.315" v="810" actId="20577"/>
          <ac:spMkLst>
            <pc:docMk/>
            <pc:sldMk cId="1031713692" sldId="299"/>
            <ac:spMk id="7" creationId="{DF2601A7-DBBA-C00F-78A5-900CE0A94BD8}"/>
          </ac:spMkLst>
        </pc:spChg>
        <pc:spChg chg="add">
          <ac:chgData name="Diyaalpeshbh Valand" userId="aae29850-7efe-46ac-aa30-91786ab892c4" providerId="ADAL" clId="{042E5AAD-C11C-4CE5-8292-7CD2A5E205EC}" dt="2024-03-29T19:38:17.596" v="801"/>
          <ac:spMkLst>
            <pc:docMk/>
            <pc:sldMk cId="1031713692" sldId="299"/>
            <ac:spMk id="17" creationId="{A9EEA711-43F2-1D8E-0362-9B35168D7DAE}"/>
          </ac:spMkLst>
        </pc:spChg>
        <pc:spChg chg="add">
          <ac:chgData name="Diyaalpeshbh Valand" userId="aae29850-7efe-46ac-aa30-91786ab892c4" providerId="ADAL" clId="{042E5AAD-C11C-4CE5-8292-7CD2A5E205EC}" dt="2024-03-29T19:38:17.596" v="801"/>
          <ac:spMkLst>
            <pc:docMk/>
            <pc:sldMk cId="1031713692" sldId="299"/>
            <ac:spMk id="18" creationId="{0266886D-DCA5-ED9B-F48D-F0399F4A8291}"/>
          </ac:spMkLst>
        </pc:spChg>
        <pc:spChg chg="add del mod">
          <ac:chgData name="Diyaalpeshbh Valand" userId="aae29850-7efe-46ac-aa30-91786ab892c4" providerId="ADAL" clId="{042E5AAD-C11C-4CE5-8292-7CD2A5E205EC}" dt="2024-03-29T19:39:13.862" v="809"/>
          <ac:spMkLst>
            <pc:docMk/>
            <pc:sldMk cId="1031713692" sldId="299"/>
            <ac:spMk id="19" creationId="{FE4A9CE6-5683-664B-47A6-4D10E39CAAD0}"/>
          </ac:spMkLst>
        </pc:spChg>
        <pc:spChg chg="add">
          <ac:chgData name="Diyaalpeshbh Valand" userId="aae29850-7efe-46ac-aa30-91786ab892c4" providerId="ADAL" clId="{042E5AAD-C11C-4CE5-8292-7CD2A5E205EC}" dt="2024-03-29T19:38:26.266" v="802"/>
          <ac:spMkLst>
            <pc:docMk/>
            <pc:sldMk cId="1031713692" sldId="299"/>
            <ac:spMk id="20" creationId="{24F32789-DB9B-13AD-2B10-32D1ABA8BAF3}"/>
          </ac:spMkLst>
        </pc:spChg>
        <pc:picChg chg="add del">
          <ac:chgData name="Diyaalpeshbh Valand" userId="aae29850-7efe-46ac-aa30-91786ab892c4" providerId="ADAL" clId="{042E5AAD-C11C-4CE5-8292-7CD2A5E205EC}" dt="2024-03-29T19:08:57.323" v="732" actId="22"/>
          <ac:picMkLst>
            <pc:docMk/>
            <pc:sldMk cId="1031713692" sldId="299"/>
            <ac:picMk id="8" creationId="{AF1F4B7D-4A9D-04EF-99D8-AAB3D449AC76}"/>
          </ac:picMkLst>
        </pc:picChg>
        <pc:picChg chg="add del mod">
          <ac:chgData name="Diyaalpeshbh Valand" userId="aae29850-7efe-46ac-aa30-91786ab892c4" providerId="ADAL" clId="{042E5AAD-C11C-4CE5-8292-7CD2A5E205EC}" dt="2024-03-29T19:08:56.509" v="730" actId="22"/>
          <ac:picMkLst>
            <pc:docMk/>
            <pc:sldMk cId="1031713692" sldId="299"/>
            <ac:picMk id="10" creationId="{23A33BB0-48C5-3D7F-FE2A-17B8D0C9E2F8}"/>
          </ac:picMkLst>
        </pc:picChg>
        <pc:picChg chg="add del mod">
          <ac:chgData name="Diyaalpeshbh Valand" userId="aae29850-7efe-46ac-aa30-91786ab892c4" providerId="ADAL" clId="{042E5AAD-C11C-4CE5-8292-7CD2A5E205EC}" dt="2024-03-29T19:22:53.813" v="742" actId="478"/>
          <ac:picMkLst>
            <pc:docMk/>
            <pc:sldMk cId="1031713692" sldId="299"/>
            <ac:picMk id="12" creationId="{52235F5C-6CF9-0680-7C4F-898178D526C4}"/>
          </ac:picMkLst>
        </pc:picChg>
        <pc:picChg chg="add del mod">
          <ac:chgData name="Diyaalpeshbh Valand" userId="aae29850-7efe-46ac-aa30-91786ab892c4" providerId="ADAL" clId="{042E5AAD-C11C-4CE5-8292-7CD2A5E205EC}" dt="2024-03-29T19:31:48.696" v="790" actId="21"/>
          <ac:picMkLst>
            <pc:docMk/>
            <pc:sldMk cId="1031713692" sldId="299"/>
            <ac:picMk id="14" creationId="{2C91B454-CB8B-CC72-0B67-CF1111A0E7B3}"/>
          </ac:picMkLst>
        </pc:picChg>
        <pc:picChg chg="add mod">
          <ac:chgData name="Diyaalpeshbh Valand" userId="aae29850-7efe-46ac-aa30-91786ab892c4" providerId="ADAL" clId="{042E5AAD-C11C-4CE5-8292-7CD2A5E205EC}" dt="2024-03-29T19:55:22.862" v="824" actId="14100"/>
          <ac:picMkLst>
            <pc:docMk/>
            <pc:sldMk cId="1031713692" sldId="299"/>
            <ac:picMk id="16" creationId="{08AD222F-AB16-9ED7-6CF5-7B18FF939C54}"/>
          </ac:picMkLst>
        </pc:picChg>
        <pc:picChg chg="add del">
          <ac:chgData name="Diyaalpeshbh Valand" userId="aae29850-7efe-46ac-aa30-91786ab892c4" providerId="ADAL" clId="{042E5AAD-C11C-4CE5-8292-7CD2A5E205EC}" dt="2024-03-29T20:11:51.094" v="874" actId="22"/>
          <ac:picMkLst>
            <pc:docMk/>
            <pc:sldMk cId="1031713692" sldId="299"/>
            <ac:picMk id="22" creationId="{F0B8BD92-F8A1-04AA-AC36-558F3B8D29AD}"/>
          </ac:picMkLst>
        </pc:picChg>
      </pc:sldChg>
      <pc:sldChg chg="addSp delSp modSp add mod">
        <pc:chgData name="Diyaalpeshbh Valand" userId="aae29850-7efe-46ac-aa30-91786ab892c4" providerId="ADAL" clId="{042E5AAD-C11C-4CE5-8292-7CD2A5E205EC}" dt="2024-03-29T20:05:31.446" v="862" actId="1076"/>
        <pc:sldMkLst>
          <pc:docMk/>
          <pc:sldMk cId="4143991181" sldId="300"/>
        </pc:sldMkLst>
        <pc:spChg chg="mod">
          <ac:chgData name="Diyaalpeshbh Valand" userId="aae29850-7efe-46ac-aa30-91786ab892c4" providerId="ADAL" clId="{042E5AAD-C11C-4CE5-8292-7CD2A5E205EC}" dt="2024-03-29T20:04:27.261" v="856" actId="20577"/>
          <ac:spMkLst>
            <pc:docMk/>
            <pc:sldMk cId="4143991181" sldId="300"/>
            <ac:spMk id="2" creationId="{2B2E7ABD-2A02-121B-0936-172CB2BC5A0D}"/>
          </ac:spMkLst>
        </pc:spChg>
        <pc:spChg chg="mod">
          <ac:chgData name="Diyaalpeshbh Valand" userId="aae29850-7efe-46ac-aa30-91786ab892c4" providerId="ADAL" clId="{042E5AAD-C11C-4CE5-8292-7CD2A5E205EC}" dt="2024-03-29T20:04:10.777" v="830" actId="20577"/>
          <ac:spMkLst>
            <pc:docMk/>
            <pc:sldMk cId="4143991181" sldId="300"/>
            <ac:spMk id="7" creationId="{DF2601A7-DBBA-C00F-78A5-900CE0A94BD8}"/>
          </ac:spMkLst>
        </pc:spChg>
        <pc:spChg chg="add mod">
          <ac:chgData name="Diyaalpeshbh Valand" userId="aae29850-7efe-46ac-aa30-91786ab892c4" providerId="ADAL" clId="{042E5AAD-C11C-4CE5-8292-7CD2A5E205EC}" dt="2024-03-29T20:03:51.208" v="826" actId="20577"/>
          <ac:spMkLst>
            <pc:docMk/>
            <pc:sldMk cId="4143991181" sldId="300"/>
            <ac:spMk id="9" creationId="{1CC36D42-EB48-0477-B023-0A5DBBC5A6A9}"/>
          </ac:spMkLst>
        </pc:spChg>
        <pc:spChg chg="add">
          <ac:chgData name="Diyaalpeshbh Valand" userId="aae29850-7efe-46ac-aa30-91786ab892c4" providerId="ADAL" clId="{042E5AAD-C11C-4CE5-8292-7CD2A5E205EC}" dt="2024-03-29T20:03:34.989" v="825"/>
          <ac:spMkLst>
            <pc:docMk/>
            <pc:sldMk cId="4143991181" sldId="300"/>
            <ac:spMk id="10" creationId="{9F343DE2-3BD0-095E-A764-845CF62A8982}"/>
          </ac:spMkLst>
        </pc:spChg>
        <pc:picChg chg="add mod">
          <ac:chgData name="Diyaalpeshbh Valand" userId="aae29850-7efe-46ac-aa30-91786ab892c4" providerId="ADAL" clId="{042E5AAD-C11C-4CE5-8292-7CD2A5E205EC}" dt="2024-03-29T20:05:31.446" v="862" actId="1076"/>
          <ac:picMkLst>
            <pc:docMk/>
            <pc:sldMk cId="4143991181" sldId="300"/>
            <ac:picMk id="8" creationId="{93FE9F43-B3AB-8DC5-4394-9A23B38F13F2}"/>
          </ac:picMkLst>
        </pc:picChg>
        <pc:picChg chg="add del">
          <ac:chgData name="Diyaalpeshbh Valand" userId="aae29850-7efe-46ac-aa30-91786ab892c4" providerId="ADAL" clId="{042E5AAD-C11C-4CE5-8292-7CD2A5E205EC}" dt="2024-03-29T20:05:27.711" v="859" actId="22"/>
          <ac:picMkLst>
            <pc:docMk/>
            <pc:sldMk cId="4143991181" sldId="300"/>
            <ac:picMk id="12" creationId="{70B650EA-6BF7-EE90-8F34-265A5A7E5878}"/>
          </ac:picMkLst>
        </pc:picChg>
        <pc:picChg chg="del">
          <ac:chgData name="Diyaalpeshbh Valand" userId="aae29850-7efe-46ac-aa30-91786ab892c4" providerId="ADAL" clId="{042E5AAD-C11C-4CE5-8292-7CD2A5E205EC}" dt="2024-03-29T19:54:17.980" v="813" actId="21"/>
          <ac:picMkLst>
            <pc:docMk/>
            <pc:sldMk cId="4143991181" sldId="300"/>
            <ac:picMk id="16" creationId="{08AD222F-AB16-9ED7-6CF5-7B18FF939C54}"/>
          </ac:picMkLst>
        </pc:picChg>
      </pc:sldChg>
      <pc:sldChg chg="addSp delSp modSp add mod modClrScheme chgLayout">
        <pc:chgData name="Diyaalpeshbh Valand" userId="aae29850-7efe-46ac-aa30-91786ab892c4" providerId="ADAL" clId="{042E5AAD-C11C-4CE5-8292-7CD2A5E205EC}" dt="2024-03-29T20:18:43.329" v="975" actId="20577"/>
        <pc:sldMkLst>
          <pc:docMk/>
          <pc:sldMk cId="2540653120" sldId="301"/>
        </pc:sldMkLst>
        <pc:spChg chg="mod">
          <ac:chgData name="Diyaalpeshbh Valand" userId="aae29850-7efe-46ac-aa30-91786ab892c4" providerId="ADAL" clId="{042E5AAD-C11C-4CE5-8292-7CD2A5E205EC}" dt="2024-03-29T20:16:15.699" v="955" actId="20577"/>
          <ac:spMkLst>
            <pc:docMk/>
            <pc:sldMk cId="2540653120" sldId="301"/>
            <ac:spMk id="2" creationId="{2B2E7ABD-2A02-121B-0936-172CB2BC5A0D}"/>
          </ac:spMkLst>
        </pc:spChg>
        <pc:spChg chg="add del mod ord">
          <ac:chgData name="Diyaalpeshbh Valand" userId="aae29850-7efe-46ac-aa30-91786ab892c4" providerId="ADAL" clId="{042E5AAD-C11C-4CE5-8292-7CD2A5E205EC}" dt="2024-03-29T20:12:30.198" v="877" actId="700"/>
          <ac:spMkLst>
            <pc:docMk/>
            <pc:sldMk cId="2540653120" sldId="301"/>
            <ac:spMk id="5" creationId="{7BA21F6A-B115-1440-D05F-B1B78AC6DD58}"/>
          </ac:spMkLst>
        </pc:spChg>
        <pc:spChg chg="mod">
          <ac:chgData name="Diyaalpeshbh Valand" userId="aae29850-7efe-46ac-aa30-91786ab892c4" providerId="ADAL" clId="{042E5AAD-C11C-4CE5-8292-7CD2A5E205EC}" dt="2024-03-29T20:18:43.329" v="975" actId="20577"/>
          <ac:spMkLst>
            <pc:docMk/>
            <pc:sldMk cId="2540653120" sldId="301"/>
            <ac:spMk id="6" creationId="{0DFB3F5B-C300-4B1A-4B74-FA7DF4D6E732}"/>
          </ac:spMkLst>
        </pc:spChg>
        <pc:spChg chg="mod">
          <ac:chgData name="Diyaalpeshbh Valand" userId="aae29850-7efe-46ac-aa30-91786ab892c4" providerId="ADAL" clId="{042E5AAD-C11C-4CE5-8292-7CD2A5E205EC}" dt="2024-03-29T20:15:14.255" v="902" actId="14100"/>
          <ac:spMkLst>
            <pc:docMk/>
            <pc:sldMk cId="2540653120" sldId="301"/>
            <ac:spMk id="7" creationId="{DF2601A7-DBBA-C00F-78A5-900CE0A94BD8}"/>
          </ac:spMkLst>
        </pc:spChg>
        <pc:spChg chg="add del mod ord">
          <ac:chgData name="Diyaalpeshbh Valand" userId="aae29850-7efe-46ac-aa30-91786ab892c4" providerId="ADAL" clId="{042E5AAD-C11C-4CE5-8292-7CD2A5E205EC}" dt="2024-03-29T20:12:30.198" v="877" actId="700"/>
          <ac:spMkLst>
            <pc:docMk/>
            <pc:sldMk cId="2540653120" sldId="301"/>
            <ac:spMk id="8" creationId="{48827FC8-8959-F753-DC68-A7BDFD04224C}"/>
          </ac:spMkLst>
        </pc:spChg>
        <pc:spChg chg="add del mod">
          <ac:chgData name="Diyaalpeshbh Valand" userId="aae29850-7efe-46ac-aa30-91786ab892c4" providerId="ADAL" clId="{042E5AAD-C11C-4CE5-8292-7CD2A5E205EC}" dt="2024-03-29T20:18:35.491" v="973"/>
          <ac:spMkLst>
            <pc:docMk/>
            <pc:sldMk cId="2540653120" sldId="301"/>
            <ac:spMk id="11" creationId="{92714DB8-D088-D617-DCA5-A65EBD03A1BD}"/>
          </ac:spMkLst>
        </pc:spChg>
        <pc:spChg chg="add">
          <ac:chgData name="Diyaalpeshbh Valand" userId="aae29850-7efe-46ac-aa30-91786ab892c4" providerId="ADAL" clId="{042E5AAD-C11C-4CE5-8292-7CD2A5E205EC}" dt="2024-03-29T20:18:11.628" v="966"/>
          <ac:spMkLst>
            <pc:docMk/>
            <pc:sldMk cId="2540653120" sldId="301"/>
            <ac:spMk id="12" creationId="{789E97F8-D81D-0DB0-8676-AF4895EFE5D6}"/>
          </ac:spMkLst>
        </pc:spChg>
        <pc:picChg chg="add mod">
          <ac:chgData name="Diyaalpeshbh Valand" userId="aae29850-7efe-46ac-aa30-91786ab892c4" providerId="ADAL" clId="{042E5AAD-C11C-4CE5-8292-7CD2A5E205EC}" dt="2024-03-29T20:15:25.403" v="904" actId="1076"/>
          <ac:picMkLst>
            <pc:docMk/>
            <pc:sldMk cId="2540653120" sldId="301"/>
            <ac:picMk id="10" creationId="{45C5017B-054A-7D2E-90CD-57F0D9643EAC}"/>
          </ac:picMkLst>
        </pc:picChg>
        <pc:picChg chg="del">
          <ac:chgData name="Diyaalpeshbh Valand" userId="aae29850-7efe-46ac-aa30-91786ab892c4" providerId="ADAL" clId="{042E5AAD-C11C-4CE5-8292-7CD2A5E205EC}" dt="2024-03-29T20:12:32.552" v="878" actId="478"/>
          <ac:picMkLst>
            <pc:docMk/>
            <pc:sldMk cId="2540653120" sldId="301"/>
            <ac:picMk id="16" creationId="{08AD222F-AB16-9ED7-6CF5-7B18FF939C54}"/>
          </ac:picMkLst>
        </pc:picChg>
      </pc:sldChg>
      <pc:sldChg chg="addSp delSp modSp add mod">
        <pc:chgData name="Diyaalpeshbh Valand" userId="aae29850-7efe-46ac-aa30-91786ab892c4" providerId="ADAL" clId="{042E5AAD-C11C-4CE5-8292-7CD2A5E205EC}" dt="2024-03-29T20:33:09.071" v="1046"/>
        <pc:sldMkLst>
          <pc:docMk/>
          <pc:sldMk cId="3450320068" sldId="302"/>
        </pc:sldMkLst>
        <pc:spChg chg="del mod">
          <ac:chgData name="Diyaalpeshbh Valand" userId="aae29850-7efe-46ac-aa30-91786ab892c4" providerId="ADAL" clId="{042E5AAD-C11C-4CE5-8292-7CD2A5E205EC}" dt="2024-03-29T20:24:20.278" v="981"/>
          <ac:spMkLst>
            <pc:docMk/>
            <pc:sldMk cId="3450320068" sldId="302"/>
            <ac:spMk id="2" creationId="{2B2E7ABD-2A02-121B-0936-172CB2BC5A0D}"/>
          </ac:spMkLst>
        </pc:spChg>
        <pc:spChg chg="mod">
          <ac:chgData name="Diyaalpeshbh Valand" userId="aae29850-7efe-46ac-aa30-91786ab892c4" providerId="ADAL" clId="{042E5AAD-C11C-4CE5-8292-7CD2A5E205EC}" dt="2024-03-29T20:32:41.526" v="1044" actId="20577"/>
          <ac:spMkLst>
            <pc:docMk/>
            <pc:sldMk cId="3450320068" sldId="302"/>
            <ac:spMk id="6" creationId="{0DFB3F5B-C300-4B1A-4B74-FA7DF4D6E732}"/>
          </ac:spMkLst>
        </pc:spChg>
        <pc:spChg chg="del">
          <ac:chgData name="Diyaalpeshbh Valand" userId="aae29850-7efe-46ac-aa30-91786ab892c4" providerId="ADAL" clId="{042E5AAD-C11C-4CE5-8292-7CD2A5E205EC}" dt="2024-03-29T20:24:44.225" v="986" actId="478"/>
          <ac:spMkLst>
            <pc:docMk/>
            <pc:sldMk cId="3450320068" sldId="302"/>
            <ac:spMk id="7" creationId="{DF2601A7-DBBA-C00F-78A5-900CE0A94BD8}"/>
          </ac:spMkLst>
        </pc:spChg>
        <pc:spChg chg="add del mod">
          <ac:chgData name="Diyaalpeshbh Valand" userId="aae29850-7efe-46ac-aa30-91786ab892c4" providerId="ADAL" clId="{042E5AAD-C11C-4CE5-8292-7CD2A5E205EC}" dt="2024-03-29T20:33:09.071" v="1046"/>
          <ac:spMkLst>
            <pc:docMk/>
            <pc:sldMk cId="3450320068" sldId="302"/>
            <ac:spMk id="15" creationId="{25B53EB5-EE57-02AA-6805-8ED5F3A9146E}"/>
          </ac:spMkLst>
        </pc:spChg>
        <pc:spChg chg="add">
          <ac:chgData name="Diyaalpeshbh Valand" userId="aae29850-7efe-46ac-aa30-91786ab892c4" providerId="ADAL" clId="{042E5AAD-C11C-4CE5-8292-7CD2A5E205EC}" dt="2024-03-29T20:31:48.053" v="1036"/>
          <ac:spMkLst>
            <pc:docMk/>
            <pc:sldMk cId="3450320068" sldId="302"/>
            <ac:spMk id="16" creationId="{BBDECE4B-5517-1F72-24DE-706D249A8456}"/>
          </ac:spMkLst>
        </pc:spChg>
        <pc:picChg chg="del">
          <ac:chgData name="Diyaalpeshbh Valand" userId="aae29850-7efe-46ac-aa30-91786ab892c4" providerId="ADAL" clId="{042E5AAD-C11C-4CE5-8292-7CD2A5E205EC}" dt="2024-03-29T20:21:19.453" v="977" actId="21"/>
          <ac:picMkLst>
            <pc:docMk/>
            <pc:sldMk cId="3450320068" sldId="302"/>
            <ac:picMk id="8" creationId="{93FE9F43-B3AB-8DC5-4394-9A23B38F13F2}"/>
          </ac:picMkLst>
        </pc:picChg>
        <pc:picChg chg="add del mod">
          <ac:chgData name="Diyaalpeshbh Valand" userId="aae29850-7efe-46ac-aa30-91786ab892c4" providerId="ADAL" clId="{042E5AAD-C11C-4CE5-8292-7CD2A5E205EC}" dt="2024-03-29T20:26:46.779" v="995" actId="21"/>
          <ac:picMkLst>
            <pc:docMk/>
            <pc:sldMk cId="3450320068" sldId="302"/>
            <ac:picMk id="11" creationId="{C119C6AB-313D-76F9-70CB-D8B7E94BACA1}"/>
          </ac:picMkLst>
        </pc:picChg>
        <pc:picChg chg="add mod">
          <ac:chgData name="Diyaalpeshbh Valand" userId="aae29850-7efe-46ac-aa30-91786ab892c4" providerId="ADAL" clId="{042E5AAD-C11C-4CE5-8292-7CD2A5E205EC}" dt="2024-03-29T20:27:13.588" v="1003" actId="1076"/>
          <ac:picMkLst>
            <pc:docMk/>
            <pc:sldMk cId="3450320068" sldId="302"/>
            <ac:picMk id="13" creationId="{11B9FF70-D42B-C906-7212-DAF20E164202}"/>
          </ac:picMkLst>
        </pc:picChg>
        <pc:picChg chg="add mod">
          <ac:chgData name="Diyaalpeshbh Valand" userId="aae29850-7efe-46ac-aa30-91786ab892c4" providerId="ADAL" clId="{042E5AAD-C11C-4CE5-8292-7CD2A5E205EC}" dt="2024-03-29T20:27:32.632" v="1007"/>
          <ac:picMkLst>
            <pc:docMk/>
            <pc:sldMk cId="3450320068" sldId="302"/>
            <ac:picMk id="14" creationId="{C119C6AB-313D-76F9-70CB-D8B7E94BACA1}"/>
          </ac:picMkLst>
        </pc:picChg>
        <pc:cxnChg chg="del">
          <ac:chgData name="Diyaalpeshbh Valand" userId="aae29850-7efe-46ac-aa30-91786ab892c4" providerId="ADAL" clId="{042E5AAD-C11C-4CE5-8292-7CD2A5E205EC}" dt="2024-03-29T20:24:20.276" v="979" actId="478"/>
          <ac:cxnSpMkLst>
            <pc:docMk/>
            <pc:sldMk cId="3450320068" sldId="302"/>
            <ac:cxnSpMk id="3" creationId="{2DEFE939-83EE-DC51-2B16-20144B5A4CCD}"/>
          </ac:cxnSpMkLst>
        </pc:cxnChg>
        <pc:cxnChg chg="del">
          <ac:chgData name="Diyaalpeshbh Valand" userId="aae29850-7efe-46ac-aa30-91786ab892c4" providerId="ADAL" clId="{042E5AAD-C11C-4CE5-8292-7CD2A5E205EC}" dt="2024-03-29T20:24:50.976" v="987" actId="478"/>
          <ac:cxnSpMkLst>
            <pc:docMk/>
            <pc:sldMk cId="3450320068" sldId="302"/>
            <ac:cxnSpMk id="4" creationId="{0B0B642D-067D-D254-8E76-B17C66B13CF1}"/>
          </ac:cxnSpMkLst>
        </pc:cxnChg>
      </pc:sldChg>
    </pc:docChg>
  </pc:docChgLst>
  <pc:docChgLst>
    <pc:chgData name="Diyaalpeshbh Valand" userId="S::vala0037@algonquinlive.com::aae29850-7efe-46ac-aa30-91786ab892c4" providerId="AD" clId="Web-{C39F7516-73FB-13E6-97D6-96BDCA49258A}"/>
    <pc:docChg chg="modSld">
      <pc:chgData name="Diyaalpeshbh Valand" userId="S::vala0037@algonquinlive.com::aae29850-7efe-46ac-aa30-91786ab892c4" providerId="AD" clId="Web-{C39F7516-73FB-13E6-97D6-96BDCA49258A}" dt="2024-03-30T02:39:36.846" v="24" actId="20577"/>
      <pc:docMkLst>
        <pc:docMk/>
      </pc:docMkLst>
      <pc:sldChg chg="delSp modSp">
        <pc:chgData name="Diyaalpeshbh Valand" userId="S::vala0037@algonquinlive.com::aae29850-7efe-46ac-aa30-91786ab892c4" providerId="AD" clId="Web-{C39F7516-73FB-13E6-97D6-96BDCA49258A}" dt="2024-03-30T02:39:36.846" v="24" actId="20577"/>
        <pc:sldMkLst>
          <pc:docMk/>
          <pc:sldMk cId="1061713674" sldId="282"/>
        </pc:sldMkLst>
        <pc:spChg chg="mod">
          <ac:chgData name="Diyaalpeshbh Valand" userId="S::vala0037@algonquinlive.com::aae29850-7efe-46ac-aa30-91786ab892c4" providerId="AD" clId="Web-{C39F7516-73FB-13E6-97D6-96BDCA49258A}" dt="2024-03-30T02:39:36.846" v="24" actId="20577"/>
          <ac:spMkLst>
            <pc:docMk/>
            <pc:sldMk cId="1061713674" sldId="282"/>
            <ac:spMk id="10" creationId="{1A997C66-4ED4-4017-9439-1D07ED31D783}"/>
          </ac:spMkLst>
        </pc:spChg>
        <pc:spChg chg="mod">
          <ac:chgData name="Diyaalpeshbh Valand" userId="S::vala0037@algonquinlive.com::aae29850-7efe-46ac-aa30-91786ab892c4" providerId="AD" clId="Web-{C39F7516-73FB-13E6-97D6-96BDCA49258A}" dt="2024-03-30T02:38:10.875" v="12" actId="20577"/>
          <ac:spMkLst>
            <pc:docMk/>
            <pc:sldMk cId="1061713674" sldId="282"/>
            <ac:spMk id="11" creationId="{4E3F5479-058B-4FA8-92E9-18CAB8CDC5C5}"/>
          </ac:spMkLst>
        </pc:spChg>
        <pc:spChg chg="mod">
          <ac:chgData name="Diyaalpeshbh Valand" userId="S::vala0037@algonquinlive.com::aae29850-7efe-46ac-aa30-91786ab892c4" providerId="AD" clId="Web-{C39F7516-73FB-13E6-97D6-96BDCA49258A}" dt="2024-03-30T02:38:37.079" v="14" actId="20577"/>
          <ac:spMkLst>
            <pc:docMk/>
            <pc:sldMk cId="1061713674" sldId="282"/>
            <ac:spMk id="12" creationId="{690C1A7A-78BB-48B4-B5CE-2B9C34E5E67B}"/>
          </ac:spMkLst>
        </pc:spChg>
        <pc:spChg chg="mod">
          <ac:chgData name="Diyaalpeshbh Valand" userId="S::vala0037@algonquinlive.com::aae29850-7efe-46ac-aa30-91786ab892c4" providerId="AD" clId="Web-{C39F7516-73FB-13E6-97D6-96BDCA49258A}" dt="2024-03-30T00:36:16.469" v="6" actId="20577"/>
          <ac:spMkLst>
            <pc:docMk/>
            <pc:sldMk cId="1061713674" sldId="282"/>
            <ac:spMk id="13" creationId="{53CF038C-66AF-4E81-9068-703EC0088620}"/>
          </ac:spMkLst>
        </pc:spChg>
        <pc:grpChg chg="del">
          <ac:chgData name="Diyaalpeshbh Valand" userId="S::vala0037@algonquinlive.com::aae29850-7efe-46ac-aa30-91786ab892c4" providerId="AD" clId="Web-{C39F7516-73FB-13E6-97D6-96BDCA49258A}" dt="2024-03-30T00:36:21.734" v="8"/>
          <ac:grpSpMkLst>
            <pc:docMk/>
            <pc:sldMk cId="1061713674" sldId="282"/>
            <ac:grpSpMk id="16" creationId="{6071F41E-4B08-43F7-BBE7-4A555CA73C1B}"/>
          </ac:grpSpMkLst>
        </pc:grpChg>
        <pc:grpChg chg="del mod">
          <ac:chgData name="Diyaalpeshbh Valand" userId="S::vala0037@algonquinlive.com::aae29850-7efe-46ac-aa30-91786ab892c4" providerId="AD" clId="Web-{C39F7516-73FB-13E6-97D6-96BDCA49258A}" dt="2024-03-30T00:36:19.562" v="7"/>
          <ac:grpSpMkLst>
            <pc:docMk/>
            <pc:sldMk cId="1061713674" sldId="282"/>
            <ac:grpSpMk id="21" creationId="{411839F8-FB7F-4D1C-9734-BE03FFF894B2}"/>
          </ac:grpSpMkLst>
        </pc:grpChg>
      </pc:sldChg>
    </pc:docChg>
  </pc:docChgLst>
  <pc:docChgLst>
    <pc:chgData name="Arshpreetkau Kaur" userId="556e4e00-c81f-44c4-bb4f-2689fce40cd2" providerId="ADAL" clId="{522BBC83-6C4A-48B4-860A-65CD3510C672}"/>
    <pc:docChg chg="undo custSel addSld delSld modSld sldOrd">
      <pc:chgData name="Arshpreetkau Kaur" userId="556e4e00-c81f-44c4-bb4f-2689fce40cd2" providerId="ADAL" clId="{522BBC83-6C4A-48B4-860A-65CD3510C672}" dt="2024-03-30T03:38:40.576" v="1757" actId="255"/>
      <pc:docMkLst>
        <pc:docMk/>
      </pc:docMkLst>
      <pc:sldChg chg="addSp delSp modSp mod">
        <pc:chgData name="Arshpreetkau Kaur" userId="556e4e00-c81f-44c4-bb4f-2689fce40cd2" providerId="ADAL" clId="{522BBC83-6C4A-48B4-860A-65CD3510C672}" dt="2024-03-29T04:45:43.506" v="575" actId="20577"/>
        <pc:sldMkLst>
          <pc:docMk/>
          <pc:sldMk cId="3299715198" sldId="276"/>
        </pc:sldMkLst>
        <pc:spChg chg="add mod">
          <ac:chgData name="Arshpreetkau Kaur" userId="556e4e00-c81f-44c4-bb4f-2689fce40cd2" providerId="ADAL" clId="{522BBC83-6C4A-48B4-860A-65CD3510C672}" dt="2024-03-29T02:09:50.432" v="203" actId="20577"/>
          <ac:spMkLst>
            <pc:docMk/>
            <pc:sldMk cId="3299715198" sldId="276"/>
            <ac:spMk id="2" creationId="{E29570DD-A7CE-325E-F1ED-DCEDBC2091D8}"/>
          </ac:spMkLst>
        </pc:spChg>
        <pc:spChg chg="add mod">
          <ac:chgData name="Arshpreetkau Kaur" userId="556e4e00-c81f-44c4-bb4f-2689fce40cd2" providerId="ADAL" clId="{522BBC83-6C4A-48B4-860A-65CD3510C672}" dt="2024-03-29T02:08:32.008" v="116" actId="1076"/>
          <ac:spMkLst>
            <pc:docMk/>
            <pc:sldMk cId="3299715198" sldId="276"/>
            <ac:spMk id="3" creationId="{5221952B-ADE1-6639-9668-A6BF887EDC7F}"/>
          </ac:spMkLst>
        </pc:spChg>
        <pc:spChg chg="add mod">
          <ac:chgData name="Arshpreetkau Kaur" userId="556e4e00-c81f-44c4-bb4f-2689fce40cd2" providerId="ADAL" clId="{522BBC83-6C4A-48B4-860A-65CD3510C672}" dt="2024-03-29T02:08:32.008" v="116" actId="1076"/>
          <ac:spMkLst>
            <pc:docMk/>
            <pc:sldMk cId="3299715198" sldId="276"/>
            <ac:spMk id="5" creationId="{92194522-F768-368B-2497-54840BF8B4A6}"/>
          </ac:spMkLst>
        </pc:spChg>
        <pc:spChg chg="mod">
          <ac:chgData name="Arshpreetkau Kaur" userId="556e4e00-c81f-44c4-bb4f-2689fce40cd2" providerId="ADAL" clId="{522BBC83-6C4A-48B4-860A-65CD3510C672}" dt="2024-03-29T02:22:56.040" v="288" actId="1076"/>
          <ac:spMkLst>
            <pc:docMk/>
            <pc:sldMk cId="3299715198" sldId="276"/>
            <ac:spMk id="11" creationId="{4E3F5479-058B-4FA8-92E9-18CAB8CDC5C5}"/>
          </ac:spMkLst>
        </pc:spChg>
        <pc:spChg chg="mod">
          <ac:chgData name="Arshpreetkau Kaur" userId="556e4e00-c81f-44c4-bb4f-2689fce40cd2" providerId="ADAL" clId="{522BBC83-6C4A-48B4-860A-65CD3510C672}" dt="2024-03-29T04:45:43.506" v="575" actId="20577"/>
          <ac:spMkLst>
            <pc:docMk/>
            <pc:sldMk cId="3299715198" sldId="276"/>
            <ac:spMk id="13" creationId="{E3ECCC05-FF78-40FA-84FF-172821D8B58A}"/>
          </ac:spMkLst>
        </pc:spChg>
        <pc:spChg chg="mod">
          <ac:chgData name="Arshpreetkau Kaur" userId="556e4e00-c81f-44c4-bb4f-2689fce40cd2" providerId="ADAL" clId="{522BBC83-6C4A-48B4-860A-65CD3510C672}" dt="2024-03-29T02:06:37.215" v="108" actId="1076"/>
          <ac:spMkLst>
            <pc:docMk/>
            <pc:sldMk cId="3299715198" sldId="276"/>
            <ac:spMk id="15" creationId="{416F1356-9015-4B5C-9C64-3C1D963E5F59}"/>
          </ac:spMkLst>
        </pc:spChg>
        <pc:spChg chg="mod">
          <ac:chgData name="Arshpreetkau Kaur" userId="556e4e00-c81f-44c4-bb4f-2689fce40cd2" providerId="ADAL" clId="{522BBC83-6C4A-48B4-860A-65CD3510C672}" dt="2024-03-29T02:09:29.042" v="178" actId="20577"/>
          <ac:spMkLst>
            <pc:docMk/>
            <pc:sldMk cId="3299715198" sldId="276"/>
            <ac:spMk id="16" creationId="{D6178536-4D8A-4FF2-BBDC-4B3E7E0FCF26}"/>
          </ac:spMkLst>
        </pc:spChg>
        <pc:spChg chg="mod">
          <ac:chgData name="Arshpreetkau Kaur" userId="556e4e00-c81f-44c4-bb4f-2689fce40cd2" providerId="ADAL" clId="{522BBC83-6C4A-48B4-860A-65CD3510C672}" dt="2024-03-29T02:08:56.280" v="148" actId="20577"/>
          <ac:spMkLst>
            <pc:docMk/>
            <pc:sldMk cId="3299715198" sldId="276"/>
            <ac:spMk id="19" creationId="{EB7F2E37-0ACF-4E8A-9C1D-EC5B65BA2906}"/>
          </ac:spMkLst>
        </pc:spChg>
        <pc:spChg chg="mod">
          <ac:chgData name="Arshpreetkau Kaur" userId="556e4e00-c81f-44c4-bb4f-2689fce40cd2" providerId="ADAL" clId="{522BBC83-6C4A-48B4-860A-65CD3510C672}" dt="2024-03-29T02:07:44.901" v="113" actId="1076"/>
          <ac:spMkLst>
            <pc:docMk/>
            <pc:sldMk cId="3299715198" sldId="276"/>
            <ac:spMk id="20" creationId="{88F812F5-70AF-4FBD-80D9-D59B3C456D5E}"/>
          </ac:spMkLst>
        </pc:spChg>
        <pc:spChg chg="del">
          <ac:chgData name="Arshpreetkau Kaur" userId="556e4e00-c81f-44c4-bb4f-2689fce40cd2" providerId="ADAL" clId="{522BBC83-6C4A-48B4-860A-65CD3510C672}" dt="2024-03-29T02:07:59.071" v="114" actId="478"/>
          <ac:spMkLst>
            <pc:docMk/>
            <pc:sldMk cId="3299715198" sldId="276"/>
            <ac:spMk id="21" creationId="{952C5002-7E64-4069-ACA0-6876E54A9B46}"/>
          </ac:spMkLst>
        </pc:spChg>
        <pc:spChg chg="del">
          <ac:chgData name="Arshpreetkau Kaur" userId="556e4e00-c81f-44c4-bb4f-2689fce40cd2" providerId="ADAL" clId="{522BBC83-6C4A-48B4-860A-65CD3510C672}" dt="2024-03-29T02:07:59.071" v="114" actId="478"/>
          <ac:spMkLst>
            <pc:docMk/>
            <pc:sldMk cId="3299715198" sldId="276"/>
            <ac:spMk id="22" creationId="{A49C5F3A-6F0D-4A0F-AE6E-92F342C22ACD}"/>
          </ac:spMkLst>
        </pc:spChg>
        <pc:spChg chg="mod">
          <ac:chgData name="Arshpreetkau Kaur" userId="556e4e00-c81f-44c4-bb4f-2689fce40cd2" providerId="ADAL" clId="{522BBC83-6C4A-48B4-860A-65CD3510C672}" dt="2024-03-29T02:10:09.029" v="214" actId="20577"/>
          <ac:spMkLst>
            <pc:docMk/>
            <pc:sldMk cId="3299715198" sldId="276"/>
            <ac:spMk id="25" creationId="{94A75A79-A67A-4A23-8588-7FC5EB9A5183}"/>
          </ac:spMkLst>
        </pc:spChg>
        <pc:spChg chg="mod">
          <ac:chgData name="Arshpreetkau Kaur" userId="556e4e00-c81f-44c4-bb4f-2689fce40cd2" providerId="ADAL" clId="{522BBC83-6C4A-48B4-860A-65CD3510C672}" dt="2024-03-29T02:10:41.912" v="244" actId="20577"/>
          <ac:spMkLst>
            <pc:docMk/>
            <pc:sldMk cId="3299715198" sldId="276"/>
            <ac:spMk id="27" creationId="{71BB375D-5EE6-4428-9817-2C7DB6B94332}"/>
          </ac:spMkLst>
        </pc:spChg>
        <pc:spChg chg="mod">
          <ac:chgData name="Arshpreetkau Kaur" userId="556e4e00-c81f-44c4-bb4f-2689fce40cd2" providerId="ADAL" clId="{522BBC83-6C4A-48B4-860A-65CD3510C672}" dt="2024-03-29T02:11:04.983" v="272" actId="20577"/>
          <ac:spMkLst>
            <pc:docMk/>
            <pc:sldMk cId="3299715198" sldId="276"/>
            <ac:spMk id="29" creationId="{D4D7D4B6-62C2-45AB-89A5-3A41DA021FD2}"/>
          </ac:spMkLst>
        </pc:spChg>
        <pc:spChg chg="mod">
          <ac:chgData name="Arshpreetkau Kaur" userId="556e4e00-c81f-44c4-bb4f-2689fce40cd2" providerId="ADAL" clId="{522BBC83-6C4A-48B4-860A-65CD3510C672}" dt="2024-03-29T02:06:18.942" v="106" actId="1076"/>
          <ac:spMkLst>
            <pc:docMk/>
            <pc:sldMk cId="3299715198" sldId="276"/>
            <ac:spMk id="34" creationId="{6FB02354-C73F-4DCF-8004-E9CCA66963EA}"/>
          </ac:spMkLst>
        </pc:spChg>
        <pc:spChg chg="mod">
          <ac:chgData name="Arshpreetkau Kaur" userId="556e4e00-c81f-44c4-bb4f-2689fce40cd2" providerId="ADAL" clId="{522BBC83-6C4A-48B4-860A-65CD3510C672}" dt="2024-03-29T02:07:44.901" v="113" actId="1076"/>
          <ac:spMkLst>
            <pc:docMk/>
            <pc:sldMk cId="3299715198" sldId="276"/>
            <ac:spMk id="35" creationId="{557E39B2-E017-4E5C-B53E-DDE3B9D4C92C}"/>
          </ac:spMkLst>
        </pc:spChg>
        <pc:grpChg chg="del">
          <ac:chgData name="Arshpreetkau Kaur" userId="556e4e00-c81f-44c4-bb4f-2689fce40cd2" providerId="ADAL" clId="{522BBC83-6C4A-48B4-860A-65CD3510C672}" dt="2024-03-29T02:07:59.071" v="114" actId="478"/>
          <ac:grpSpMkLst>
            <pc:docMk/>
            <pc:sldMk cId="3299715198" sldId="276"/>
            <ac:grpSpMk id="36" creationId="{ECC5F635-1712-4572-A9EC-F94E2199DDBD}"/>
          </ac:grpSpMkLst>
        </pc:grpChg>
      </pc:sldChg>
      <pc:sldChg chg="addSp delSp modSp mod">
        <pc:chgData name="Arshpreetkau Kaur" userId="556e4e00-c81f-44c4-bb4f-2689fce40cd2" providerId="ADAL" clId="{522BBC83-6C4A-48B4-860A-65CD3510C672}" dt="2024-03-29T13:22:54.580" v="721" actId="14100"/>
        <pc:sldMkLst>
          <pc:docMk/>
          <pc:sldMk cId="822569134" sldId="277"/>
        </pc:sldMkLst>
        <pc:spChg chg="mod">
          <ac:chgData name="Arshpreetkau Kaur" userId="556e4e00-c81f-44c4-bb4f-2689fce40cd2" providerId="ADAL" clId="{522BBC83-6C4A-48B4-860A-65CD3510C672}" dt="2024-03-29T12:55:23.976" v="584" actId="20578"/>
          <ac:spMkLst>
            <pc:docMk/>
            <pc:sldMk cId="822569134" sldId="277"/>
            <ac:spMk id="2" creationId="{5B804E9F-B6B5-41F9-9B63-9AF435FDC2B7}"/>
          </ac:spMkLst>
        </pc:spChg>
        <pc:spChg chg="mod">
          <ac:chgData name="Arshpreetkau Kaur" userId="556e4e00-c81f-44c4-bb4f-2689fce40cd2" providerId="ADAL" clId="{522BBC83-6C4A-48B4-860A-65CD3510C672}" dt="2024-03-29T12:55:51.952" v="588" actId="1076"/>
          <ac:spMkLst>
            <pc:docMk/>
            <pc:sldMk cId="822569134" sldId="277"/>
            <ac:spMk id="4" creationId="{3F19BFA5-D0CA-4CF0-8499-504D956B6563}"/>
          </ac:spMkLst>
        </pc:spChg>
        <pc:spChg chg="mod">
          <ac:chgData name="Arshpreetkau Kaur" userId="556e4e00-c81f-44c4-bb4f-2689fce40cd2" providerId="ADAL" clId="{522BBC83-6C4A-48B4-860A-65CD3510C672}" dt="2024-03-29T03:00:14.403" v="441" actId="20577"/>
          <ac:spMkLst>
            <pc:docMk/>
            <pc:sldMk cId="822569134" sldId="277"/>
            <ac:spMk id="11" creationId="{4E3F5479-058B-4FA8-92E9-18CAB8CDC5C5}"/>
          </ac:spMkLst>
        </pc:spChg>
        <pc:spChg chg="mod">
          <ac:chgData name="Arshpreetkau Kaur" userId="556e4e00-c81f-44c4-bb4f-2689fce40cd2" providerId="ADAL" clId="{522BBC83-6C4A-48B4-860A-65CD3510C672}" dt="2024-03-29T03:33:52.214" v="540" actId="1076"/>
          <ac:spMkLst>
            <pc:docMk/>
            <pc:sldMk cId="822569134" sldId="277"/>
            <ac:spMk id="43" creationId="{0092C447-C8E1-4B12-B012-E6D21CBB1FBE}"/>
          </ac:spMkLst>
        </pc:spChg>
        <pc:spChg chg="mod">
          <ac:chgData name="Arshpreetkau Kaur" userId="556e4e00-c81f-44c4-bb4f-2689fce40cd2" providerId="ADAL" clId="{522BBC83-6C4A-48B4-860A-65CD3510C672}" dt="2024-03-29T03:33:30.193" v="539" actId="1076"/>
          <ac:spMkLst>
            <pc:docMk/>
            <pc:sldMk cId="822569134" sldId="277"/>
            <ac:spMk id="44" creationId="{7E139379-1914-4446-8D6D-984A47041A54}"/>
          </ac:spMkLst>
        </pc:spChg>
        <pc:spChg chg="mod">
          <ac:chgData name="Arshpreetkau Kaur" userId="556e4e00-c81f-44c4-bb4f-2689fce40cd2" providerId="ADAL" clId="{522BBC83-6C4A-48B4-860A-65CD3510C672}" dt="2024-03-29T13:22:54.580" v="721" actId="14100"/>
          <ac:spMkLst>
            <pc:docMk/>
            <pc:sldMk cId="822569134" sldId="277"/>
            <ac:spMk id="45" creationId="{F79B51BB-1B30-4ED8-B26D-21EE8BC675B2}"/>
          </ac:spMkLst>
        </pc:spChg>
        <pc:spChg chg="add del mod">
          <ac:chgData name="Arshpreetkau Kaur" userId="556e4e00-c81f-44c4-bb4f-2689fce40cd2" providerId="ADAL" clId="{522BBC83-6C4A-48B4-860A-65CD3510C672}" dt="2024-03-29T03:32:54.487" v="535" actId="478"/>
          <ac:spMkLst>
            <pc:docMk/>
            <pc:sldMk cId="822569134" sldId="277"/>
            <ac:spMk id="46" creationId="{89DA262E-0502-4E65-8ABA-E063880EAC4C}"/>
          </ac:spMkLst>
        </pc:spChg>
        <pc:spChg chg="mod">
          <ac:chgData name="Arshpreetkau Kaur" userId="556e4e00-c81f-44c4-bb4f-2689fce40cd2" providerId="ADAL" clId="{522BBC83-6C4A-48B4-860A-65CD3510C672}" dt="2024-03-29T13:18:21.208" v="717" actId="1076"/>
          <ac:spMkLst>
            <pc:docMk/>
            <pc:sldMk cId="822569134" sldId="277"/>
            <ac:spMk id="47" creationId="{1751D31D-3535-411D-8BAC-95CCC90AB185}"/>
          </ac:spMkLst>
        </pc:spChg>
        <pc:spChg chg="mod">
          <ac:chgData name="Arshpreetkau Kaur" userId="556e4e00-c81f-44c4-bb4f-2689fce40cd2" providerId="ADAL" clId="{522BBC83-6C4A-48B4-860A-65CD3510C672}" dt="2024-03-29T03:33:30.193" v="539" actId="1076"/>
          <ac:spMkLst>
            <pc:docMk/>
            <pc:sldMk cId="822569134" sldId="277"/>
            <ac:spMk id="48" creationId="{FA4D735A-8F75-4E2A-8F1A-CC303B0718BA}"/>
          </ac:spMkLst>
        </pc:spChg>
        <pc:spChg chg="mod">
          <ac:chgData name="Arshpreetkau Kaur" userId="556e4e00-c81f-44c4-bb4f-2689fce40cd2" providerId="ADAL" clId="{522BBC83-6C4A-48B4-860A-65CD3510C672}" dt="2024-03-29T03:33:11.131" v="538" actId="1076"/>
          <ac:spMkLst>
            <pc:docMk/>
            <pc:sldMk cId="822569134" sldId="277"/>
            <ac:spMk id="49" creationId="{54AB9282-0505-49EB-AABF-998083225E3A}"/>
          </ac:spMkLst>
        </pc:spChg>
        <pc:spChg chg="del">
          <ac:chgData name="Arshpreetkau Kaur" userId="556e4e00-c81f-44c4-bb4f-2689fce40cd2" providerId="ADAL" clId="{522BBC83-6C4A-48B4-860A-65CD3510C672}" dt="2024-03-29T03:32:51.509" v="534" actId="478"/>
          <ac:spMkLst>
            <pc:docMk/>
            <pc:sldMk cId="822569134" sldId="277"/>
            <ac:spMk id="50" creationId="{D668C4B5-BCEC-465A-ADA5-6A054B15F7A3}"/>
          </ac:spMkLst>
        </pc:spChg>
        <pc:spChg chg="mod">
          <ac:chgData name="Arshpreetkau Kaur" userId="556e4e00-c81f-44c4-bb4f-2689fce40cd2" providerId="ADAL" clId="{522BBC83-6C4A-48B4-860A-65CD3510C672}" dt="2024-03-29T12:56:00.323" v="589" actId="1076"/>
          <ac:spMkLst>
            <pc:docMk/>
            <pc:sldMk cId="822569134" sldId="277"/>
            <ac:spMk id="51" creationId="{8AA18108-5B8B-4147-84A7-D30A16BEC4EA}"/>
          </ac:spMkLst>
        </pc:spChg>
        <pc:spChg chg="mod">
          <ac:chgData name="Arshpreetkau Kaur" userId="556e4e00-c81f-44c4-bb4f-2689fce40cd2" providerId="ADAL" clId="{522BBC83-6C4A-48B4-860A-65CD3510C672}" dt="2024-03-29T13:18:13.347" v="716" actId="1076"/>
          <ac:spMkLst>
            <pc:docMk/>
            <pc:sldMk cId="822569134" sldId="277"/>
            <ac:spMk id="52" creationId="{A8534162-B6E2-4579-9DAD-AD8DE07459BC}"/>
          </ac:spMkLst>
        </pc:spChg>
        <pc:spChg chg="mod">
          <ac:chgData name="Arshpreetkau Kaur" userId="556e4e00-c81f-44c4-bb4f-2689fce40cd2" providerId="ADAL" clId="{522BBC83-6C4A-48B4-860A-65CD3510C672}" dt="2024-03-29T13:18:00.744" v="715" actId="20577"/>
          <ac:spMkLst>
            <pc:docMk/>
            <pc:sldMk cId="822569134" sldId="277"/>
            <ac:spMk id="53" creationId="{E1535E1C-6EBC-45D8-BCE1-D5B947A61FB6}"/>
          </ac:spMkLst>
        </pc:spChg>
        <pc:spChg chg="mod">
          <ac:chgData name="Arshpreetkau Kaur" userId="556e4e00-c81f-44c4-bb4f-2689fce40cd2" providerId="ADAL" clId="{522BBC83-6C4A-48B4-860A-65CD3510C672}" dt="2024-03-29T13:22:44.481" v="720" actId="1076"/>
          <ac:spMkLst>
            <pc:docMk/>
            <pc:sldMk cId="822569134" sldId="277"/>
            <ac:spMk id="54" creationId="{28FF18A5-7B4E-4493-B38D-E732E033F82F}"/>
          </ac:spMkLst>
        </pc:spChg>
        <pc:spChg chg="del">
          <ac:chgData name="Arshpreetkau Kaur" userId="556e4e00-c81f-44c4-bb4f-2689fce40cd2" providerId="ADAL" clId="{522BBC83-6C4A-48B4-860A-65CD3510C672}" dt="2024-03-29T03:32:51.509" v="534" actId="478"/>
          <ac:spMkLst>
            <pc:docMk/>
            <pc:sldMk cId="822569134" sldId="277"/>
            <ac:spMk id="55" creationId="{5BCD242F-9A97-473E-8E17-3F6C3C75CE68}"/>
          </ac:spMkLst>
        </pc:spChg>
        <pc:spChg chg="del">
          <ac:chgData name="Arshpreetkau Kaur" userId="556e4e00-c81f-44c4-bb4f-2689fce40cd2" providerId="ADAL" clId="{522BBC83-6C4A-48B4-860A-65CD3510C672}" dt="2024-03-29T03:30:36.732" v="516" actId="478"/>
          <ac:spMkLst>
            <pc:docMk/>
            <pc:sldMk cId="822569134" sldId="277"/>
            <ac:spMk id="56" creationId="{DEC447B3-FDD1-438D-A671-84CC56DF3DFC}"/>
          </ac:spMkLst>
        </pc:spChg>
        <pc:spChg chg="mod">
          <ac:chgData name="Arshpreetkau Kaur" userId="556e4e00-c81f-44c4-bb4f-2689fce40cd2" providerId="ADAL" clId="{522BBC83-6C4A-48B4-860A-65CD3510C672}" dt="2024-03-29T13:18:28.642" v="718" actId="1076"/>
          <ac:spMkLst>
            <pc:docMk/>
            <pc:sldMk cId="822569134" sldId="277"/>
            <ac:spMk id="57" creationId="{C131659B-1A41-4821-9349-1E69BBBB560E}"/>
          </ac:spMkLst>
        </pc:spChg>
        <pc:spChg chg="mod">
          <ac:chgData name="Arshpreetkau Kaur" userId="556e4e00-c81f-44c4-bb4f-2689fce40cd2" providerId="ADAL" clId="{522BBC83-6C4A-48B4-860A-65CD3510C672}" dt="2024-03-29T03:33:30.193" v="539" actId="1076"/>
          <ac:spMkLst>
            <pc:docMk/>
            <pc:sldMk cId="822569134" sldId="277"/>
            <ac:spMk id="59" creationId="{4325703C-49C2-4EC8-BBAF-CE488FCB0CE1}"/>
          </ac:spMkLst>
        </pc:spChg>
        <pc:spChg chg="mod">
          <ac:chgData name="Arshpreetkau Kaur" userId="556e4e00-c81f-44c4-bb4f-2689fce40cd2" providerId="ADAL" clId="{522BBC83-6C4A-48B4-860A-65CD3510C672}" dt="2024-03-29T03:33:30.193" v="539" actId="1076"/>
          <ac:spMkLst>
            <pc:docMk/>
            <pc:sldMk cId="822569134" sldId="277"/>
            <ac:spMk id="60" creationId="{A721923B-8DD3-47E1-B174-6D9950E778E9}"/>
          </ac:spMkLst>
        </pc:spChg>
        <pc:spChg chg="mod">
          <ac:chgData name="Arshpreetkau Kaur" userId="556e4e00-c81f-44c4-bb4f-2689fce40cd2" providerId="ADAL" clId="{522BBC83-6C4A-48B4-860A-65CD3510C672}" dt="2024-03-29T03:33:30.193" v="539" actId="1076"/>
          <ac:spMkLst>
            <pc:docMk/>
            <pc:sldMk cId="822569134" sldId="277"/>
            <ac:spMk id="61" creationId="{A8E6691B-D48E-4F27-BFB8-39275098B1B8}"/>
          </ac:spMkLst>
        </pc:spChg>
        <pc:spChg chg="mod">
          <ac:chgData name="Arshpreetkau Kaur" userId="556e4e00-c81f-44c4-bb4f-2689fce40cd2" providerId="ADAL" clId="{522BBC83-6C4A-48B4-860A-65CD3510C672}" dt="2024-03-29T03:33:30.193" v="539" actId="1076"/>
          <ac:spMkLst>
            <pc:docMk/>
            <pc:sldMk cId="822569134" sldId="277"/>
            <ac:spMk id="62" creationId="{5839F0C0-A423-4156-855A-E09BBC0F1685}"/>
          </ac:spMkLst>
        </pc:spChg>
        <pc:spChg chg="mod">
          <ac:chgData name="Arshpreetkau Kaur" userId="556e4e00-c81f-44c4-bb4f-2689fce40cd2" providerId="ADAL" clId="{522BBC83-6C4A-48B4-860A-65CD3510C672}" dt="2024-03-29T03:33:30.193" v="539" actId="1076"/>
          <ac:spMkLst>
            <pc:docMk/>
            <pc:sldMk cId="822569134" sldId="277"/>
            <ac:spMk id="63" creationId="{DBE218E2-EA47-43F9-AF50-BC58701E5EAE}"/>
          </ac:spMkLst>
        </pc:spChg>
        <pc:spChg chg="mod">
          <ac:chgData name="Arshpreetkau Kaur" userId="556e4e00-c81f-44c4-bb4f-2689fce40cd2" providerId="ADAL" clId="{522BBC83-6C4A-48B4-860A-65CD3510C672}" dt="2024-03-29T03:33:30.193" v="539" actId="1076"/>
          <ac:spMkLst>
            <pc:docMk/>
            <pc:sldMk cId="822569134" sldId="277"/>
            <ac:spMk id="64" creationId="{FB53FF3C-7C81-42D7-820B-328F83511B89}"/>
          </ac:spMkLst>
        </pc:spChg>
        <pc:spChg chg="mod">
          <ac:chgData name="Arshpreetkau Kaur" userId="556e4e00-c81f-44c4-bb4f-2689fce40cd2" providerId="ADAL" clId="{522BBC83-6C4A-48B4-860A-65CD3510C672}" dt="2024-03-29T03:33:30.193" v="539" actId="1076"/>
          <ac:spMkLst>
            <pc:docMk/>
            <pc:sldMk cId="822569134" sldId="277"/>
            <ac:spMk id="65" creationId="{B2AFC166-3690-491C-BE8E-D33917F47E78}"/>
          </ac:spMkLst>
        </pc:spChg>
        <pc:spChg chg="mod">
          <ac:chgData name="Arshpreetkau Kaur" userId="556e4e00-c81f-44c4-bb4f-2689fce40cd2" providerId="ADAL" clId="{522BBC83-6C4A-48B4-860A-65CD3510C672}" dt="2024-03-29T03:33:30.193" v="539" actId="1076"/>
          <ac:spMkLst>
            <pc:docMk/>
            <pc:sldMk cId="822569134" sldId="277"/>
            <ac:spMk id="66" creationId="{9740A41F-89FD-44D8-9D1F-332E7D538EDA}"/>
          </ac:spMkLst>
        </pc:spChg>
        <pc:spChg chg="mod">
          <ac:chgData name="Arshpreetkau Kaur" userId="556e4e00-c81f-44c4-bb4f-2689fce40cd2" providerId="ADAL" clId="{522BBC83-6C4A-48B4-860A-65CD3510C672}" dt="2024-03-29T03:33:11.131" v="538" actId="1076"/>
          <ac:spMkLst>
            <pc:docMk/>
            <pc:sldMk cId="822569134" sldId="277"/>
            <ac:spMk id="68" creationId="{EEBBB4D9-8AD5-4868-B9F5-568F0C326607}"/>
          </ac:spMkLst>
        </pc:spChg>
        <pc:spChg chg="mod">
          <ac:chgData name="Arshpreetkau Kaur" userId="556e4e00-c81f-44c4-bb4f-2689fce40cd2" providerId="ADAL" clId="{522BBC83-6C4A-48B4-860A-65CD3510C672}" dt="2024-03-29T03:33:11.131" v="538" actId="1076"/>
          <ac:spMkLst>
            <pc:docMk/>
            <pc:sldMk cId="822569134" sldId="277"/>
            <ac:spMk id="69" creationId="{4E9C428E-133B-4690-9ED6-8917E4F1E682}"/>
          </ac:spMkLst>
        </pc:spChg>
        <pc:spChg chg="mod">
          <ac:chgData name="Arshpreetkau Kaur" userId="556e4e00-c81f-44c4-bb4f-2689fce40cd2" providerId="ADAL" clId="{522BBC83-6C4A-48B4-860A-65CD3510C672}" dt="2024-03-29T03:33:11.131" v="538" actId="1076"/>
          <ac:spMkLst>
            <pc:docMk/>
            <pc:sldMk cId="822569134" sldId="277"/>
            <ac:spMk id="70" creationId="{505F0C26-0335-4A1D-AA0D-8C830A4F0DE4}"/>
          </ac:spMkLst>
        </pc:spChg>
        <pc:spChg chg="mod">
          <ac:chgData name="Arshpreetkau Kaur" userId="556e4e00-c81f-44c4-bb4f-2689fce40cd2" providerId="ADAL" clId="{522BBC83-6C4A-48B4-860A-65CD3510C672}" dt="2024-03-29T03:33:11.131" v="538" actId="1076"/>
          <ac:spMkLst>
            <pc:docMk/>
            <pc:sldMk cId="822569134" sldId="277"/>
            <ac:spMk id="71" creationId="{EE66CB30-F704-45C9-BA83-17BA7DC13889}"/>
          </ac:spMkLst>
        </pc:spChg>
        <pc:spChg chg="mod">
          <ac:chgData name="Arshpreetkau Kaur" userId="556e4e00-c81f-44c4-bb4f-2689fce40cd2" providerId="ADAL" clId="{522BBC83-6C4A-48B4-860A-65CD3510C672}" dt="2024-03-29T12:55:44.870" v="587" actId="1076"/>
          <ac:spMkLst>
            <pc:docMk/>
            <pc:sldMk cId="822569134" sldId="277"/>
            <ac:spMk id="72" creationId="{4C935A16-4F4C-4B17-B911-F1D554A088A8}"/>
          </ac:spMkLst>
        </pc:spChg>
        <pc:grpChg chg="mod">
          <ac:chgData name="Arshpreetkau Kaur" userId="556e4e00-c81f-44c4-bb4f-2689fce40cd2" providerId="ADAL" clId="{522BBC83-6C4A-48B4-860A-65CD3510C672}" dt="2024-03-29T03:33:30.193" v="539" actId="1076"/>
          <ac:grpSpMkLst>
            <pc:docMk/>
            <pc:sldMk cId="822569134" sldId="277"/>
            <ac:grpSpMk id="58" creationId="{8FB81822-E09C-4A9F-BCD2-4BB20E38DA03}"/>
          </ac:grpSpMkLst>
        </pc:grpChg>
        <pc:grpChg chg="mod">
          <ac:chgData name="Arshpreetkau Kaur" userId="556e4e00-c81f-44c4-bb4f-2689fce40cd2" providerId="ADAL" clId="{522BBC83-6C4A-48B4-860A-65CD3510C672}" dt="2024-03-29T03:33:11.131" v="538" actId="1076"/>
          <ac:grpSpMkLst>
            <pc:docMk/>
            <pc:sldMk cId="822569134" sldId="277"/>
            <ac:grpSpMk id="67" creationId="{201B668C-AA5F-454E-8E64-CEA32A839FB8}"/>
          </ac:grpSpMkLst>
        </pc:grpChg>
      </pc:sldChg>
      <pc:sldChg chg="del">
        <pc:chgData name="Arshpreetkau Kaur" userId="556e4e00-c81f-44c4-bb4f-2689fce40cd2" providerId="ADAL" clId="{522BBC83-6C4A-48B4-860A-65CD3510C672}" dt="2024-03-30T02:30:34.847" v="1236" actId="47"/>
        <pc:sldMkLst>
          <pc:docMk/>
          <pc:sldMk cId="843768125" sldId="278"/>
        </pc:sldMkLst>
      </pc:sldChg>
      <pc:sldChg chg="del">
        <pc:chgData name="Arshpreetkau Kaur" userId="556e4e00-c81f-44c4-bb4f-2689fce40cd2" providerId="ADAL" clId="{522BBC83-6C4A-48B4-860A-65CD3510C672}" dt="2024-03-30T02:39:12.901" v="1324" actId="47"/>
        <pc:sldMkLst>
          <pc:docMk/>
          <pc:sldMk cId="1212140928" sldId="279"/>
        </pc:sldMkLst>
      </pc:sldChg>
      <pc:sldChg chg="del">
        <pc:chgData name="Arshpreetkau Kaur" userId="556e4e00-c81f-44c4-bb4f-2689fce40cd2" providerId="ADAL" clId="{522BBC83-6C4A-48B4-860A-65CD3510C672}" dt="2024-03-30T02:39:15.706" v="1325" actId="47"/>
        <pc:sldMkLst>
          <pc:docMk/>
          <pc:sldMk cId="3887579892" sldId="280"/>
        </pc:sldMkLst>
      </pc:sldChg>
      <pc:sldChg chg="del">
        <pc:chgData name="Arshpreetkau Kaur" userId="556e4e00-c81f-44c4-bb4f-2689fce40cd2" providerId="ADAL" clId="{522BBC83-6C4A-48B4-860A-65CD3510C672}" dt="2024-03-30T02:39:17.445" v="1326" actId="47"/>
        <pc:sldMkLst>
          <pc:docMk/>
          <pc:sldMk cId="875445271" sldId="281"/>
        </pc:sldMkLst>
      </pc:sldChg>
      <pc:sldChg chg="delSp modSp mod ord">
        <pc:chgData name="Arshpreetkau Kaur" userId="556e4e00-c81f-44c4-bb4f-2689fce40cd2" providerId="ADAL" clId="{522BBC83-6C4A-48B4-860A-65CD3510C672}" dt="2024-03-30T03:35:33.925" v="1540" actId="1076"/>
        <pc:sldMkLst>
          <pc:docMk/>
          <pc:sldMk cId="1061713674" sldId="282"/>
        </pc:sldMkLst>
        <pc:spChg chg="mod">
          <ac:chgData name="Arshpreetkau Kaur" userId="556e4e00-c81f-44c4-bb4f-2689fce40cd2" providerId="ADAL" clId="{522BBC83-6C4A-48B4-860A-65CD3510C672}" dt="2024-03-30T03:35:23.673" v="1538" actId="1076"/>
          <ac:spMkLst>
            <pc:docMk/>
            <pc:sldMk cId="1061713674" sldId="282"/>
            <ac:spMk id="10" creationId="{1A997C66-4ED4-4017-9439-1D07ED31D783}"/>
          </ac:spMkLst>
        </pc:spChg>
        <pc:spChg chg="mod">
          <ac:chgData name="Arshpreetkau Kaur" userId="556e4e00-c81f-44c4-bb4f-2689fce40cd2" providerId="ADAL" clId="{522BBC83-6C4A-48B4-860A-65CD3510C672}" dt="2024-03-30T03:35:33.925" v="1540" actId="1076"/>
          <ac:spMkLst>
            <pc:docMk/>
            <pc:sldMk cId="1061713674" sldId="282"/>
            <ac:spMk id="12" creationId="{690C1A7A-78BB-48B4-B5CE-2B9C34E5E67B}"/>
          </ac:spMkLst>
        </pc:spChg>
        <pc:spChg chg="del">
          <ac:chgData name="Arshpreetkau Kaur" userId="556e4e00-c81f-44c4-bb4f-2689fce40cd2" providerId="ADAL" clId="{522BBC83-6C4A-48B4-860A-65CD3510C672}" dt="2024-03-30T03:34:31.021" v="1530" actId="478"/>
          <ac:spMkLst>
            <pc:docMk/>
            <pc:sldMk cId="1061713674" sldId="282"/>
            <ac:spMk id="15" creationId="{D6E99607-03B7-41E5-AD6F-79DCFC17E713}"/>
          </ac:spMkLst>
        </pc:spChg>
        <pc:picChg chg="del">
          <ac:chgData name="Arshpreetkau Kaur" userId="556e4e00-c81f-44c4-bb4f-2689fce40cd2" providerId="ADAL" clId="{522BBC83-6C4A-48B4-860A-65CD3510C672}" dt="2024-03-30T03:34:12.538" v="1527" actId="478"/>
          <ac:picMkLst>
            <pc:docMk/>
            <pc:sldMk cId="1061713674" sldId="282"/>
            <ac:picMk id="3" creationId="{243A712B-7A57-AB3C-25A9-1018AC5C4FDE}"/>
          </ac:picMkLst>
        </pc:picChg>
      </pc:sldChg>
      <pc:sldChg chg="del">
        <pc:chgData name="Arshpreetkau Kaur" userId="556e4e00-c81f-44c4-bb4f-2689fce40cd2" providerId="ADAL" clId="{522BBC83-6C4A-48B4-860A-65CD3510C672}" dt="2024-03-30T02:39:20.374" v="1327" actId="47"/>
        <pc:sldMkLst>
          <pc:docMk/>
          <pc:sldMk cId="727364193" sldId="283"/>
        </pc:sldMkLst>
      </pc:sldChg>
      <pc:sldChg chg="delSp mod ord">
        <pc:chgData name="Arshpreetkau Kaur" userId="556e4e00-c81f-44c4-bb4f-2689fce40cd2" providerId="ADAL" clId="{522BBC83-6C4A-48B4-860A-65CD3510C672}" dt="2024-03-30T02:12:57.876" v="1178" actId="478"/>
        <pc:sldMkLst>
          <pc:docMk/>
          <pc:sldMk cId="1923038163" sldId="285"/>
        </pc:sldMkLst>
        <pc:picChg chg="del">
          <ac:chgData name="Arshpreetkau Kaur" userId="556e4e00-c81f-44c4-bb4f-2689fce40cd2" providerId="ADAL" clId="{522BBC83-6C4A-48B4-860A-65CD3510C672}" dt="2024-03-30T02:12:57.876" v="1178" actId="478"/>
          <ac:picMkLst>
            <pc:docMk/>
            <pc:sldMk cId="1923038163" sldId="285"/>
            <ac:picMk id="6" creationId="{A86744F2-5246-4A0A-B119-35E7FB76A0D8}"/>
          </ac:picMkLst>
        </pc:picChg>
      </pc:sldChg>
      <pc:sldChg chg="del">
        <pc:chgData name="Arshpreetkau Kaur" userId="556e4e00-c81f-44c4-bb4f-2689fce40cd2" providerId="ADAL" clId="{522BBC83-6C4A-48B4-860A-65CD3510C672}" dt="2024-03-30T02:39:29.636" v="1330" actId="47"/>
        <pc:sldMkLst>
          <pc:docMk/>
          <pc:sldMk cId="2275478364" sldId="287"/>
        </pc:sldMkLst>
      </pc:sldChg>
      <pc:sldChg chg="new del">
        <pc:chgData name="Arshpreetkau Kaur" userId="556e4e00-c81f-44c4-bb4f-2689fce40cd2" providerId="ADAL" clId="{522BBC83-6C4A-48B4-860A-65CD3510C672}" dt="2024-03-29T02:19:33.901" v="281" actId="47"/>
        <pc:sldMkLst>
          <pc:docMk/>
          <pc:sldMk cId="1168933438" sldId="288"/>
        </pc:sldMkLst>
      </pc:sldChg>
      <pc:sldChg chg="addSp modSp new mod setBg">
        <pc:chgData name="Arshpreetkau Kaur" userId="556e4e00-c81f-44c4-bb4f-2689fce40cd2" providerId="ADAL" clId="{522BBC83-6C4A-48B4-860A-65CD3510C672}" dt="2024-03-30T02:47:25.587" v="1359" actId="14100"/>
        <pc:sldMkLst>
          <pc:docMk/>
          <pc:sldMk cId="3512735406" sldId="288"/>
        </pc:sldMkLst>
        <pc:spChg chg="add mod">
          <ac:chgData name="Arshpreetkau Kaur" userId="556e4e00-c81f-44c4-bb4f-2689fce40cd2" providerId="ADAL" clId="{522BBC83-6C4A-48B4-860A-65CD3510C672}" dt="2024-03-30T02:47:07.563" v="1357" actId="20577"/>
          <ac:spMkLst>
            <pc:docMk/>
            <pc:sldMk cId="3512735406" sldId="288"/>
            <ac:spMk id="2" creationId="{2B2E7ABD-2A02-121B-0936-172CB2BC5A0D}"/>
          </ac:spMkLst>
        </pc:spChg>
        <pc:spChg chg="add mod">
          <ac:chgData name="Arshpreetkau Kaur" userId="556e4e00-c81f-44c4-bb4f-2689fce40cd2" providerId="ADAL" clId="{522BBC83-6C4A-48B4-860A-65CD3510C672}" dt="2024-03-29T06:06:32.400" v="580" actId="20577"/>
          <ac:spMkLst>
            <pc:docMk/>
            <pc:sldMk cId="3512735406" sldId="288"/>
            <ac:spMk id="5" creationId="{7B180ADF-35C8-33BC-A9D6-F99493C3C1DC}"/>
          </ac:spMkLst>
        </pc:spChg>
        <pc:cxnChg chg="add mod">
          <ac:chgData name="Arshpreetkau Kaur" userId="556e4e00-c81f-44c4-bb4f-2689fce40cd2" providerId="ADAL" clId="{522BBC83-6C4A-48B4-860A-65CD3510C672}" dt="2024-03-30T02:47:17.416" v="1358" actId="14100"/>
          <ac:cxnSpMkLst>
            <pc:docMk/>
            <pc:sldMk cId="3512735406" sldId="288"/>
            <ac:cxnSpMk id="3" creationId="{2DEFE939-83EE-DC51-2B16-20144B5A4CCD}"/>
          </ac:cxnSpMkLst>
        </pc:cxnChg>
        <pc:cxnChg chg="add mod">
          <ac:chgData name="Arshpreetkau Kaur" userId="556e4e00-c81f-44c4-bb4f-2689fce40cd2" providerId="ADAL" clId="{522BBC83-6C4A-48B4-860A-65CD3510C672}" dt="2024-03-30T02:47:25.587" v="1359" actId="14100"/>
          <ac:cxnSpMkLst>
            <pc:docMk/>
            <pc:sldMk cId="3512735406" sldId="288"/>
            <ac:cxnSpMk id="4" creationId="{0B0B642D-067D-D254-8E76-B17C66B13CF1}"/>
          </ac:cxnSpMkLst>
        </pc:cxnChg>
      </pc:sldChg>
      <pc:sldChg chg="add">
        <pc:chgData name="Arshpreetkau Kaur" userId="556e4e00-c81f-44c4-bb4f-2689fce40cd2" providerId="ADAL" clId="{522BBC83-6C4A-48B4-860A-65CD3510C672}" dt="2024-03-29T02:59:52.819" v="428" actId="2890"/>
        <pc:sldMkLst>
          <pc:docMk/>
          <pc:sldMk cId="2000517595" sldId="289"/>
        </pc:sldMkLst>
      </pc:sldChg>
      <pc:sldChg chg="new del">
        <pc:chgData name="Arshpreetkau Kaur" userId="556e4e00-c81f-44c4-bb4f-2689fce40cd2" providerId="ADAL" clId="{522BBC83-6C4A-48B4-860A-65CD3510C672}" dt="2024-03-29T02:59:49.103" v="427" actId="47"/>
        <pc:sldMkLst>
          <pc:docMk/>
          <pc:sldMk cId="2629508482" sldId="289"/>
        </pc:sldMkLst>
      </pc:sldChg>
      <pc:sldChg chg="addSp delSp modSp new mod setBg">
        <pc:chgData name="Arshpreetkau Kaur" userId="556e4e00-c81f-44c4-bb4f-2689fce40cd2" providerId="ADAL" clId="{522BBC83-6C4A-48B4-860A-65CD3510C672}" dt="2024-03-29T14:07:44.307" v="901" actId="1076"/>
        <pc:sldMkLst>
          <pc:docMk/>
          <pc:sldMk cId="2522526633" sldId="290"/>
        </pc:sldMkLst>
        <pc:spChg chg="add mod">
          <ac:chgData name="Arshpreetkau Kaur" userId="556e4e00-c81f-44c4-bb4f-2689fce40cd2" providerId="ADAL" clId="{522BBC83-6C4A-48B4-860A-65CD3510C672}" dt="2024-03-29T13:31:15.479" v="770" actId="1076"/>
          <ac:spMkLst>
            <pc:docMk/>
            <pc:sldMk cId="2522526633" sldId="290"/>
            <ac:spMk id="6" creationId="{9D3C3DFD-AE43-B35D-0136-2023650820E0}"/>
          </ac:spMkLst>
        </pc:spChg>
        <pc:spChg chg="add del mod">
          <ac:chgData name="Arshpreetkau Kaur" userId="556e4e00-c81f-44c4-bb4f-2689fce40cd2" providerId="ADAL" clId="{522BBC83-6C4A-48B4-860A-65CD3510C672}" dt="2024-03-29T13:35:53.488" v="788"/>
          <ac:spMkLst>
            <pc:docMk/>
            <pc:sldMk cId="2522526633" sldId="290"/>
            <ac:spMk id="7" creationId="{09CD7BD2-E1B1-7FF2-76DF-8867DB5A7FA9}"/>
          </ac:spMkLst>
        </pc:spChg>
        <pc:picChg chg="add del mod">
          <ac:chgData name="Arshpreetkau Kaur" userId="556e4e00-c81f-44c4-bb4f-2689fce40cd2" providerId="ADAL" clId="{522BBC83-6C4A-48B4-860A-65CD3510C672}" dt="2024-03-29T13:29:34.775" v="736" actId="478"/>
          <ac:picMkLst>
            <pc:docMk/>
            <pc:sldMk cId="2522526633" sldId="290"/>
            <ac:picMk id="5" creationId="{57D36F29-770F-0BBB-180F-468E21E7E23E}"/>
          </ac:picMkLst>
        </pc:picChg>
        <pc:picChg chg="add mod">
          <ac:chgData name="Arshpreetkau Kaur" userId="556e4e00-c81f-44c4-bb4f-2689fce40cd2" providerId="ADAL" clId="{522BBC83-6C4A-48B4-860A-65CD3510C672}" dt="2024-03-29T13:31:15.479" v="770" actId="1076"/>
          <ac:picMkLst>
            <pc:docMk/>
            <pc:sldMk cId="2522526633" sldId="290"/>
            <ac:picMk id="1026" creationId="{D64343BE-8188-6261-B0E9-D4BA02E8D4D3}"/>
          </ac:picMkLst>
        </pc:picChg>
        <pc:picChg chg="add mod">
          <ac:chgData name="Arshpreetkau Kaur" userId="556e4e00-c81f-44c4-bb4f-2689fce40cd2" providerId="ADAL" clId="{522BBC83-6C4A-48B4-860A-65CD3510C672}" dt="2024-03-29T14:07:30.144" v="897" actId="1076"/>
          <ac:picMkLst>
            <pc:docMk/>
            <pc:sldMk cId="2522526633" sldId="290"/>
            <ac:picMk id="1028" creationId="{F326B510-09DB-225E-4E6C-5A50FD6BB965}"/>
          </ac:picMkLst>
        </pc:picChg>
        <pc:picChg chg="add mod">
          <ac:chgData name="Arshpreetkau Kaur" userId="556e4e00-c81f-44c4-bb4f-2689fce40cd2" providerId="ADAL" clId="{522BBC83-6C4A-48B4-860A-65CD3510C672}" dt="2024-03-29T14:07:40.942" v="900" actId="1076"/>
          <ac:picMkLst>
            <pc:docMk/>
            <pc:sldMk cId="2522526633" sldId="290"/>
            <ac:picMk id="1030" creationId="{CC7C8396-4181-322B-D4EB-215AE74280A2}"/>
          </ac:picMkLst>
        </pc:picChg>
        <pc:picChg chg="add mod">
          <ac:chgData name="Arshpreetkau Kaur" userId="556e4e00-c81f-44c4-bb4f-2689fce40cd2" providerId="ADAL" clId="{522BBC83-6C4A-48B4-860A-65CD3510C672}" dt="2024-03-29T14:07:44.307" v="901" actId="1076"/>
          <ac:picMkLst>
            <pc:docMk/>
            <pc:sldMk cId="2522526633" sldId="290"/>
            <ac:picMk id="1032" creationId="{A5903606-5E7B-45BC-CC67-7B97AE59AF51}"/>
          </ac:picMkLst>
        </pc:picChg>
        <pc:cxnChg chg="add mod">
          <ac:chgData name="Arshpreetkau Kaur" userId="556e4e00-c81f-44c4-bb4f-2689fce40cd2" providerId="ADAL" clId="{522BBC83-6C4A-48B4-860A-65CD3510C672}" dt="2024-03-29T13:27:25.806" v="726"/>
          <ac:cxnSpMkLst>
            <pc:docMk/>
            <pc:sldMk cId="2522526633" sldId="290"/>
            <ac:cxnSpMk id="2" creationId="{03FC863F-60CD-26B2-4206-C794A0489B9A}"/>
          </ac:cxnSpMkLst>
        </pc:cxnChg>
        <pc:cxnChg chg="add mod">
          <ac:chgData name="Arshpreetkau Kaur" userId="556e4e00-c81f-44c4-bb4f-2689fce40cd2" providerId="ADAL" clId="{522BBC83-6C4A-48B4-860A-65CD3510C672}" dt="2024-03-29T13:27:42.958" v="727"/>
          <ac:cxnSpMkLst>
            <pc:docMk/>
            <pc:sldMk cId="2522526633" sldId="290"/>
            <ac:cxnSpMk id="3" creationId="{7C04703A-F093-63DA-1C2F-AD6FE8A50993}"/>
          </ac:cxnSpMkLst>
        </pc:cxnChg>
        <pc:cxnChg chg="add mod">
          <ac:chgData name="Arshpreetkau Kaur" userId="556e4e00-c81f-44c4-bb4f-2689fce40cd2" providerId="ADAL" clId="{522BBC83-6C4A-48B4-860A-65CD3510C672}" dt="2024-03-29T13:28:01.323" v="728"/>
          <ac:cxnSpMkLst>
            <pc:docMk/>
            <pc:sldMk cId="2522526633" sldId="290"/>
            <ac:cxnSpMk id="4" creationId="{C40CF007-B6D2-2B4E-8EA5-7686D25C2C9D}"/>
          </ac:cxnSpMkLst>
        </pc:cxnChg>
      </pc:sldChg>
      <pc:sldChg chg="modSp add mod ord setBg">
        <pc:chgData name="Arshpreetkau Kaur" userId="556e4e00-c81f-44c4-bb4f-2689fce40cd2" providerId="ADAL" clId="{522BBC83-6C4A-48B4-860A-65CD3510C672}" dt="2024-03-29T14:03:47.055" v="837" actId="20577"/>
        <pc:sldMkLst>
          <pc:docMk/>
          <pc:sldMk cId="2383834437" sldId="291"/>
        </pc:sldMkLst>
        <pc:spChg chg="mod">
          <ac:chgData name="Arshpreetkau Kaur" userId="556e4e00-c81f-44c4-bb4f-2689fce40cd2" providerId="ADAL" clId="{522BBC83-6C4A-48B4-860A-65CD3510C672}" dt="2024-03-29T14:03:47.055" v="837" actId="20577"/>
          <ac:spMkLst>
            <pc:docMk/>
            <pc:sldMk cId="2383834437" sldId="291"/>
            <ac:spMk id="2" creationId="{C4300AEF-1595-4419-801B-6E36A33BB8CF}"/>
          </ac:spMkLst>
        </pc:spChg>
      </pc:sldChg>
      <pc:sldChg chg="modSp add mod">
        <pc:chgData name="Arshpreetkau Kaur" userId="556e4e00-c81f-44c4-bb4f-2689fce40cd2" providerId="ADAL" clId="{522BBC83-6C4A-48B4-860A-65CD3510C672}" dt="2024-03-29T14:05:36.137" v="849" actId="20577"/>
        <pc:sldMkLst>
          <pc:docMk/>
          <pc:sldMk cId="1837836302" sldId="292"/>
        </pc:sldMkLst>
        <pc:spChg chg="mod">
          <ac:chgData name="Arshpreetkau Kaur" userId="556e4e00-c81f-44c4-bb4f-2689fce40cd2" providerId="ADAL" clId="{522BBC83-6C4A-48B4-860A-65CD3510C672}" dt="2024-03-29T14:05:36.137" v="849" actId="20577"/>
          <ac:spMkLst>
            <pc:docMk/>
            <pc:sldMk cId="1837836302" sldId="292"/>
            <ac:spMk id="2" creationId="{C4300AEF-1595-4419-801B-6E36A33BB8CF}"/>
          </ac:spMkLst>
        </pc:spChg>
      </pc:sldChg>
      <pc:sldChg chg="modSp add mod">
        <pc:chgData name="Arshpreetkau Kaur" userId="556e4e00-c81f-44c4-bb4f-2689fce40cd2" providerId="ADAL" clId="{522BBC83-6C4A-48B4-860A-65CD3510C672}" dt="2024-03-29T14:05:46.950" v="866" actId="20577"/>
        <pc:sldMkLst>
          <pc:docMk/>
          <pc:sldMk cId="2690516886" sldId="293"/>
        </pc:sldMkLst>
        <pc:spChg chg="mod">
          <ac:chgData name="Arshpreetkau Kaur" userId="556e4e00-c81f-44c4-bb4f-2689fce40cd2" providerId="ADAL" clId="{522BBC83-6C4A-48B4-860A-65CD3510C672}" dt="2024-03-29T14:05:46.950" v="866" actId="20577"/>
          <ac:spMkLst>
            <pc:docMk/>
            <pc:sldMk cId="2690516886" sldId="293"/>
            <ac:spMk id="2" creationId="{C4300AEF-1595-4419-801B-6E36A33BB8CF}"/>
          </ac:spMkLst>
        </pc:spChg>
      </pc:sldChg>
      <pc:sldChg chg="new del">
        <pc:chgData name="Arshpreetkau Kaur" userId="556e4e00-c81f-44c4-bb4f-2689fce40cd2" providerId="ADAL" clId="{522BBC83-6C4A-48B4-860A-65CD3510C672}" dt="2024-03-29T14:09:27.789" v="905" actId="47"/>
        <pc:sldMkLst>
          <pc:docMk/>
          <pc:sldMk cId="1389062450" sldId="294"/>
        </pc:sldMkLst>
      </pc:sldChg>
      <pc:sldChg chg="new del">
        <pc:chgData name="Arshpreetkau Kaur" userId="556e4e00-c81f-44c4-bb4f-2689fce40cd2" providerId="ADAL" clId="{522BBC83-6C4A-48B4-860A-65CD3510C672}" dt="2024-03-29T14:09:11.557" v="903" actId="47"/>
        <pc:sldMkLst>
          <pc:docMk/>
          <pc:sldMk cId="2816226334" sldId="294"/>
        </pc:sldMkLst>
      </pc:sldChg>
      <pc:sldChg chg="addSp delSp modSp add mod ord">
        <pc:chgData name="Arshpreetkau Kaur" userId="556e4e00-c81f-44c4-bb4f-2689fce40cd2" providerId="ADAL" clId="{522BBC83-6C4A-48B4-860A-65CD3510C672}" dt="2024-03-30T02:21:14.685" v="1225" actId="20577"/>
        <pc:sldMkLst>
          <pc:docMk/>
          <pc:sldMk cId="3235800918" sldId="294"/>
        </pc:sldMkLst>
        <pc:spChg chg="mod">
          <ac:chgData name="Arshpreetkau Kaur" userId="556e4e00-c81f-44c4-bb4f-2689fce40cd2" providerId="ADAL" clId="{522BBC83-6C4A-48B4-860A-65CD3510C672}" dt="2024-03-29T14:09:52.028" v="911" actId="20577"/>
          <ac:spMkLst>
            <pc:docMk/>
            <pc:sldMk cId="3235800918" sldId="294"/>
            <ac:spMk id="2" creationId="{2B2E7ABD-2A02-121B-0936-172CB2BC5A0D}"/>
          </ac:spMkLst>
        </pc:spChg>
        <pc:spChg chg="del mod">
          <ac:chgData name="Arshpreetkau Kaur" userId="556e4e00-c81f-44c4-bb4f-2689fce40cd2" providerId="ADAL" clId="{522BBC83-6C4A-48B4-860A-65CD3510C672}" dt="2024-03-29T14:10:21.773" v="913" actId="478"/>
          <ac:spMkLst>
            <pc:docMk/>
            <pc:sldMk cId="3235800918" sldId="294"/>
            <ac:spMk id="5" creationId="{7B180ADF-35C8-33BC-A9D6-F99493C3C1DC}"/>
          </ac:spMkLst>
        </pc:spChg>
        <pc:spChg chg="add mod">
          <ac:chgData name="Arshpreetkau Kaur" userId="556e4e00-c81f-44c4-bb4f-2689fce40cd2" providerId="ADAL" clId="{522BBC83-6C4A-48B4-860A-65CD3510C672}" dt="2024-03-30T02:21:14.685" v="1225" actId="20577"/>
          <ac:spMkLst>
            <pc:docMk/>
            <pc:sldMk cId="3235800918" sldId="294"/>
            <ac:spMk id="6" creationId="{0DFB3F5B-C300-4B1A-4B74-FA7DF4D6E732}"/>
          </ac:spMkLst>
        </pc:spChg>
        <pc:spChg chg="add mod">
          <ac:chgData name="Arshpreetkau Kaur" userId="556e4e00-c81f-44c4-bb4f-2689fce40cd2" providerId="ADAL" clId="{522BBC83-6C4A-48B4-860A-65CD3510C672}" dt="2024-03-30T02:01:11.670" v="1044" actId="14100"/>
          <ac:spMkLst>
            <pc:docMk/>
            <pc:sldMk cId="3235800918" sldId="294"/>
            <ac:spMk id="7" creationId="{DF2601A7-DBBA-C00F-78A5-900CE0A94BD8}"/>
          </ac:spMkLst>
        </pc:spChg>
        <pc:picChg chg="add mod">
          <ac:chgData name="Arshpreetkau Kaur" userId="556e4e00-c81f-44c4-bb4f-2689fce40cd2" providerId="ADAL" clId="{522BBC83-6C4A-48B4-860A-65CD3510C672}" dt="2024-03-30T01:58:42.911" v="1030" actId="1076"/>
          <ac:picMkLst>
            <pc:docMk/>
            <pc:sldMk cId="3235800918" sldId="294"/>
            <ac:picMk id="9" creationId="{6CF4BD33-406D-523A-8A67-53F4DE1015CC}"/>
          </ac:picMkLst>
        </pc:picChg>
        <pc:picChg chg="add mod">
          <ac:chgData name="Arshpreetkau Kaur" userId="556e4e00-c81f-44c4-bb4f-2689fce40cd2" providerId="ADAL" clId="{522BBC83-6C4A-48B4-860A-65CD3510C672}" dt="2024-03-30T02:00:41.110" v="1039" actId="14100"/>
          <ac:picMkLst>
            <pc:docMk/>
            <pc:sldMk cId="3235800918" sldId="294"/>
            <ac:picMk id="11" creationId="{EDC0AA6F-9E3D-76CA-A2FA-67B5AF367303}"/>
          </ac:picMkLst>
        </pc:picChg>
      </pc:sldChg>
      <pc:sldChg chg="addSp modSp add mod">
        <pc:chgData name="Arshpreetkau Kaur" userId="556e4e00-c81f-44c4-bb4f-2689fce40cd2" providerId="ADAL" clId="{522BBC83-6C4A-48B4-860A-65CD3510C672}" dt="2024-03-30T02:15:36.812" v="1224" actId="20577"/>
        <pc:sldMkLst>
          <pc:docMk/>
          <pc:sldMk cId="161709945" sldId="295"/>
        </pc:sldMkLst>
        <pc:spChg chg="mod">
          <ac:chgData name="Arshpreetkau Kaur" userId="556e4e00-c81f-44c4-bb4f-2689fce40cd2" providerId="ADAL" clId="{522BBC83-6C4A-48B4-860A-65CD3510C672}" dt="2024-03-29T14:12:00.968" v="923" actId="20577"/>
          <ac:spMkLst>
            <pc:docMk/>
            <pc:sldMk cId="161709945" sldId="295"/>
            <ac:spMk id="2" creationId="{2B2E7ABD-2A02-121B-0936-172CB2BC5A0D}"/>
          </ac:spMkLst>
        </pc:spChg>
        <pc:spChg chg="mod">
          <ac:chgData name="Arshpreetkau Kaur" userId="556e4e00-c81f-44c4-bb4f-2689fce40cd2" providerId="ADAL" clId="{522BBC83-6C4A-48B4-860A-65CD3510C672}" dt="2024-03-30T02:15:36.812" v="1224" actId="20577"/>
          <ac:spMkLst>
            <pc:docMk/>
            <pc:sldMk cId="161709945" sldId="295"/>
            <ac:spMk id="6" creationId="{0DFB3F5B-C300-4B1A-4B74-FA7DF4D6E732}"/>
          </ac:spMkLst>
        </pc:spChg>
        <pc:spChg chg="mod">
          <ac:chgData name="Arshpreetkau Kaur" userId="556e4e00-c81f-44c4-bb4f-2689fce40cd2" providerId="ADAL" clId="{522BBC83-6C4A-48B4-860A-65CD3510C672}" dt="2024-03-30T02:02:57.068" v="1050" actId="14100"/>
          <ac:spMkLst>
            <pc:docMk/>
            <pc:sldMk cId="161709945" sldId="295"/>
            <ac:spMk id="7" creationId="{DF2601A7-DBBA-C00F-78A5-900CE0A94BD8}"/>
          </ac:spMkLst>
        </pc:spChg>
        <pc:picChg chg="add mod">
          <ac:chgData name="Arshpreetkau Kaur" userId="556e4e00-c81f-44c4-bb4f-2689fce40cd2" providerId="ADAL" clId="{522BBC83-6C4A-48B4-860A-65CD3510C672}" dt="2024-03-30T02:05:11.143" v="1057" actId="1076"/>
          <ac:picMkLst>
            <pc:docMk/>
            <pc:sldMk cId="161709945" sldId="295"/>
            <ac:picMk id="8" creationId="{28AABA6F-BC2D-E32B-2975-75E360A9FEB3}"/>
          </ac:picMkLst>
        </pc:picChg>
        <pc:picChg chg="add mod">
          <ac:chgData name="Arshpreetkau Kaur" userId="556e4e00-c81f-44c4-bb4f-2689fce40cd2" providerId="ADAL" clId="{522BBC83-6C4A-48B4-860A-65CD3510C672}" dt="2024-03-30T02:05:03.004" v="1055" actId="1076"/>
          <ac:picMkLst>
            <pc:docMk/>
            <pc:sldMk cId="161709945" sldId="295"/>
            <ac:picMk id="10" creationId="{A459D405-410F-7C26-74E0-7E61B0A7026A}"/>
          </ac:picMkLst>
        </pc:picChg>
      </pc:sldChg>
      <pc:sldChg chg="modSp add del mod ord">
        <pc:chgData name="Arshpreetkau Kaur" userId="556e4e00-c81f-44c4-bb4f-2689fce40cd2" providerId="ADAL" clId="{522BBC83-6C4A-48B4-860A-65CD3510C672}" dt="2024-03-30T02:23:13.008" v="1229" actId="47"/>
        <pc:sldMkLst>
          <pc:docMk/>
          <pc:sldMk cId="2525235169" sldId="296"/>
        </pc:sldMkLst>
        <pc:spChg chg="mod">
          <ac:chgData name="Arshpreetkau Kaur" userId="556e4e00-c81f-44c4-bb4f-2689fce40cd2" providerId="ADAL" clId="{522BBC83-6C4A-48B4-860A-65CD3510C672}" dt="2024-03-29T14:14:38.282" v="1009" actId="20577"/>
          <ac:spMkLst>
            <pc:docMk/>
            <pc:sldMk cId="2525235169" sldId="296"/>
            <ac:spMk id="2" creationId="{C4300AEF-1595-4419-801B-6E36A33BB8CF}"/>
          </ac:spMkLst>
        </pc:spChg>
      </pc:sldChg>
      <pc:sldChg chg="del">
        <pc:chgData name="Arshpreetkau Kaur" userId="556e4e00-c81f-44c4-bb4f-2689fce40cd2" providerId="ADAL" clId="{522BBC83-6C4A-48B4-860A-65CD3510C672}" dt="2024-03-30T00:18:51.806" v="1019" actId="2696"/>
        <pc:sldMkLst>
          <pc:docMk/>
          <pc:sldMk cId="3924874656" sldId="298"/>
        </pc:sldMkLst>
      </pc:sldChg>
      <pc:sldChg chg="addSp delSp modSp new mod ord">
        <pc:chgData name="Arshpreetkau Kaur" userId="556e4e00-c81f-44c4-bb4f-2689fce40cd2" providerId="ADAL" clId="{522BBC83-6C4A-48B4-860A-65CD3510C672}" dt="2024-03-30T02:37:01.725" v="1322" actId="120"/>
        <pc:sldMkLst>
          <pc:docMk/>
          <pc:sldMk cId="2089572005" sldId="312"/>
        </pc:sldMkLst>
        <pc:spChg chg="del">
          <ac:chgData name="Arshpreetkau Kaur" userId="556e4e00-c81f-44c4-bb4f-2689fce40cd2" providerId="ADAL" clId="{522BBC83-6C4A-48B4-860A-65CD3510C672}" dt="2024-03-30T02:28:50.632" v="1232" actId="478"/>
          <ac:spMkLst>
            <pc:docMk/>
            <pc:sldMk cId="2089572005" sldId="312"/>
            <ac:spMk id="2" creationId="{57981748-C365-B5C1-F084-53D4D2BDF725}"/>
          </ac:spMkLst>
        </pc:spChg>
        <pc:spChg chg="del">
          <ac:chgData name="Arshpreetkau Kaur" userId="556e4e00-c81f-44c4-bb4f-2689fce40cd2" providerId="ADAL" clId="{522BBC83-6C4A-48B4-860A-65CD3510C672}" dt="2024-03-30T02:28:58.672" v="1233" actId="478"/>
          <ac:spMkLst>
            <pc:docMk/>
            <pc:sldMk cId="2089572005" sldId="312"/>
            <ac:spMk id="3" creationId="{6AE338B8-3CA7-3F63-0567-600EDB7BAF94}"/>
          </ac:spMkLst>
        </pc:spChg>
        <pc:spChg chg="add mod">
          <ac:chgData name="Arshpreetkau Kaur" userId="556e4e00-c81f-44c4-bb4f-2689fce40cd2" providerId="ADAL" clId="{522BBC83-6C4A-48B4-860A-65CD3510C672}" dt="2024-03-30T02:32:01.778" v="1265" actId="113"/>
          <ac:spMkLst>
            <pc:docMk/>
            <pc:sldMk cId="2089572005" sldId="312"/>
            <ac:spMk id="6" creationId="{0A17869F-C72E-4A45-2D31-3C343BF42353}"/>
          </ac:spMkLst>
        </pc:spChg>
        <pc:spChg chg="add mod">
          <ac:chgData name="Arshpreetkau Kaur" userId="556e4e00-c81f-44c4-bb4f-2689fce40cd2" providerId="ADAL" clId="{522BBC83-6C4A-48B4-860A-65CD3510C672}" dt="2024-03-30T02:37:01.725" v="1322" actId="120"/>
          <ac:spMkLst>
            <pc:docMk/>
            <pc:sldMk cId="2089572005" sldId="312"/>
            <ac:spMk id="7" creationId="{81202DAE-FD18-C0BC-CE46-CDB3BE2A0E12}"/>
          </ac:spMkLst>
        </pc:spChg>
        <pc:cxnChg chg="add mod">
          <ac:chgData name="Arshpreetkau Kaur" userId="556e4e00-c81f-44c4-bb4f-2689fce40cd2" providerId="ADAL" clId="{522BBC83-6C4A-48B4-860A-65CD3510C672}" dt="2024-03-30T02:29:40.296" v="1234"/>
          <ac:cxnSpMkLst>
            <pc:docMk/>
            <pc:sldMk cId="2089572005" sldId="312"/>
            <ac:cxnSpMk id="4" creationId="{C08F5059-F8BE-10FF-06B1-EF37ADCD5B06}"/>
          </ac:cxnSpMkLst>
        </pc:cxnChg>
        <pc:cxnChg chg="add mod">
          <ac:chgData name="Arshpreetkau Kaur" userId="556e4e00-c81f-44c4-bb4f-2689fce40cd2" providerId="ADAL" clId="{522BBC83-6C4A-48B4-860A-65CD3510C672}" dt="2024-03-30T02:29:49.362" v="1235"/>
          <ac:cxnSpMkLst>
            <pc:docMk/>
            <pc:sldMk cId="2089572005" sldId="312"/>
            <ac:cxnSpMk id="5" creationId="{67C9EB3D-4FBA-F89E-048E-ABB0DF7CE373}"/>
          </ac:cxnSpMkLst>
        </pc:cxnChg>
      </pc:sldChg>
      <pc:sldChg chg="del">
        <pc:chgData name="Arshpreetkau Kaur" userId="556e4e00-c81f-44c4-bb4f-2689fce40cd2" providerId="ADAL" clId="{522BBC83-6C4A-48B4-860A-65CD3510C672}" dt="2024-03-30T02:37:57.115" v="1323" actId="47"/>
        <pc:sldMkLst>
          <pc:docMk/>
          <pc:sldMk cId="2618436609" sldId="314"/>
        </pc:sldMkLst>
      </pc:sldChg>
      <pc:sldChg chg="addSp delSp modSp new mod ord setBg">
        <pc:chgData name="Arshpreetkau Kaur" userId="556e4e00-c81f-44c4-bb4f-2689fce40cd2" providerId="ADAL" clId="{522BBC83-6C4A-48B4-860A-65CD3510C672}" dt="2024-03-30T03:23:54.753" v="1499" actId="20577"/>
        <pc:sldMkLst>
          <pc:docMk/>
          <pc:sldMk cId="2088260435" sldId="319"/>
        </pc:sldMkLst>
        <pc:spChg chg="add mod ord">
          <ac:chgData name="Arshpreetkau Kaur" userId="556e4e00-c81f-44c4-bb4f-2689fce40cd2" providerId="ADAL" clId="{522BBC83-6C4A-48B4-860A-65CD3510C672}" dt="2024-03-30T03:23:54.753" v="1499" actId="20577"/>
          <ac:spMkLst>
            <pc:docMk/>
            <pc:sldMk cId="2088260435" sldId="319"/>
            <ac:spMk id="2" creationId="{31254314-E46A-EACD-A388-CB809DF34E68}"/>
          </ac:spMkLst>
        </pc:spChg>
        <pc:spChg chg="add">
          <ac:chgData name="Arshpreetkau Kaur" userId="556e4e00-c81f-44c4-bb4f-2689fce40cd2" providerId="ADAL" clId="{522BBC83-6C4A-48B4-860A-65CD3510C672}" dt="2024-03-30T03:18:16.508" v="1377"/>
          <ac:spMkLst>
            <pc:docMk/>
            <pc:sldMk cId="2088260435" sldId="319"/>
            <ac:spMk id="5" creationId="{32BEE516-2770-D017-D104-947DA5E5029E}"/>
          </ac:spMkLst>
        </pc:spChg>
        <pc:spChg chg="add mod">
          <ac:chgData name="Arshpreetkau Kaur" userId="556e4e00-c81f-44c4-bb4f-2689fce40cd2" providerId="ADAL" clId="{522BBC83-6C4A-48B4-860A-65CD3510C672}" dt="2024-03-30T03:18:48.656" v="1382" actId="20577"/>
          <ac:spMkLst>
            <pc:docMk/>
            <pc:sldMk cId="2088260435" sldId="319"/>
            <ac:spMk id="6" creationId="{9344A438-25AE-6ACA-1FD5-51F51D3A7F2B}"/>
          </ac:spMkLst>
        </pc:spChg>
        <pc:spChg chg="add">
          <ac:chgData name="Arshpreetkau Kaur" userId="556e4e00-c81f-44c4-bb4f-2689fce40cd2" providerId="ADAL" clId="{522BBC83-6C4A-48B4-860A-65CD3510C672}" dt="2024-03-30T03:18:51.872" v="1383"/>
          <ac:spMkLst>
            <pc:docMk/>
            <pc:sldMk cId="2088260435" sldId="319"/>
            <ac:spMk id="7" creationId="{07B6207E-2353-9A79-D04C-124D894D9BB8}"/>
          </ac:spMkLst>
        </pc:spChg>
        <pc:spChg chg="add del">
          <ac:chgData name="Arshpreetkau Kaur" userId="556e4e00-c81f-44c4-bb4f-2689fce40cd2" providerId="ADAL" clId="{522BBC83-6C4A-48B4-860A-65CD3510C672}" dt="2024-03-30T03:14:14.644" v="1370" actId="26606"/>
          <ac:spMkLst>
            <pc:docMk/>
            <pc:sldMk cId="2088260435" sldId="319"/>
            <ac:spMk id="9" creationId="{04812C46-200A-4DEB-A05E-3ED6C68C2387}"/>
          </ac:spMkLst>
        </pc:spChg>
        <pc:spChg chg="add del">
          <ac:chgData name="Arshpreetkau Kaur" userId="556e4e00-c81f-44c4-bb4f-2689fce40cd2" providerId="ADAL" clId="{522BBC83-6C4A-48B4-860A-65CD3510C672}" dt="2024-03-30T03:14:14.644" v="1370" actId="26606"/>
          <ac:spMkLst>
            <pc:docMk/>
            <pc:sldMk cId="2088260435" sldId="319"/>
            <ac:spMk id="11" creationId="{D1EA859B-E555-4109-94F3-6700E046E008}"/>
          </ac:spMkLst>
        </pc:spChg>
        <pc:spChg chg="add del">
          <ac:chgData name="Arshpreetkau Kaur" userId="556e4e00-c81f-44c4-bb4f-2689fce40cd2" providerId="ADAL" clId="{522BBC83-6C4A-48B4-860A-65CD3510C672}" dt="2024-03-30T03:14:18.084" v="1372" actId="26606"/>
          <ac:spMkLst>
            <pc:docMk/>
            <pc:sldMk cId="2088260435" sldId="319"/>
            <ac:spMk id="13" creationId="{04812C46-200A-4DEB-A05E-3ED6C68C2387}"/>
          </ac:spMkLst>
        </pc:spChg>
        <pc:spChg chg="add del">
          <ac:chgData name="Arshpreetkau Kaur" userId="556e4e00-c81f-44c4-bb4f-2689fce40cd2" providerId="ADAL" clId="{522BBC83-6C4A-48B4-860A-65CD3510C672}" dt="2024-03-30T03:14:18.084" v="1372" actId="26606"/>
          <ac:spMkLst>
            <pc:docMk/>
            <pc:sldMk cId="2088260435" sldId="319"/>
            <ac:spMk id="14" creationId="{D1EA859B-E555-4109-94F3-6700E046E008}"/>
          </ac:spMkLst>
        </pc:spChg>
        <pc:spChg chg="add del">
          <ac:chgData name="Arshpreetkau Kaur" userId="556e4e00-c81f-44c4-bb4f-2689fce40cd2" providerId="ADAL" clId="{522BBC83-6C4A-48B4-860A-65CD3510C672}" dt="2024-03-30T03:14:21.243" v="1374" actId="26606"/>
          <ac:spMkLst>
            <pc:docMk/>
            <pc:sldMk cId="2088260435" sldId="319"/>
            <ac:spMk id="16" creationId="{A2679492-7988-4050-9056-542444452411}"/>
          </ac:spMkLst>
        </pc:spChg>
        <pc:spChg chg="add del">
          <ac:chgData name="Arshpreetkau Kaur" userId="556e4e00-c81f-44c4-bb4f-2689fce40cd2" providerId="ADAL" clId="{522BBC83-6C4A-48B4-860A-65CD3510C672}" dt="2024-03-30T03:14:21.243" v="1374" actId="26606"/>
          <ac:spMkLst>
            <pc:docMk/>
            <pc:sldMk cId="2088260435" sldId="319"/>
            <ac:spMk id="17" creationId="{B091B163-7D61-4891-ABCF-5C13D9C418D0}"/>
          </ac:spMkLst>
        </pc:spChg>
        <pc:picChg chg="add del mod modCrop">
          <ac:chgData name="Arshpreetkau Kaur" userId="556e4e00-c81f-44c4-bb4f-2689fce40cd2" providerId="ADAL" clId="{522BBC83-6C4A-48B4-860A-65CD3510C672}" dt="2024-03-30T03:19:56.397" v="1401" actId="478"/>
          <ac:picMkLst>
            <pc:docMk/>
            <pc:sldMk cId="2088260435" sldId="319"/>
            <ac:picMk id="4" creationId="{8E12B814-1BE6-2F8D-4F22-92395B582BBA}"/>
          </ac:picMkLst>
        </pc:picChg>
        <pc:picChg chg="add mod">
          <ac:chgData name="Arshpreetkau Kaur" userId="556e4e00-c81f-44c4-bb4f-2689fce40cd2" providerId="ADAL" clId="{522BBC83-6C4A-48B4-860A-65CD3510C672}" dt="2024-03-30T03:20:49.359" v="1405" actId="1076"/>
          <ac:picMkLst>
            <pc:docMk/>
            <pc:sldMk cId="2088260435" sldId="319"/>
            <ac:picMk id="10" creationId="{CEE636CB-8C41-2400-5ED5-35C227F7A3DF}"/>
          </ac:picMkLst>
        </pc:picChg>
        <pc:cxnChg chg="add del">
          <ac:chgData name="Arshpreetkau Kaur" userId="556e4e00-c81f-44c4-bb4f-2689fce40cd2" providerId="ADAL" clId="{522BBC83-6C4A-48B4-860A-65CD3510C672}" dt="2024-03-30T03:14:21.243" v="1374" actId="26606"/>
          <ac:cxnSpMkLst>
            <pc:docMk/>
            <pc:sldMk cId="2088260435" sldId="319"/>
            <ac:cxnSpMk id="18" creationId="{C49DA8F6-BCC1-4447-B54C-57856834B94B}"/>
          </ac:cxnSpMkLst>
        </pc:cxnChg>
      </pc:sldChg>
      <pc:sldChg chg="del">
        <pc:chgData name="Arshpreetkau Kaur" userId="556e4e00-c81f-44c4-bb4f-2689fce40cd2" providerId="ADAL" clId="{522BBC83-6C4A-48B4-860A-65CD3510C672}" dt="2024-03-30T02:46:14.294" v="1331" actId="47"/>
        <pc:sldMkLst>
          <pc:docMk/>
          <pc:sldMk cId="2556273511" sldId="319"/>
        </pc:sldMkLst>
      </pc:sldChg>
      <pc:sldChg chg="del">
        <pc:chgData name="Arshpreetkau Kaur" userId="556e4e00-c81f-44c4-bb4f-2689fce40cd2" providerId="ADAL" clId="{522BBC83-6C4A-48B4-860A-65CD3510C672}" dt="2024-03-30T02:46:28.393" v="1332" actId="47"/>
        <pc:sldMkLst>
          <pc:docMk/>
          <pc:sldMk cId="48852498" sldId="320"/>
        </pc:sldMkLst>
      </pc:sldChg>
      <pc:sldChg chg="addSp delSp modSp new mod setBg">
        <pc:chgData name="Arshpreetkau Kaur" userId="556e4e00-c81f-44c4-bb4f-2689fce40cd2" providerId="ADAL" clId="{522BBC83-6C4A-48B4-860A-65CD3510C672}" dt="2024-03-30T03:29:32.547" v="1523" actId="1076"/>
        <pc:sldMkLst>
          <pc:docMk/>
          <pc:sldMk cId="294421552" sldId="320"/>
        </pc:sldMkLst>
        <pc:spChg chg="add mod">
          <ac:chgData name="Arshpreetkau Kaur" userId="556e4e00-c81f-44c4-bb4f-2689fce40cd2" providerId="ADAL" clId="{522BBC83-6C4A-48B4-860A-65CD3510C672}" dt="2024-03-30T03:29:32.547" v="1523" actId="1076"/>
          <ac:spMkLst>
            <pc:docMk/>
            <pc:sldMk cId="294421552" sldId="320"/>
            <ac:spMk id="5" creationId="{E087C271-BFF2-1367-87F7-585CDCB6F8D1}"/>
          </ac:spMkLst>
        </pc:spChg>
        <pc:spChg chg="add del">
          <ac:chgData name="Arshpreetkau Kaur" userId="556e4e00-c81f-44c4-bb4f-2689fce40cd2" providerId="ADAL" clId="{522BBC83-6C4A-48B4-860A-65CD3510C672}" dt="2024-03-30T03:28:23.002" v="1509" actId="26606"/>
          <ac:spMkLst>
            <pc:docMk/>
            <pc:sldMk cId="294421552" sldId="320"/>
            <ac:spMk id="8" creationId="{8DAAB828-02C8-4111-AC14-FF5ACEDDFE37}"/>
          </ac:spMkLst>
        </pc:spChg>
        <pc:grpChg chg="add del">
          <ac:chgData name="Arshpreetkau Kaur" userId="556e4e00-c81f-44c4-bb4f-2689fce40cd2" providerId="ADAL" clId="{522BBC83-6C4A-48B4-860A-65CD3510C672}" dt="2024-03-30T03:28:23.002" v="1509" actId="26606"/>
          <ac:grpSpMkLst>
            <pc:docMk/>
            <pc:sldMk cId="294421552" sldId="320"/>
            <ac:grpSpMk id="10" creationId="{C32D4553-E775-4F16-9A6F-FED8D166A5B7}"/>
          </ac:grpSpMkLst>
        </pc:grpChg>
        <pc:picChg chg="add mod">
          <ac:chgData name="Arshpreetkau Kaur" userId="556e4e00-c81f-44c4-bb4f-2689fce40cd2" providerId="ADAL" clId="{522BBC83-6C4A-48B4-860A-65CD3510C672}" dt="2024-03-30T03:28:32.615" v="1512" actId="14100"/>
          <ac:picMkLst>
            <pc:docMk/>
            <pc:sldMk cId="294421552" sldId="320"/>
            <ac:picMk id="3" creationId="{625B1D32-7475-583B-B409-E736025FB7E7}"/>
          </ac:picMkLst>
        </pc:picChg>
      </pc:sldChg>
      <pc:sldChg chg="delSp new del mod">
        <pc:chgData name="Arshpreetkau Kaur" userId="556e4e00-c81f-44c4-bb4f-2689fce40cd2" providerId="ADAL" clId="{522BBC83-6C4A-48B4-860A-65CD3510C672}" dt="2024-03-30T03:36:11.198" v="1544" actId="47"/>
        <pc:sldMkLst>
          <pc:docMk/>
          <pc:sldMk cId="1738091454" sldId="321"/>
        </pc:sldMkLst>
        <pc:spChg chg="del">
          <ac:chgData name="Arshpreetkau Kaur" userId="556e4e00-c81f-44c4-bb4f-2689fce40cd2" providerId="ADAL" clId="{522BBC83-6C4A-48B4-860A-65CD3510C672}" dt="2024-03-30T03:34:07.601" v="1526" actId="478"/>
          <ac:spMkLst>
            <pc:docMk/>
            <pc:sldMk cId="1738091454" sldId="321"/>
            <ac:spMk id="2" creationId="{AC74D730-D93A-C6AA-863C-9AC5E8ED2E7F}"/>
          </ac:spMkLst>
        </pc:spChg>
        <pc:spChg chg="del">
          <ac:chgData name="Arshpreetkau Kaur" userId="556e4e00-c81f-44c4-bb4f-2689fce40cd2" providerId="ADAL" clId="{522BBC83-6C4A-48B4-860A-65CD3510C672}" dt="2024-03-30T03:34:03.842" v="1525" actId="478"/>
          <ac:spMkLst>
            <pc:docMk/>
            <pc:sldMk cId="1738091454" sldId="321"/>
            <ac:spMk id="3" creationId="{F1141B37-452E-0A94-EBCC-6FA14B6E774D}"/>
          </ac:spMkLst>
        </pc:spChg>
      </pc:sldChg>
      <pc:sldChg chg="modSp add mod ord">
        <pc:chgData name="Arshpreetkau Kaur" userId="556e4e00-c81f-44c4-bb4f-2689fce40cd2" providerId="ADAL" clId="{522BBC83-6C4A-48B4-860A-65CD3510C672}" dt="2024-03-30T03:38:40.576" v="1757" actId="255"/>
        <pc:sldMkLst>
          <pc:docMk/>
          <pc:sldMk cId="1938959605" sldId="322"/>
        </pc:sldMkLst>
        <pc:spChg chg="mod">
          <ac:chgData name="Arshpreetkau Kaur" userId="556e4e00-c81f-44c4-bb4f-2689fce40cd2" providerId="ADAL" clId="{522BBC83-6C4A-48B4-860A-65CD3510C672}" dt="2024-03-30T03:36:23.078" v="1558" actId="20577"/>
          <ac:spMkLst>
            <pc:docMk/>
            <pc:sldMk cId="1938959605" sldId="322"/>
            <ac:spMk id="6" creationId="{0A17869F-C72E-4A45-2D31-3C343BF42353}"/>
          </ac:spMkLst>
        </pc:spChg>
        <pc:spChg chg="mod">
          <ac:chgData name="Arshpreetkau Kaur" userId="556e4e00-c81f-44c4-bb4f-2689fce40cd2" providerId="ADAL" clId="{522BBC83-6C4A-48B4-860A-65CD3510C672}" dt="2024-03-30T03:38:40.576" v="1757" actId="255"/>
          <ac:spMkLst>
            <pc:docMk/>
            <pc:sldMk cId="1938959605" sldId="322"/>
            <ac:spMk id="7" creationId="{81202DAE-FD18-C0BC-CE46-CDB3BE2A0E12}"/>
          </ac:spMkLst>
        </pc:spChg>
      </pc:sldChg>
    </pc:docChg>
  </pc:docChgLst>
  <pc:docChgLst>
    <pc:chgData name="Harsimranjit Singh" userId="fa50d55c-c497-4e5c-955c-007909a22253" providerId="ADAL" clId="{592DFD5A-5E87-4AE7-9CE7-06A22275921D}"/>
    <pc:docChg chg="undo custSel addSld delSld modSld sldOrd">
      <pc:chgData name="Harsimranjit Singh" userId="fa50d55c-c497-4e5c-955c-007909a22253" providerId="ADAL" clId="{592DFD5A-5E87-4AE7-9CE7-06A22275921D}" dt="2024-03-30T02:42:19.714" v="618" actId="1076"/>
      <pc:docMkLst>
        <pc:docMk/>
      </pc:docMkLst>
      <pc:sldChg chg="addSp delSp modSp add del mod">
        <pc:chgData name="Harsimranjit Singh" userId="fa50d55c-c497-4e5c-955c-007909a22253" providerId="ADAL" clId="{592DFD5A-5E87-4AE7-9CE7-06A22275921D}" dt="2024-03-30T01:23:13.825" v="171" actId="47"/>
        <pc:sldMkLst>
          <pc:docMk/>
          <pc:sldMk cId="2117410336" sldId="303"/>
        </pc:sldMkLst>
        <pc:spChg chg="mod">
          <ac:chgData name="Harsimranjit Singh" userId="fa50d55c-c497-4e5c-955c-007909a22253" providerId="ADAL" clId="{592DFD5A-5E87-4AE7-9CE7-06A22275921D}" dt="2024-03-30T00:49:12.486" v="68" actId="1076"/>
          <ac:spMkLst>
            <pc:docMk/>
            <pc:sldMk cId="2117410336" sldId="303"/>
            <ac:spMk id="2" creationId="{C4300AEF-1595-4419-801B-6E36A33BB8CF}"/>
          </ac:spMkLst>
        </pc:spChg>
        <pc:spChg chg="add mod">
          <ac:chgData name="Harsimranjit Singh" userId="fa50d55c-c497-4e5c-955c-007909a22253" providerId="ADAL" clId="{592DFD5A-5E87-4AE7-9CE7-06A22275921D}" dt="2024-03-30T01:19:44.608" v="87" actId="1076"/>
          <ac:spMkLst>
            <pc:docMk/>
            <pc:sldMk cId="2117410336" sldId="303"/>
            <ac:spMk id="3" creationId="{99046D56-0806-B9C2-B721-DCF74D45729D}"/>
          </ac:spMkLst>
        </pc:spChg>
        <pc:spChg chg="mod">
          <ac:chgData name="Harsimranjit Singh" userId="fa50d55c-c497-4e5c-955c-007909a22253" providerId="ADAL" clId="{592DFD5A-5E87-4AE7-9CE7-06A22275921D}" dt="2024-03-30T00:49:04.098" v="67" actId="1076"/>
          <ac:spMkLst>
            <pc:docMk/>
            <pc:sldMk cId="2117410336" sldId="303"/>
            <ac:spMk id="5" creationId="{A50B1817-3C7F-41BC-8557-7A00C928EE16}"/>
          </ac:spMkLst>
        </pc:spChg>
        <pc:spChg chg="del mod">
          <ac:chgData name="Harsimranjit Singh" userId="fa50d55c-c497-4e5c-955c-007909a22253" providerId="ADAL" clId="{592DFD5A-5E87-4AE7-9CE7-06A22275921D}" dt="2024-03-30T00:46:43.031" v="7" actId="478"/>
          <ac:spMkLst>
            <pc:docMk/>
            <pc:sldMk cId="2117410336" sldId="303"/>
            <ac:spMk id="8" creationId="{548FC78B-EF83-4185-A63D-1A5A85640B62}"/>
          </ac:spMkLst>
        </pc:spChg>
        <pc:spChg chg="del mod">
          <ac:chgData name="Harsimranjit Singh" userId="fa50d55c-c497-4e5c-955c-007909a22253" providerId="ADAL" clId="{592DFD5A-5E87-4AE7-9CE7-06A22275921D}" dt="2024-03-30T00:47:24.860" v="52" actId="478"/>
          <ac:spMkLst>
            <pc:docMk/>
            <pc:sldMk cId="2117410336" sldId="303"/>
            <ac:spMk id="9" creationId="{B7B50F87-A3AA-4FB6-9692-24BF5512FC5B}"/>
          </ac:spMkLst>
        </pc:spChg>
        <pc:grpChg chg="del mod">
          <ac:chgData name="Harsimranjit Singh" userId="fa50d55c-c497-4e5c-955c-007909a22253" providerId="ADAL" clId="{592DFD5A-5E87-4AE7-9CE7-06A22275921D}" dt="2024-03-30T00:46:43.031" v="7" actId="478"/>
          <ac:grpSpMkLst>
            <pc:docMk/>
            <pc:sldMk cId="2117410336" sldId="303"/>
            <ac:grpSpMk id="7" creationId="{B95DF07A-CE7E-4D89-9AA0-25F4FFF3B9C7}"/>
          </ac:grpSpMkLst>
        </pc:grpChg>
      </pc:sldChg>
      <pc:sldChg chg="add del setBg">
        <pc:chgData name="Harsimranjit Singh" userId="fa50d55c-c497-4e5c-955c-007909a22253" providerId="ADAL" clId="{592DFD5A-5E87-4AE7-9CE7-06A22275921D}" dt="2024-03-30T00:46:31.835" v="3" actId="47"/>
        <pc:sldMkLst>
          <pc:docMk/>
          <pc:sldMk cId="3022078683" sldId="303"/>
        </pc:sldMkLst>
      </pc:sldChg>
      <pc:sldChg chg="new del">
        <pc:chgData name="Harsimranjit Singh" userId="fa50d55c-c497-4e5c-955c-007909a22253" providerId="ADAL" clId="{592DFD5A-5E87-4AE7-9CE7-06A22275921D}" dt="2024-03-30T00:45:45.522" v="1" actId="47"/>
        <pc:sldMkLst>
          <pc:docMk/>
          <pc:sldMk cId="3611421748" sldId="303"/>
        </pc:sldMkLst>
      </pc:sldChg>
      <pc:sldChg chg="add del">
        <pc:chgData name="Harsimranjit Singh" userId="fa50d55c-c497-4e5c-955c-007909a22253" providerId="ADAL" clId="{592DFD5A-5E87-4AE7-9CE7-06A22275921D}" dt="2024-03-30T01:23:08.206" v="170" actId="47"/>
        <pc:sldMkLst>
          <pc:docMk/>
          <pc:sldMk cId="1659703973" sldId="304"/>
        </pc:sldMkLst>
      </pc:sldChg>
      <pc:sldChg chg="new del">
        <pc:chgData name="Harsimranjit Singh" userId="fa50d55c-c497-4e5c-955c-007909a22253" providerId="ADAL" clId="{592DFD5A-5E87-4AE7-9CE7-06A22275921D}" dt="2024-03-30T00:47:39.235" v="54" actId="47"/>
        <pc:sldMkLst>
          <pc:docMk/>
          <pc:sldMk cId="3122944962" sldId="304"/>
        </pc:sldMkLst>
      </pc:sldChg>
      <pc:sldChg chg="addSp delSp modSp add mod ord">
        <pc:chgData name="Harsimranjit Singh" userId="fa50d55c-c497-4e5c-955c-007909a22253" providerId="ADAL" clId="{592DFD5A-5E87-4AE7-9CE7-06A22275921D}" dt="2024-03-30T01:22:49.521" v="169" actId="20577"/>
        <pc:sldMkLst>
          <pc:docMk/>
          <pc:sldMk cId="2080483497" sldId="305"/>
        </pc:sldMkLst>
        <pc:spChg chg="mod">
          <ac:chgData name="Harsimranjit Singh" userId="fa50d55c-c497-4e5c-955c-007909a22253" providerId="ADAL" clId="{592DFD5A-5E87-4AE7-9CE7-06A22275921D}" dt="2024-03-30T01:22:49.521" v="169" actId="20577"/>
          <ac:spMkLst>
            <pc:docMk/>
            <pc:sldMk cId="2080483497" sldId="305"/>
            <ac:spMk id="6" creationId="{0DFB3F5B-C300-4B1A-4B74-FA7DF4D6E732}"/>
          </ac:spMkLst>
        </pc:spChg>
        <pc:picChg chg="add mod">
          <ac:chgData name="Harsimranjit Singh" userId="fa50d55c-c497-4e5c-955c-007909a22253" providerId="ADAL" clId="{592DFD5A-5E87-4AE7-9CE7-06A22275921D}" dt="2024-03-30T01:21:49.426" v="138" actId="1076"/>
          <ac:picMkLst>
            <pc:docMk/>
            <pc:sldMk cId="2080483497" sldId="305"/>
            <ac:picMk id="2" creationId="{B5456807-2497-D664-6B6C-5E0C0DBF88ED}"/>
          </ac:picMkLst>
        </pc:picChg>
        <pc:picChg chg="add mod">
          <ac:chgData name="Harsimranjit Singh" userId="fa50d55c-c497-4e5c-955c-007909a22253" providerId="ADAL" clId="{592DFD5A-5E87-4AE7-9CE7-06A22275921D}" dt="2024-03-30T01:22:11.495" v="142" actId="1076"/>
          <ac:picMkLst>
            <pc:docMk/>
            <pc:sldMk cId="2080483497" sldId="305"/>
            <ac:picMk id="3" creationId="{C4A08676-C36B-5851-856D-9382E500AA5A}"/>
          </ac:picMkLst>
        </pc:picChg>
        <pc:picChg chg="del">
          <ac:chgData name="Harsimranjit Singh" userId="fa50d55c-c497-4e5c-955c-007909a22253" providerId="ADAL" clId="{592DFD5A-5E87-4AE7-9CE7-06A22275921D}" dt="2024-03-30T01:21:13.993" v="127" actId="478"/>
          <ac:picMkLst>
            <pc:docMk/>
            <pc:sldMk cId="2080483497" sldId="305"/>
            <ac:picMk id="13" creationId="{11B9FF70-D42B-C906-7212-DAF20E164202}"/>
          </ac:picMkLst>
        </pc:picChg>
      </pc:sldChg>
      <pc:sldChg chg="addSp delSp modSp add mod ord">
        <pc:chgData name="Harsimranjit Singh" userId="fa50d55c-c497-4e5c-955c-007909a22253" providerId="ADAL" clId="{592DFD5A-5E87-4AE7-9CE7-06A22275921D}" dt="2024-03-30T01:29:14.392" v="255" actId="313"/>
        <pc:sldMkLst>
          <pc:docMk/>
          <pc:sldMk cId="276882215" sldId="306"/>
        </pc:sldMkLst>
        <pc:spChg chg="mod">
          <ac:chgData name="Harsimranjit Singh" userId="fa50d55c-c497-4e5c-955c-007909a22253" providerId="ADAL" clId="{592DFD5A-5E87-4AE7-9CE7-06A22275921D}" dt="2024-03-30T01:29:14.392" v="255" actId="313"/>
          <ac:spMkLst>
            <pc:docMk/>
            <pc:sldMk cId="276882215" sldId="306"/>
            <ac:spMk id="2" creationId="{2B2E7ABD-2A02-121B-0936-172CB2BC5A0D}"/>
          </ac:spMkLst>
        </pc:spChg>
        <pc:spChg chg="del">
          <ac:chgData name="Harsimranjit Singh" userId="fa50d55c-c497-4e5c-955c-007909a22253" providerId="ADAL" clId="{592DFD5A-5E87-4AE7-9CE7-06A22275921D}" dt="2024-03-30T01:27:27.344" v="252" actId="478"/>
          <ac:spMkLst>
            <pc:docMk/>
            <pc:sldMk cId="276882215" sldId="306"/>
            <ac:spMk id="6" creationId="{0DFB3F5B-C300-4B1A-4B74-FA7DF4D6E732}"/>
          </ac:spMkLst>
        </pc:spChg>
        <pc:spChg chg="mod">
          <ac:chgData name="Harsimranjit Singh" userId="fa50d55c-c497-4e5c-955c-007909a22253" providerId="ADAL" clId="{592DFD5A-5E87-4AE7-9CE7-06A22275921D}" dt="2024-03-30T01:27:33.916" v="254" actId="14100"/>
          <ac:spMkLst>
            <pc:docMk/>
            <pc:sldMk cId="276882215" sldId="306"/>
            <ac:spMk id="7" creationId="{DF2601A7-DBBA-C00F-78A5-900CE0A94BD8}"/>
          </ac:spMkLst>
        </pc:spChg>
        <pc:spChg chg="add mod">
          <ac:chgData name="Harsimranjit Singh" userId="fa50d55c-c497-4e5c-955c-007909a22253" providerId="ADAL" clId="{592DFD5A-5E87-4AE7-9CE7-06A22275921D}" dt="2024-03-30T01:25:13.971" v="221"/>
          <ac:spMkLst>
            <pc:docMk/>
            <pc:sldMk cId="276882215" sldId="306"/>
            <ac:spMk id="8" creationId="{43391439-27AE-9A98-03BA-B79BDE414466}"/>
          </ac:spMkLst>
        </pc:spChg>
        <pc:spChg chg="add mod">
          <ac:chgData name="Harsimranjit Singh" userId="fa50d55c-c497-4e5c-955c-007909a22253" providerId="ADAL" clId="{592DFD5A-5E87-4AE7-9CE7-06A22275921D}" dt="2024-03-30T01:26:26.038" v="236"/>
          <ac:spMkLst>
            <pc:docMk/>
            <pc:sldMk cId="276882215" sldId="306"/>
            <ac:spMk id="15" creationId="{33461E25-4CA0-5EA4-20C7-1E99A7724ED5}"/>
          </ac:spMkLst>
        </pc:spChg>
        <pc:grpChg chg="add mod">
          <ac:chgData name="Harsimranjit Singh" userId="fa50d55c-c497-4e5c-955c-007909a22253" providerId="ADAL" clId="{592DFD5A-5E87-4AE7-9CE7-06A22275921D}" dt="2024-03-30T01:25:13.971" v="221"/>
          <ac:grpSpMkLst>
            <pc:docMk/>
            <pc:sldMk cId="276882215" sldId="306"/>
            <ac:grpSpMk id="5" creationId="{DD33166A-4C52-78E1-ABC4-DBED30E10031}"/>
          </ac:grpSpMkLst>
        </pc:grpChg>
        <pc:grpChg chg="add del mod">
          <ac:chgData name="Harsimranjit Singh" userId="fa50d55c-c497-4e5c-955c-007909a22253" providerId="ADAL" clId="{592DFD5A-5E87-4AE7-9CE7-06A22275921D}" dt="2024-03-30T01:26:44.872" v="243" actId="478"/>
          <ac:grpSpMkLst>
            <pc:docMk/>
            <pc:sldMk cId="276882215" sldId="306"/>
            <ac:grpSpMk id="14" creationId="{904D5BD8-8830-7977-411F-F2F6A7C3103D}"/>
          </ac:grpSpMkLst>
        </pc:grpChg>
        <pc:picChg chg="add mod">
          <ac:chgData name="Harsimranjit Singh" userId="fa50d55c-c497-4e5c-955c-007909a22253" providerId="ADAL" clId="{592DFD5A-5E87-4AE7-9CE7-06A22275921D}" dt="2024-03-30T01:25:13.971" v="221"/>
          <ac:picMkLst>
            <pc:docMk/>
            <pc:sldMk cId="276882215" sldId="306"/>
            <ac:picMk id="9" creationId="{6F30F7D8-8DB5-633D-E3EF-48084086F21B}"/>
          </ac:picMkLst>
        </pc:picChg>
        <pc:picChg chg="add mod">
          <ac:chgData name="Harsimranjit Singh" userId="fa50d55c-c497-4e5c-955c-007909a22253" providerId="ADAL" clId="{592DFD5A-5E87-4AE7-9CE7-06A22275921D}" dt="2024-03-30T01:25:13.971" v="221"/>
          <ac:picMkLst>
            <pc:docMk/>
            <pc:sldMk cId="276882215" sldId="306"/>
            <ac:picMk id="10" creationId="{587D1272-5307-ACD5-F6D8-6831C5646710}"/>
          </ac:picMkLst>
        </pc:picChg>
        <pc:picChg chg="add mod">
          <ac:chgData name="Harsimranjit Singh" userId="fa50d55c-c497-4e5c-955c-007909a22253" providerId="ADAL" clId="{592DFD5A-5E87-4AE7-9CE7-06A22275921D}" dt="2024-03-30T01:27:16.653" v="250" actId="1076"/>
          <ac:picMkLst>
            <pc:docMk/>
            <pc:sldMk cId="276882215" sldId="306"/>
            <ac:picMk id="12" creationId="{6856011A-7C64-C74E-9868-D8F3F3AC49FC}"/>
          </ac:picMkLst>
        </pc:picChg>
        <pc:picChg chg="add mod">
          <ac:chgData name="Harsimranjit Singh" userId="fa50d55c-c497-4e5c-955c-007909a22253" providerId="ADAL" clId="{592DFD5A-5E87-4AE7-9CE7-06A22275921D}" dt="2024-03-30T01:27:18.638" v="251" actId="1076"/>
          <ac:picMkLst>
            <pc:docMk/>
            <pc:sldMk cId="276882215" sldId="306"/>
            <ac:picMk id="13" creationId="{B2C661FC-C740-5050-19C3-44C15F5C5954}"/>
          </ac:picMkLst>
        </pc:picChg>
        <pc:picChg chg="del">
          <ac:chgData name="Harsimranjit Singh" userId="fa50d55c-c497-4e5c-955c-007909a22253" providerId="ADAL" clId="{592DFD5A-5E87-4AE7-9CE7-06A22275921D}" dt="2024-03-30T01:24:46.948" v="209" actId="478"/>
          <ac:picMkLst>
            <pc:docMk/>
            <pc:sldMk cId="276882215" sldId="306"/>
            <ac:picMk id="16" creationId="{08AD222F-AB16-9ED7-6CF5-7B18FF939C54}"/>
          </ac:picMkLst>
        </pc:picChg>
        <pc:picChg chg="add mod">
          <ac:chgData name="Harsimranjit Singh" userId="fa50d55c-c497-4e5c-955c-007909a22253" providerId="ADAL" clId="{592DFD5A-5E87-4AE7-9CE7-06A22275921D}" dt="2024-03-30T01:26:26.038" v="236"/>
          <ac:picMkLst>
            <pc:docMk/>
            <pc:sldMk cId="276882215" sldId="306"/>
            <ac:picMk id="17" creationId="{BCCEA077-3D4E-3D36-9445-713AA0863BFB}"/>
          </ac:picMkLst>
        </pc:picChg>
        <pc:picChg chg="add mod">
          <ac:chgData name="Harsimranjit Singh" userId="fa50d55c-c497-4e5c-955c-007909a22253" providerId="ADAL" clId="{592DFD5A-5E87-4AE7-9CE7-06A22275921D}" dt="2024-03-30T01:26:26.038" v="236"/>
          <ac:picMkLst>
            <pc:docMk/>
            <pc:sldMk cId="276882215" sldId="306"/>
            <ac:picMk id="18" creationId="{D4698C99-39ED-63B4-67DC-032CB8949F31}"/>
          </ac:picMkLst>
        </pc:picChg>
        <pc:picChg chg="add mod">
          <ac:chgData name="Harsimranjit Singh" userId="fa50d55c-c497-4e5c-955c-007909a22253" providerId="ADAL" clId="{592DFD5A-5E87-4AE7-9CE7-06A22275921D}" dt="2024-03-30T01:27:29.749" v="253" actId="1076"/>
          <ac:picMkLst>
            <pc:docMk/>
            <pc:sldMk cId="276882215" sldId="306"/>
            <ac:picMk id="21" creationId="{79AAB36D-78E5-D859-698F-F621C2DB3E28}"/>
          </ac:picMkLst>
        </pc:picChg>
        <pc:cxnChg chg="add mod">
          <ac:chgData name="Harsimranjit Singh" userId="fa50d55c-c497-4e5c-955c-007909a22253" providerId="ADAL" clId="{592DFD5A-5E87-4AE7-9CE7-06A22275921D}" dt="2024-03-30T01:25:13.971" v="221"/>
          <ac:cxnSpMkLst>
            <pc:docMk/>
            <pc:sldMk cId="276882215" sldId="306"/>
            <ac:cxnSpMk id="11" creationId="{0AF73F00-0A78-9793-8BE1-04D2A2D55BAC}"/>
          </ac:cxnSpMkLst>
        </pc:cxnChg>
        <pc:cxnChg chg="add mod">
          <ac:chgData name="Harsimranjit Singh" userId="fa50d55c-c497-4e5c-955c-007909a22253" providerId="ADAL" clId="{592DFD5A-5E87-4AE7-9CE7-06A22275921D}" dt="2024-03-30T01:26:26.038" v="236"/>
          <ac:cxnSpMkLst>
            <pc:docMk/>
            <pc:sldMk cId="276882215" sldId="306"/>
            <ac:cxnSpMk id="19" creationId="{2D300911-3627-74D9-CFBB-244CA39C2DD9}"/>
          </ac:cxnSpMkLst>
        </pc:cxnChg>
      </pc:sldChg>
      <pc:sldChg chg="addSp delSp modSp add mod ord">
        <pc:chgData name="Harsimranjit Singh" userId="fa50d55c-c497-4e5c-955c-007909a22253" providerId="ADAL" clId="{592DFD5A-5E87-4AE7-9CE7-06A22275921D}" dt="2024-03-30T02:23:27.776" v="515" actId="20578"/>
        <pc:sldMkLst>
          <pc:docMk/>
          <pc:sldMk cId="4212898393" sldId="307"/>
        </pc:sldMkLst>
        <pc:spChg chg="mod">
          <ac:chgData name="Harsimranjit Singh" userId="fa50d55c-c497-4e5c-955c-007909a22253" providerId="ADAL" clId="{592DFD5A-5E87-4AE7-9CE7-06A22275921D}" dt="2024-03-30T01:32:55.709" v="284" actId="20577"/>
          <ac:spMkLst>
            <pc:docMk/>
            <pc:sldMk cId="4212898393" sldId="307"/>
            <ac:spMk id="6" creationId="{0DFB3F5B-C300-4B1A-4B74-FA7DF4D6E732}"/>
          </ac:spMkLst>
        </pc:spChg>
        <pc:spChg chg="add mod">
          <ac:chgData name="Harsimranjit Singh" userId="fa50d55c-c497-4e5c-955c-007909a22253" providerId="ADAL" clId="{592DFD5A-5E87-4AE7-9CE7-06A22275921D}" dt="2024-03-30T01:34:15.260" v="289"/>
          <ac:spMkLst>
            <pc:docMk/>
            <pc:sldMk cId="4212898393" sldId="307"/>
            <ac:spMk id="7" creationId="{CB8E026F-6887-0363-FB6D-0B52D5A3D28E}"/>
          </ac:spMkLst>
        </pc:spChg>
        <pc:grpChg chg="add mod">
          <ac:chgData name="Harsimranjit Singh" userId="fa50d55c-c497-4e5c-955c-007909a22253" providerId="ADAL" clId="{592DFD5A-5E87-4AE7-9CE7-06A22275921D}" dt="2024-03-30T01:39:15.505" v="299" actId="1076"/>
          <ac:grpSpMkLst>
            <pc:docMk/>
            <pc:sldMk cId="4212898393" sldId="307"/>
            <ac:grpSpMk id="5" creationId="{07A1EE92-7039-D667-B72F-0EEA0E7EE76F}"/>
          </ac:grpSpMkLst>
        </pc:grpChg>
        <pc:picChg chg="del">
          <ac:chgData name="Harsimranjit Singh" userId="fa50d55c-c497-4e5c-955c-007909a22253" providerId="ADAL" clId="{592DFD5A-5E87-4AE7-9CE7-06A22275921D}" dt="2024-03-30T01:33:28.656" v="285" actId="478"/>
          <ac:picMkLst>
            <pc:docMk/>
            <pc:sldMk cId="4212898393" sldId="307"/>
            <ac:picMk id="2" creationId="{B5456807-2497-D664-6B6C-5E0C0DBF88ED}"/>
          </ac:picMkLst>
        </pc:picChg>
        <pc:picChg chg="del">
          <ac:chgData name="Harsimranjit Singh" userId="fa50d55c-c497-4e5c-955c-007909a22253" providerId="ADAL" clId="{592DFD5A-5E87-4AE7-9CE7-06A22275921D}" dt="2024-03-30T01:33:30.540" v="286" actId="478"/>
          <ac:picMkLst>
            <pc:docMk/>
            <pc:sldMk cId="4212898393" sldId="307"/>
            <ac:picMk id="3" creationId="{C4A08676-C36B-5851-856D-9382E500AA5A}"/>
          </ac:picMkLst>
        </pc:picChg>
        <pc:picChg chg="add mod">
          <ac:chgData name="Harsimranjit Singh" userId="fa50d55c-c497-4e5c-955c-007909a22253" providerId="ADAL" clId="{592DFD5A-5E87-4AE7-9CE7-06A22275921D}" dt="2024-03-30T01:39:17.161" v="300" actId="1076"/>
          <ac:picMkLst>
            <pc:docMk/>
            <pc:sldMk cId="4212898393" sldId="307"/>
            <ac:picMk id="4" creationId="{04E6560F-3127-A947-A870-EF4F04D63A91}"/>
          </ac:picMkLst>
        </pc:picChg>
        <pc:picChg chg="add mod">
          <ac:chgData name="Harsimranjit Singh" userId="fa50d55c-c497-4e5c-955c-007909a22253" providerId="ADAL" clId="{592DFD5A-5E87-4AE7-9CE7-06A22275921D}" dt="2024-03-30T01:34:15.260" v="289"/>
          <ac:picMkLst>
            <pc:docMk/>
            <pc:sldMk cId="4212898393" sldId="307"/>
            <ac:picMk id="8" creationId="{330BEF11-9132-5AAD-AEE5-62F42D3D7B4D}"/>
          </ac:picMkLst>
        </pc:picChg>
        <pc:picChg chg="add mod">
          <ac:chgData name="Harsimranjit Singh" userId="fa50d55c-c497-4e5c-955c-007909a22253" providerId="ADAL" clId="{592DFD5A-5E87-4AE7-9CE7-06A22275921D}" dt="2024-03-30T01:34:15.260" v="289"/>
          <ac:picMkLst>
            <pc:docMk/>
            <pc:sldMk cId="4212898393" sldId="307"/>
            <ac:picMk id="11" creationId="{08745031-F7D2-E756-612A-E863C80C4264}"/>
          </ac:picMkLst>
        </pc:picChg>
        <pc:picChg chg="add mod">
          <ac:chgData name="Harsimranjit Singh" userId="fa50d55c-c497-4e5c-955c-007909a22253" providerId="ADAL" clId="{592DFD5A-5E87-4AE7-9CE7-06A22275921D}" dt="2024-03-30T01:34:15.260" v="289"/>
          <ac:picMkLst>
            <pc:docMk/>
            <pc:sldMk cId="4212898393" sldId="307"/>
            <ac:picMk id="13" creationId="{9F611B4B-8F6F-F079-DEF2-A45D35F31023}"/>
          </ac:picMkLst>
        </pc:picChg>
        <pc:picChg chg="add mod">
          <ac:chgData name="Harsimranjit Singh" userId="fa50d55c-c497-4e5c-955c-007909a22253" providerId="ADAL" clId="{592DFD5A-5E87-4AE7-9CE7-06A22275921D}" dt="2024-03-30T01:34:15.260" v="289"/>
          <ac:picMkLst>
            <pc:docMk/>
            <pc:sldMk cId="4212898393" sldId="307"/>
            <ac:picMk id="14" creationId="{19164F2C-9072-0422-79F2-D9F93A06E05C}"/>
          </ac:picMkLst>
        </pc:picChg>
        <pc:cxnChg chg="add mod">
          <ac:chgData name="Harsimranjit Singh" userId="fa50d55c-c497-4e5c-955c-007909a22253" providerId="ADAL" clId="{592DFD5A-5E87-4AE7-9CE7-06A22275921D}" dt="2024-03-30T01:34:15.260" v="289"/>
          <ac:cxnSpMkLst>
            <pc:docMk/>
            <pc:sldMk cId="4212898393" sldId="307"/>
            <ac:cxnSpMk id="12" creationId="{2763FA08-22B4-B584-A144-F0986132BA7A}"/>
          </ac:cxnSpMkLst>
        </pc:cxnChg>
        <pc:cxnChg chg="add mod">
          <ac:chgData name="Harsimranjit Singh" userId="fa50d55c-c497-4e5c-955c-007909a22253" providerId="ADAL" clId="{592DFD5A-5E87-4AE7-9CE7-06A22275921D}" dt="2024-03-30T01:34:15.260" v="289"/>
          <ac:cxnSpMkLst>
            <pc:docMk/>
            <pc:sldMk cId="4212898393" sldId="307"/>
            <ac:cxnSpMk id="15" creationId="{D3E9D17A-9460-9E54-CA8F-302DA4921747}"/>
          </ac:cxnSpMkLst>
        </pc:cxnChg>
      </pc:sldChg>
      <pc:sldChg chg="add del">
        <pc:chgData name="Harsimranjit Singh" userId="fa50d55c-c497-4e5c-955c-007909a22253" providerId="ADAL" clId="{592DFD5A-5E87-4AE7-9CE7-06A22275921D}" dt="2024-03-30T02:26:30.908" v="550"/>
        <pc:sldMkLst>
          <pc:docMk/>
          <pc:sldMk cId="2271046535" sldId="308"/>
        </pc:sldMkLst>
      </pc:sldChg>
      <pc:sldChg chg="addSp delSp modSp add del mod ord">
        <pc:chgData name="Harsimranjit Singh" userId="fa50d55c-c497-4e5c-955c-007909a22253" providerId="ADAL" clId="{592DFD5A-5E87-4AE7-9CE7-06A22275921D}" dt="2024-03-30T02:27:37.936" v="558" actId="47"/>
        <pc:sldMkLst>
          <pc:docMk/>
          <pc:sldMk cId="3870828377" sldId="308"/>
        </pc:sldMkLst>
        <pc:spChg chg="add">
          <ac:chgData name="Harsimranjit Singh" userId="fa50d55c-c497-4e5c-955c-007909a22253" providerId="ADAL" clId="{592DFD5A-5E87-4AE7-9CE7-06A22275921D}" dt="2024-03-30T01:45:59.051" v="329"/>
          <ac:spMkLst>
            <pc:docMk/>
            <pc:sldMk cId="3870828377" sldId="308"/>
            <ac:spMk id="2" creationId="{A75A95EB-97FF-1C49-D4F9-000497C7E79D}"/>
          </ac:spMkLst>
        </pc:spChg>
        <pc:spChg chg="add">
          <ac:chgData name="Harsimranjit Singh" userId="fa50d55c-c497-4e5c-955c-007909a22253" providerId="ADAL" clId="{592DFD5A-5E87-4AE7-9CE7-06A22275921D}" dt="2024-03-30T01:45:59.051" v="329"/>
          <ac:spMkLst>
            <pc:docMk/>
            <pc:sldMk cId="3870828377" sldId="308"/>
            <ac:spMk id="3" creationId="{77238469-EE55-6EBE-1947-FF7F2B90BCC2}"/>
          </ac:spMkLst>
        </pc:spChg>
        <pc:spChg chg="mod">
          <ac:chgData name="Harsimranjit Singh" userId="fa50d55c-c497-4e5c-955c-007909a22253" providerId="ADAL" clId="{592DFD5A-5E87-4AE7-9CE7-06A22275921D}" dt="2024-03-30T02:22:06.159" v="495" actId="403"/>
          <ac:spMkLst>
            <pc:docMk/>
            <pc:sldMk cId="3870828377" sldId="308"/>
            <ac:spMk id="6" creationId="{0DFB3F5B-C300-4B1A-4B74-FA7DF4D6E732}"/>
          </ac:spMkLst>
        </pc:spChg>
        <pc:spChg chg="add">
          <ac:chgData name="Harsimranjit Singh" userId="fa50d55c-c497-4e5c-955c-007909a22253" providerId="ADAL" clId="{592DFD5A-5E87-4AE7-9CE7-06A22275921D}" dt="2024-03-30T01:46:01.808" v="330"/>
          <ac:spMkLst>
            <pc:docMk/>
            <pc:sldMk cId="3870828377" sldId="308"/>
            <ac:spMk id="17" creationId="{7C07B7BB-7E23-E10C-BEF0-EE79E841905B}"/>
          </ac:spMkLst>
        </pc:spChg>
        <pc:spChg chg="add">
          <ac:chgData name="Harsimranjit Singh" userId="fa50d55c-c497-4e5c-955c-007909a22253" providerId="ADAL" clId="{592DFD5A-5E87-4AE7-9CE7-06A22275921D}" dt="2024-03-30T01:46:01.808" v="330"/>
          <ac:spMkLst>
            <pc:docMk/>
            <pc:sldMk cId="3870828377" sldId="308"/>
            <ac:spMk id="18" creationId="{011BB27D-FAE5-07D8-7151-63FC71C7439A}"/>
          </ac:spMkLst>
        </pc:spChg>
        <pc:grpChg chg="del">
          <ac:chgData name="Harsimranjit Singh" userId="fa50d55c-c497-4e5c-955c-007909a22253" providerId="ADAL" clId="{592DFD5A-5E87-4AE7-9CE7-06A22275921D}" dt="2024-03-30T02:03:22.215" v="447" actId="478"/>
          <ac:grpSpMkLst>
            <pc:docMk/>
            <pc:sldMk cId="3870828377" sldId="308"/>
            <ac:grpSpMk id="5" creationId="{07A1EE92-7039-D667-B72F-0EEA0E7EE76F}"/>
          </ac:grpSpMkLst>
        </pc:grpChg>
        <pc:picChg chg="del">
          <ac:chgData name="Harsimranjit Singh" userId="fa50d55c-c497-4e5c-955c-007909a22253" providerId="ADAL" clId="{592DFD5A-5E87-4AE7-9CE7-06A22275921D}" dt="2024-03-30T02:03:23.795" v="448" actId="478"/>
          <ac:picMkLst>
            <pc:docMk/>
            <pc:sldMk cId="3870828377" sldId="308"/>
            <ac:picMk id="4" creationId="{04E6560F-3127-A947-A870-EF4F04D63A91}"/>
          </ac:picMkLst>
        </pc:picChg>
        <pc:picChg chg="add del mod">
          <ac:chgData name="Harsimranjit Singh" userId="fa50d55c-c497-4e5c-955c-007909a22253" providerId="ADAL" clId="{592DFD5A-5E87-4AE7-9CE7-06A22275921D}" dt="2024-03-30T02:21:14.144" v="485" actId="478"/>
          <ac:picMkLst>
            <pc:docMk/>
            <pc:sldMk cId="3870828377" sldId="308"/>
            <ac:picMk id="21" creationId="{E21C2BE9-45B9-94D3-EA46-BA421F31CD6B}"/>
          </ac:picMkLst>
        </pc:picChg>
        <pc:picChg chg="add mod">
          <ac:chgData name="Harsimranjit Singh" userId="fa50d55c-c497-4e5c-955c-007909a22253" providerId="ADAL" clId="{592DFD5A-5E87-4AE7-9CE7-06A22275921D}" dt="2024-03-30T02:21:14.864" v="486"/>
          <ac:picMkLst>
            <pc:docMk/>
            <pc:sldMk cId="3870828377" sldId="308"/>
            <ac:picMk id="22" creationId="{7EECCE25-7BCA-6AFE-AFA4-1B5417693608}"/>
          </ac:picMkLst>
        </pc:picChg>
        <pc:picChg chg="add mod">
          <ac:chgData name="Harsimranjit Singh" userId="fa50d55c-c497-4e5c-955c-007909a22253" providerId="ADAL" clId="{592DFD5A-5E87-4AE7-9CE7-06A22275921D}" dt="2024-03-30T02:22:37.391" v="505"/>
          <ac:picMkLst>
            <pc:docMk/>
            <pc:sldMk cId="3870828377" sldId="308"/>
            <ac:picMk id="23" creationId="{7633CCC4-135D-93AD-7319-2FDB8730EF10}"/>
          </ac:picMkLst>
        </pc:picChg>
      </pc:sldChg>
      <pc:sldChg chg="addSp delSp modSp add del mod ord">
        <pc:chgData name="Harsimranjit Singh" userId="fa50d55c-c497-4e5c-955c-007909a22253" providerId="ADAL" clId="{592DFD5A-5E87-4AE7-9CE7-06A22275921D}" dt="2024-03-30T02:27:40.574" v="559" actId="47"/>
        <pc:sldMkLst>
          <pc:docMk/>
          <pc:sldMk cId="1335937497" sldId="309"/>
        </pc:sldMkLst>
        <pc:spChg chg="mod">
          <ac:chgData name="Harsimranjit Singh" userId="fa50d55c-c497-4e5c-955c-007909a22253" providerId="ADAL" clId="{592DFD5A-5E87-4AE7-9CE7-06A22275921D}" dt="2024-03-30T02:22:16.543" v="498" actId="403"/>
          <ac:spMkLst>
            <pc:docMk/>
            <pc:sldMk cId="1335937497" sldId="309"/>
            <ac:spMk id="6" creationId="{0DFB3F5B-C300-4B1A-4B74-FA7DF4D6E732}"/>
          </ac:spMkLst>
        </pc:spChg>
        <pc:grpChg chg="del">
          <ac:chgData name="Harsimranjit Singh" userId="fa50d55c-c497-4e5c-955c-007909a22253" providerId="ADAL" clId="{592DFD5A-5E87-4AE7-9CE7-06A22275921D}" dt="2024-03-30T02:03:16.962" v="444" actId="478"/>
          <ac:grpSpMkLst>
            <pc:docMk/>
            <pc:sldMk cId="1335937497" sldId="309"/>
            <ac:grpSpMk id="5" creationId="{07A1EE92-7039-D667-B72F-0EEA0E7EE76F}"/>
          </ac:grpSpMkLst>
        </pc:grpChg>
        <pc:picChg chg="add del mod">
          <ac:chgData name="Harsimranjit Singh" userId="fa50d55c-c497-4e5c-955c-007909a22253" providerId="ADAL" clId="{592DFD5A-5E87-4AE7-9CE7-06A22275921D}" dt="2024-03-30T02:21:20.154" v="487" actId="478"/>
          <ac:picMkLst>
            <pc:docMk/>
            <pc:sldMk cId="1335937497" sldId="309"/>
            <ac:picMk id="3" creationId="{4BA0CC2A-DD7C-18BA-E7A4-A2626579D257}"/>
          </ac:picMkLst>
        </pc:picChg>
        <pc:picChg chg="del">
          <ac:chgData name="Harsimranjit Singh" userId="fa50d55c-c497-4e5c-955c-007909a22253" providerId="ADAL" clId="{592DFD5A-5E87-4AE7-9CE7-06A22275921D}" dt="2024-03-30T02:03:15.373" v="443" actId="478"/>
          <ac:picMkLst>
            <pc:docMk/>
            <pc:sldMk cId="1335937497" sldId="309"/>
            <ac:picMk id="4" creationId="{04E6560F-3127-A947-A870-EF4F04D63A91}"/>
          </ac:picMkLst>
        </pc:picChg>
        <pc:picChg chg="add mod">
          <ac:chgData name="Harsimranjit Singh" userId="fa50d55c-c497-4e5c-955c-007909a22253" providerId="ADAL" clId="{592DFD5A-5E87-4AE7-9CE7-06A22275921D}" dt="2024-03-30T02:21:20.818" v="488"/>
          <ac:picMkLst>
            <pc:docMk/>
            <pc:sldMk cId="1335937497" sldId="309"/>
            <ac:picMk id="17" creationId="{43A290E0-0D0E-8909-5A00-D7CE886747C2}"/>
          </ac:picMkLst>
        </pc:picChg>
        <pc:picChg chg="add mod">
          <ac:chgData name="Harsimranjit Singh" userId="fa50d55c-c497-4e5c-955c-007909a22253" providerId="ADAL" clId="{592DFD5A-5E87-4AE7-9CE7-06A22275921D}" dt="2024-03-30T02:22:34.922" v="504"/>
          <ac:picMkLst>
            <pc:docMk/>
            <pc:sldMk cId="1335937497" sldId="309"/>
            <ac:picMk id="18" creationId="{207E868E-7B8B-8C1D-DC89-7412373DCBDD}"/>
          </ac:picMkLst>
        </pc:picChg>
      </pc:sldChg>
      <pc:sldChg chg="addSp delSp modSp add del mod">
        <pc:chgData name="Harsimranjit Singh" userId="fa50d55c-c497-4e5c-955c-007909a22253" providerId="ADAL" clId="{592DFD5A-5E87-4AE7-9CE7-06A22275921D}" dt="2024-03-30T02:27:42.418" v="560" actId="47"/>
        <pc:sldMkLst>
          <pc:docMk/>
          <pc:sldMk cId="831908309" sldId="310"/>
        </pc:sldMkLst>
        <pc:spChg chg="mod">
          <ac:chgData name="Harsimranjit Singh" userId="fa50d55c-c497-4e5c-955c-007909a22253" providerId="ADAL" clId="{592DFD5A-5E87-4AE7-9CE7-06A22275921D}" dt="2024-03-30T02:22:21.253" v="501" actId="403"/>
          <ac:spMkLst>
            <pc:docMk/>
            <pc:sldMk cId="831908309" sldId="310"/>
            <ac:spMk id="6" creationId="{0DFB3F5B-C300-4B1A-4B74-FA7DF4D6E732}"/>
          </ac:spMkLst>
        </pc:spChg>
        <pc:grpChg chg="del">
          <ac:chgData name="Harsimranjit Singh" userId="fa50d55c-c497-4e5c-955c-007909a22253" providerId="ADAL" clId="{592DFD5A-5E87-4AE7-9CE7-06A22275921D}" dt="2024-03-30T02:03:09.636" v="440" actId="478"/>
          <ac:grpSpMkLst>
            <pc:docMk/>
            <pc:sldMk cId="831908309" sldId="310"/>
            <ac:grpSpMk id="5" creationId="{07A1EE92-7039-D667-B72F-0EEA0E7EE76F}"/>
          </ac:grpSpMkLst>
        </pc:grpChg>
        <pc:picChg chg="add del mod">
          <ac:chgData name="Harsimranjit Singh" userId="fa50d55c-c497-4e5c-955c-007909a22253" providerId="ADAL" clId="{592DFD5A-5E87-4AE7-9CE7-06A22275921D}" dt="2024-03-30T02:20:15.469" v="475" actId="478"/>
          <ac:picMkLst>
            <pc:docMk/>
            <pc:sldMk cId="831908309" sldId="310"/>
            <ac:picMk id="3" creationId="{60D8EBBD-095B-2DF1-3846-3805FA59CA08}"/>
          </ac:picMkLst>
        </pc:picChg>
        <pc:picChg chg="del">
          <ac:chgData name="Harsimranjit Singh" userId="fa50d55c-c497-4e5c-955c-007909a22253" providerId="ADAL" clId="{592DFD5A-5E87-4AE7-9CE7-06A22275921D}" dt="2024-03-30T02:03:08.049" v="439" actId="478"/>
          <ac:picMkLst>
            <pc:docMk/>
            <pc:sldMk cId="831908309" sldId="310"/>
            <ac:picMk id="4" creationId="{04E6560F-3127-A947-A870-EF4F04D63A91}"/>
          </ac:picMkLst>
        </pc:picChg>
        <pc:picChg chg="add mod">
          <ac:chgData name="Harsimranjit Singh" userId="fa50d55c-c497-4e5c-955c-007909a22253" providerId="ADAL" clId="{592DFD5A-5E87-4AE7-9CE7-06A22275921D}" dt="2024-03-30T02:20:36.163" v="483" actId="1076"/>
          <ac:picMkLst>
            <pc:docMk/>
            <pc:sldMk cId="831908309" sldId="310"/>
            <ac:picMk id="18" creationId="{6B9BF03C-7127-B550-2DB8-AD0B04B08FA3}"/>
          </ac:picMkLst>
        </pc:picChg>
        <pc:picChg chg="add mod">
          <ac:chgData name="Harsimranjit Singh" userId="fa50d55c-c497-4e5c-955c-007909a22253" providerId="ADAL" clId="{592DFD5A-5E87-4AE7-9CE7-06A22275921D}" dt="2024-03-30T02:21:07.672" v="484" actId="1076"/>
          <ac:picMkLst>
            <pc:docMk/>
            <pc:sldMk cId="831908309" sldId="310"/>
            <ac:picMk id="19" creationId="{1827773F-21E7-A60D-4A00-A7025E0D178D}"/>
          </ac:picMkLst>
        </pc:picChg>
      </pc:sldChg>
      <pc:sldChg chg="addSp delSp modSp add del mod">
        <pc:chgData name="Harsimranjit Singh" userId="fa50d55c-c497-4e5c-955c-007909a22253" providerId="ADAL" clId="{592DFD5A-5E87-4AE7-9CE7-06A22275921D}" dt="2024-03-30T02:27:43.954" v="561" actId="47"/>
        <pc:sldMkLst>
          <pc:docMk/>
          <pc:sldMk cId="3454430707" sldId="311"/>
        </pc:sldMkLst>
        <pc:spChg chg="mod">
          <ac:chgData name="Harsimranjit Singh" userId="fa50d55c-c497-4e5c-955c-007909a22253" providerId="ADAL" clId="{592DFD5A-5E87-4AE7-9CE7-06A22275921D}" dt="2024-03-30T02:22:24.902" v="502" actId="404"/>
          <ac:spMkLst>
            <pc:docMk/>
            <pc:sldMk cId="3454430707" sldId="311"/>
            <ac:spMk id="6" creationId="{0DFB3F5B-C300-4B1A-4B74-FA7DF4D6E732}"/>
          </ac:spMkLst>
        </pc:spChg>
        <pc:grpChg chg="del">
          <ac:chgData name="Harsimranjit Singh" userId="fa50d55c-c497-4e5c-955c-007909a22253" providerId="ADAL" clId="{592DFD5A-5E87-4AE7-9CE7-06A22275921D}" dt="2024-03-30T02:02:34.230" v="431" actId="478"/>
          <ac:grpSpMkLst>
            <pc:docMk/>
            <pc:sldMk cId="3454430707" sldId="311"/>
            <ac:grpSpMk id="5" creationId="{07A1EE92-7039-D667-B72F-0EEA0E7EE76F}"/>
          </ac:grpSpMkLst>
        </pc:grpChg>
        <pc:picChg chg="add del mod">
          <ac:chgData name="Harsimranjit Singh" userId="fa50d55c-c497-4e5c-955c-007909a22253" providerId="ADAL" clId="{592DFD5A-5E87-4AE7-9CE7-06A22275921D}" dt="2024-03-30T02:02:39.226" v="434" actId="478"/>
          <ac:picMkLst>
            <pc:docMk/>
            <pc:sldMk cId="3454430707" sldId="311"/>
            <ac:picMk id="2" creationId="{E32BF8F0-339F-267A-106D-E56D64C5864D}"/>
          </ac:picMkLst>
        </pc:picChg>
        <pc:picChg chg="del">
          <ac:chgData name="Harsimranjit Singh" userId="fa50d55c-c497-4e5c-955c-007909a22253" providerId="ADAL" clId="{592DFD5A-5E87-4AE7-9CE7-06A22275921D}" dt="2024-03-30T02:02:32.435" v="430" actId="478"/>
          <ac:picMkLst>
            <pc:docMk/>
            <pc:sldMk cId="3454430707" sldId="311"/>
            <ac:picMk id="4" creationId="{04E6560F-3127-A947-A870-EF4F04D63A91}"/>
          </ac:picMkLst>
        </pc:picChg>
        <pc:picChg chg="add del mod">
          <ac:chgData name="Harsimranjit Singh" userId="fa50d55c-c497-4e5c-955c-007909a22253" providerId="ADAL" clId="{592DFD5A-5E87-4AE7-9CE7-06A22275921D}" dt="2024-03-30T02:21:24.620" v="489" actId="478"/>
          <ac:picMkLst>
            <pc:docMk/>
            <pc:sldMk cId="3454430707" sldId="311"/>
            <ac:picMk id="17" creationId="{130029A4-6728-47B1-417B-75E649BD9155}"/>
          </ac:picMkLst>
        </pc:picChg>
        <pc:picChg chg="add mod">
          <ac:chgData name="Harsimranjit Singh" userId="fa50d55c-c497-4e5c-955c-007909a22253" providerId="ADAL" clId="{592DFD5A-5E87-4AE7-9CE7-06A22275921D}" dt="2024-03-30T02:21:25.139" v="490"/>
          <ac:picMkLst>
            <pc:docMk/>
            <pc:sldMk cId="3454430707" sldId="311"/>
            <ac:picMk id="18" creationId="{9027567B-4D95-68EE-ACB6-2BAD811BB28D}"/>
          </ac:picMkLst>
        </pc:picChg>
        <pc:picChg chg="add mod">
          <ac:chgData name="Harsimranjit Singh" userId="fa50d55c-c497-4e5c-955c-007909a22253" providerId="ADAL" clId="{592DFD5A-5E87-4AE7-9CE7-06A22275921D}" dt="2024-03-30T02:22:31.319" v="503"/>
          <ac:picMkLst>
            <pc:docMk/>
            <pc:sldMk cId="3454430707" sldId="311"/>
            <ac:picMk id="19" creationId="{BB6EE2CF-A78B-BDDF-07AE-6FE96478DA2D}"/>
          </ac:picMkLst>
        </pc:picChg>
      </pc:sldChg>
      <pc:sldChg chg="modSp add mod ord">
        <pc:chgData name="Harsimranjit Singh" userId="fa50d55c-c497-4e5c-955c-007909a22253" providerId="ADAL" clId="{592DFD5A-5E87-4AE7-9CE7-06A22275921D}" dt="2024-03-30T02:33:53.550" v="563"/>
        <pc:sldMkLst>
          <pc:docMk/>
          <pc:sldMk cId="1730878128" sldId="313"/>
        </pc:sldMkLst>
        <pc:spChg chg="mod">
          <ac:chgData name="Harsimranjit Singh" userId="fa50d55c-c497-4e5c-955c-007909a22253" providerId="ADAL" clId="{592DFD5A-5E87-4AE7-9CE7-06A22275921D}" dt="2024-03-30T02:25:56.218" v="545" actId="20577"/>
          <ac:spMkLst>
            <pc:docMk/>
            <pc:sldMk cId="1730878128" sldId="313"/>
            <ac:spMk id="2" creationId="{C4300AEF-1595-4419-801B-6E36A33BB8CF}"/>
          </ac:spMkLst>
        </pc:spChg>
      </pc:sldChg>
      <pc:sldChg chg="new">
        <pc:chgData name="Harsimranjit Singh" userId="fa50d55c-c497-4e5c-955c-007909a22253" providerId="ADAL" clId="{592DFD5A-5E87-4AE7-9CE7-06A22275921D}" dt="2024-03-30T02:26:46.805" v="552" actId="680"/>
        <pc:sldMkLst>
          <pc:docMk/>
          <pc:sldMk cId="2618436609" sldId="314"/>
        </pc:sldMkLst>
      </pc:sldChg>
      <pc:sldChg chg="addSp modSp add">
        <pc:chgData name="Harsimranjit Singh" userId="fa50d55c-c497-4e5c-955c-007909a22253" providerId="ADAL" clId="{592DFD5A-5E87-4AE7-9CE7-06A22275921D}" dt="2024-03-30T02:27:29.659" v="557"/>
        <pc:sldMkLst>
          <pc:docMk/>
          <pc:sldMk cId="3761153437" sldId="315"/>
        </pc:sldMkLst>
        <pc:picChg chg="add mod">
          <ac:chgData name="Harsimranjit Singh" userId="fa50d55c-c497-4e5c-955c-007909a22253" providerId="ADAL" clId="{592DFD5A-5E87-4AE7-9CE7-06A22275921D}" dt="2024-03-30T02:27:29.659" v="557"/>
          <ac:picMkLst>
            <pc:docMk/>
            <pc:sldMk cId="3761153437" sldId="315"/>
            <ac:picMk id="2" creationId="{E5F2614D-0B17-8E29-7492-EF0ED358B870}"/>
          </ac:picMkLst>
        </pc:picChg>
      </pc:sldChg>
      <pc:sldChg chg="add">
        <pc:chgData name="Harsimranjit Singh" userId="fa50d55c-c497-4e5c-955c-007909a22253" providerId="ADAL" clId="{592DFD5A-5E87-4AE7-9CE7-06A22275921D}" dt="2024-03-30T02:27:01.583" v="554"/>
        <pc:sldMkLst>
          <pc:docMk/>
          <pc:sldMk cId="2684563421" sldId="316"/>
        </pc:sldMkLst>
      </pc:sldChg>
      <pc:sldChg chg="add">
        <pc:chgData name="Harsimranjit Singh" userId="fa50d55c-c497-4e5c-955c-007909a22253" providerId="ADAL" clId="{592DFD5A-5E87-4AE7-9CE7-06A22275921D}" dt="2024-03-30T02:27:11.029" v="555"/>
        <pc:sldMkLst>
          <pc:docMk/>
          <pc:sldMk cId="1299958886" sldId="317"/>
        </pc:sldMkLst>
      </pc:sldChg>
      <pc:sldChg chg="add">
        <pc:chgData name="Harsimranjit Singh" userId="fa50d55c-c497-4e5c-955c-007909a22253" providerId="ADAL" clId="{592DFD5A-5E87-4AE7-9CE7-06A22275921D}" dt="2024-03-30T02:27:20.388" v="556"/>
        <pc:sldMkLst>
          <pc:docMk/>
          <pc:sldMk cId="71474926" sldId="318"/>
        </pc:sldMkLst>
      </pc:sldChg>
      <pc:sldChg chg="delSp modSp add mod">
        <pc:chgData name="Harsimranjit Singh" userId="fa50d55c-c497-4e5c-955c-007909a22253" providerId="ADAL" clId="{592DFD5A-5E87-4AE7-9CE7-06A22275921D}" dt="2024-03-30T02:41:38.595" v="613"/>
        <pc:sldMkLst>
          <pc:docMk/>
          <pc:sldMk cId="2556273511" sldId="319"/>
        </pc:sldMkLst>
        <pc:spChg chg="mod">
          <ac:chgData name="Harsimranjit Singh" userId="fa50d55c-c497-4e5c-955c-007909a22253" providerId="ADAL" clId="{592DFD5A-5E87-4AE7-9CE7-06A22275921D}" dt="2024-03-30T02:40:32.230" v="586" actId="207"/>
          <ac:spMkLst>
            <pc:docMk/>
            <pc:sldMk cId="2556273511" sldId="319"/>
            <ac:spMk id="2" creationId="{2B2E7ABD-2A02-121B-0936-172CB2BC5A0D}"/>
          </ac:spMkLst>
        </pc:spChg>
        <pc:spChg chg="del mod">
          <ac:chgData name="Harsimranjit Singh" userId="fa50d55c-c497-4e5c-955c-007909a22253" providerId="ADAL" clId="{592DFD5A-5E87-4AE7-9CE7-06A22275921D}" dt="2024-03-30T02:40:58.963" v="588" actId="478"/>
          <ac:spMkLst>
            <pc:docMk/>
            <pc:sldMk cId="2556273511" sldId="319"/>
            <ac:spMk id="6" creationId="{0DFB3F5B-C300-4B1A-4B74-FA7DF4D6E732}"/>
          </ac:spMkLst>
        </pc:spChg>
        <pc:spChg chg="mod">
          <ac:chgData name="Harsimranjit Singh" userId="fa50d55c-c497-4e5c-955c-007909a22253" providerId="ADAL" clId="{592DFD5A-5E87-4AE7-9CE7-06A22275921D}" dt="2024-03-30T02:41:38.595" v="613"/>
          <ac:spMkLst>
            <pc:docMk/>
            <pc:sldMk cId="2556273511" sldId="319"/>
            <ac:spMk id="7" creationId="{DF2601A7-DBBA-C00F-78A5-900CE0A94BD8}"/>
          </ac:spMkLst>
        </pc:spChg>
        <pc:picChg chg="del">
          <ac:chgData name="Harsimranjit Singh" userId="fa50d55c-c497-4e5c-955c-007909a22253" providerId="ADAL" clId="{592DFD5A-5E87-4AE7-9CE7-06A22275921D}" dt="2024-03-30T02:40:11.129" v="584" actId="478"/>
          <ac:picMkLst>
            <pc:docMk/>
            <pc:sldMk cId="2556273511" sldId="319"/>
            <ac:picMk id="10" creationId="{45C5017B-054A-7D2E-90CD-57F0D9643EAC}"/>
          </ac:picMkLst>
        </pc:picChg>
      </pc:sldChg>
      <pc:sldChg chg="modSp add mod">
        <pc:chgData name="Harsimranjit Singh" userId="fa50d55c-c497-4e5c-955c-007909a22253" providerId="ADAL" clId="{592DFD5A-5E87-4AE7-9CE7-06A22275921D}" dt="2024-03-30T02:42:19.714" v="618" actId="1076"/>
        <pc:sldMkLst>
          <pc:docMk/>
          <pc:sldMk cId="48852498" sldId="320"/>
        </pc:sldMkLst>
        <pc:spChg chg="mod">
          <ac:chgData name="Harsimranjit Singh" userId="fa50d55c-c497-4e5c-955c-007909a22253" providerId="ADAL" clId="{592DFD5A-5E87-4AE7-9CE7-06A22275921D}" dt="2024-03-30T02:42:19.714" v="618" actId="1076"/>
          <ac:spMkLst>
            <pc:docMk/>
            <pc:sldMk cId="48852498" sldId="320"/>
            <ac:spMk id="7" creationId="{DF2601A7-DBBA-C00F-78A5-900CE0A94BD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3/29/2024</a:t>
            </a:fld>
            <a:endParaRPr lang="en-US"/>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29</a:t>
            </a:fld>
            <a:endParaRPr lang="en-US"/>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a:p>
        </p:txBody>
      </p:sp>
    </p:spTree>
    <p:extLst>
      <p:ext uri="{BB962C8B-B14F-4D97-AF65-F5344CB8AC3E}">
        <p14:creationId xmlns:p14="http://schemas.microsoft.com/office/powerpoint/2010/main" val="4111628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a:p>
        </p:txBody>
      </p:sp>
    </p:spTree>
    <p:extLst>
      <p:ext uri="{BB962C8B-B14F-4D97-AF65-F5344CB8AC3E}">
        <p14:creationId xmlns:p14="http://schemas.microsoft.com/office/powerpoint/2010/main" val="1148985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a:p>
        </p:txBody>
      </p:sp>
    </p:spTree>
    <p:extLst>
      <p:ext uri="{BB962C8B-B14F-4D97-AF65-F5344CB8AC3E}">
        <p14:creationId xmlns:p14="http://schemas.microsoft.com/office/powerpoint/2010/main" val="3985612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a:p>
        </p:txBody>
      </p:sp>
    </p:spTree>
    <p:extLst>
      <p:ext uri="{BB962C8B-B14F-4D97-AF65-F5344CB8AC3E}">
        <p14:creationId xmlns:p14="http://schemas.microsoft.com/office/powerpoint/2010/main" val="4208603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a:p>
        </p:txBody>
      </p:sp>
    </p:spTree>
    <p:extLst>
      <p:ext uri="{BB962C8B-B14F-4D97-AF65-F5344CB8AC3E}">
        <p14:creationId xmlns:p14="http://schemas.microsoft.com/office/powerpoint/2010/main" val="3639910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E60DC36-8EFA-4378-9855-E019C55AC472}" type="slidenum">
              <a:rPr lang="en-US" smtClean="0"/>
              <a:t>28</a:t>
            </a:fld>
            <a:endParaRPr lang="en-US"/>
          </a:p>
        </p:txBody>
      </p:sp>
    </p:spTree>
    <p:extLst>
      <p:ext uri="{BB962C8B-B14F-4D97-AF65-F5344CB8AC3E}">
        <p14:creationId xmlns:p14="http://schemas.microsoft.com/office/powerpoint/2010/main" val="3688625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3/29/2024</a:t>
            </a:fld>
            <a:endParaRPr lang="en-US"/>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3/29/2024</a:t>
            </a:fld>
            <a:endParaRPr lang="en-US"/>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open.ottawa.ca/datasets/ottawa::2020-tabular-transportation-collision-data/about"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661993"/>
          </a:xfrm>
        </p:spPr>
        <p:txBody>
          <a:bodyPr lIns="0" tIns="0" rIns="0" bIns="0" anchor="t">
            <a:spAutoFit/>
          </a:bodyPr>
          <a:lstStyle/>
          <a:p>
            <a:r>
              <a:rPr lang="en-US" sz="4000" b="1">
                <a:solidFill>
                  <a:schemeClr val="bg1"/>
                </a:solidFill>
                <a:effectLst/>
                <a:ea typeface="Aptos" panose="020B0004020202020204" pitchFamily="34" charset="0"/>
              </a:rPr>
              <a:t>Integrated Data Analysis for Transportation Safety Enhancement</a:t>
            </a:r>
            <a:br>
              <a:rPr lang="en-US">
                <a:solidFill>
                  <a:schemeClr val="bg1"/>
                </a:solidFill>
              </a:rPr>
            </a:br>
            <a:r>
              <a:rPr lang="en-US" sz="4000">
                <a:solidFill>
                  <a:schemeClr val="accent4"/>
                </a:solidFill>
              </a:rPr>
              <a:t>Presentation</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Random Forest</a:t>
            </a: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609155"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DESCRIPTION</a:t>
            </a:r>
          </a:p>
        </p:txBody>
      </p: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6574373"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1800" b="0" i="0" u="none" strike="noStrike" cap="none" normalizeH="0" baseline="0">
                <a:ln>
                  <a:noFill/>
                </a:ln>
                <a:solidFill>
                  <a:schemeClr val="bg1"/>
                </a:solidFill>
                <a:effectLst/>
              </a:rPr>
              <a:t>The image represents a decision tree used within a Random Forest model for categorizing non-fatal intersection-related traffic accidents. The decision process involves bifurcating by the number of injuries, and further by environmental conditions and seasons, to predict the severity of the accidents as either "Minimal" or "Minor". This tree is likely one of many in the Random Forest ensemble, each contributing to a collective decision-making process.</a:t>
            </a:r>
            <a:r>
              <a:rPr lang="en-US">
                <a:solidFill>
                  <a:schemeClr val="bg1"/>
                </a:solidFill>
              </a:rPr>
              <a:t> </a:t>
            </a: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93FE9F43-B3AB-8DC5-4394-9A23B38F13F2}"/>
              </a:ext>
            </a:extLst>
          </p:cNvPr>
          <p:cNvPicPr>
            <a:picLocks noChangeAspect="1"/>
          </p:cNvPicPr>
          <p:nvPr/>
        </p:nvPicPr>
        <p:blipFill>
          <a:blip r:embed="rId2"/>
          <a:stretch>
            <a:fillRect/>
          </a:stretch>
        </p:blipFill>
        <p:spPr>
          <a:xfrm>
            <a:off x="867747" y="1203649"/>
            <a:ext cx="4497355" cy="4963885"/>
          </a:xfrm>
          <a:prstGeom prst="rect">
            <a:avLst/>
          </a:prstGeom>
        </p:spPr>
      </p:pic>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43991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Cross Validation</a:t>
            </a: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727788" y="635817"/>
            <a:ext cx="10855057" cy="1248967"/>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altLang="en-US" sz="1800" b="0" i="0" u="none" strike="noStrike" cap="none" normalizeH="0" baseline="0">
              <a:ln>
                <a:noFill/>
              </a:ln>
              <a:solidFill>
                <a:schemeClr val="bg1"/>
              </a:solidFill>
              <a:effectLst/>
            </a:endParaRPr>
          </a:p>
          <a:p>
            <a:pPr algn="ctr"/>
            <a:r>
              <a:rPr kumimoji="0" lang="en-US" altLang="en-US" sz="1800" b="0" i="0" u="none" strike="noStrike" cap="none" normalizeH="0" baseline="0">
                <a:ln>
                  <a:noFill/>
                </a:ln>
                <a:solidFill>
                  <a:schemeClr val="bg1"/>
                </a:solidFill>
                <a:effectLst/>
              </a:rPr>
              <a:t>The screenshot depicts a confusion matrix from RapidMiner, displaying the performance of a predictive model with an overall accuracy of 93.08%. The matrix reveals high precision in predicting 'Fatal' and 'Unknown' classes at 100%, with </a:t>
            </a:r>
            <a:r>
              <a:rPr lang="en-US" altLang="en-US">
                <a:solidFill>
                  <a:schemeClr val="bg1"/>
                </a:solidFill>
              </a:rPr>
              <a:t>T</a:t>
            </a:r>
            <a:r>
              <a:rPr kumimoji="0" lang="en-US" altLang="en-US" sz="1800" b="0" i="0" u="none" strike="noStrike" cap="none" normalizeH="0" baseline="0">
                <a:ln>
                  <a:noFill/>
                </a:ln>
                <a:solidFill>
                  <a:schemeClr val="bg1"/>
                </a:solidFill>
                <a:effectLst/>
              </a:rPr>
              <a:t>he majority of predictions concentrated in the 'Minor' injury class.</a:t>
            </a:r>
          </a:p>
          <a:p>
            <a:pPr algn="ctr"/>
            <a:endParaRPr lang="en-US"/>
          </a:p>
        </p:txBody>
      </p: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727788" y="2024743"/>
            <a:ext cx="10855057" cy="443925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45C5017B-054A-7D2E-90CD-57F0D9643EAC}"/>
              </a:ext>
            </a:extLst>
          </p:cNvPr>
          <p:cNvPicPr>
            <a:picLocks noChangeAspect="1"/>
          </p:cNvPicPr>
          <p:nvPr/>
        </p:nvPicPr>
        <p:blipFill>
          <a:blip r:embed="rId2"/>
          <a:stretch>
            <a:fillRect/>
          </a:stretch>
        </p:blipFill>
        <p:spPr>
          <a:xfrm>
            <a:off x="1298732" y="2239347"/>
            <a:ext cx="9713168" cy="3982836"/>
          </a:xfrm>
          <a:prstGeom prst="rect">
            <a:avLst/>
          </a:prstGeom>
        </p:spPr>
      </p:pic>
      <p:sp>
        <p:nvSpPr>
          <p:cNvPr id="12" name="Rectangle 2">
            <a:extLst>
              <a:ext uri="{FF2B5EF4-FFF2-40B4-BE49-F238E27FC236}">
                <a16:creationId xmlns:a16="http://schemas.microsoft.com/office/drawing/2014/main" id="{789E97F8-D81D-0DB0-8676-AF4895EFE5D6}"/>
              </a:ext>
            </a:extLst>
          </p:cNvPr>
          <p:cNvSpPr>
            <a:spLocks noChangeArrowheads="1"/>
          </p:cNvSpPr>
          <p:nvPr/>
        </p:nvSpPr>
        <p:spPr bwMode="auto">
          <a:xfrm>
            <a:off x="0" y="0"/>
            <a:ext cx="4152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40653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2"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bg1"/>
                </a:solidFill>
                <a:latin typeface="Aptos" panose="020B0004020202020204" pitchFamily="34" charset="0"/>
              </a:rPr>
              <a:t>KNN Classification</a:t>
            </a:r>
          </a:p>
          <a:p>
            <a:pPr algn="ctr"/>
            <a:endParaRPr lang="en-US" sz="2800" b="1">
              <a:solidFill>
                <a:schemeClr val="bg1"/>
              </a:solidFill>
              <a:latin typeface="Aptos" panose="020B0004020202020204" pitchFamily="34" charset="0"/>
            </a:endParaRPr>
          </a:p>
          <a:p>
            <a:pPr algn="ctr"/>
            <a:r>
              <a:rPr kumimoji="0" lang="en-US" altLang="en-US" sz="1400" b="0" i="0" u="none" strike="noStrike" cap="none" normalizeH="0" baseline="0">
                <a:ln>
                  <a:noFill/>
                </a:ln>
                <a:solidFill>
                  <a:schemeClr val="bg1"/>
                </a:solidFill>
                <a:effectLst/>
              </a:rPr>
              <a:t>The </a:t>
            </a:r>
            <a:r>
              <a:rPr lang="en-US" altLang="en-US" sz="1400">
                <a:solidFill>
                  <a:schemeClr val="bg1"/>
                </a:solidFill>
              </a:rPr>
              <a:t>KNN Classification</a:t>
            </a:r>
            <a:r>
              <a:rPr kumimoji="0" lang="en-US" altLang="en-US" sz="1400" b="0" i="0" u="none" strike="noStrike" cap="none" normalizeH="0" baseline="0">
                <a:ln>
                  <a:noFill/>
                </a:ln>
                <a:solidFill>
                  <a:schemeClr val="bg1"/>
                </a:solidFill>
                <a:effectLst/>
              </a:rPr>
              <a:t> model described is a Weighted 15-Nearest Neighbour algorithm configured to classify data into five categories, ranging from 'Minimal' to 'Fatal' injuries, using a dataset of 7033 examples, each with 42 features. This model assigns class labels based on the weighted influence of the 15 closest training examples in the feature space.</a:t>
            </a:r>
            <a:endParaRPr lang="en-US" altLang="en-US" sz="1400" b="0" i="0" u="none" strike="noStrike" cap="none" normalizeH="0" baseline="0">
              <a:ln>
                <a:noFill/>
              </a:ln>
              <a:solidFill>
                <a:schemeClr val="bg1"/>
              </a:solidFill>
              <a:effectLst/>
              <a:cs typeface="Segoe UI Light"/>
            </a:endParaRPr>
          </a:p>
          <a:p>
            <a:pPr algn="ctr"/>
            <a:endParaRPr lang="en-US" sz="1400" b="1">
              <a:latin typeface="Aptos" panose="020B0004020202020204" pitchFamily="34" charset="0"/>
            </a:endParaRPr>
          </a:p>
          <a:p>
            <a:pPr algn="ct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id="{11B9FF70-D42B-C906-7212-DAF20E164202}"/>
              </a:ext>
            </a:extLst>
          </p:cNvPr>
          <p:cNvPicPr>
            <a:picLocks noChangeAspect="1"/>
          </p:cNvPicPr>
          <p:nvPr/>
        </p:nvPicPr>
        <p:blipFill>
          <a:blip r:embed="rId2"/>
          <a:stretch>
            <a:fillRect/>
          </a:stretch>
        </p:blipFill>
        <p:spPr>
          <a:xfrm>
            <a:off x="7183530" y="228600"/>
            <a:ext cx="4686706" cy="6456783"/>
          </a:xfrm>
          <a:prstGeom prst="rect">
            <a:avLst/>
          </a:prstGeom>
        </p:spPr>
      </p:pic>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032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dkVert">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553998"/>
          </a:xfrm>
        </p:spPr>
        <p:txBody>
          <a:bodyPr lIns="0" tIns="0" rIns="0" bIns="0" anchor="t">
            <a:spAutoFit/>
          </a:bodyPr>
          <a:lstStyle/>
          <a:p>
            <a:r>
              <a:rPr lang="en-US" sz="4000" b="1">
                <a:solidFill>
                  <a:schemeClr val="bg1"/>
                </a:solidFill>
                <a:effectLst/>
                <a:ea typeface="Aptos" panose="020B0004020202020204" pitchFamily="34" charset="0"/>
              </a:rPr>
              <a:t>Clustering</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3783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0"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bg1"/>
                </a:solidFill>
                <a:latin typeface="Aptos" panose="020B0004020202020204" pitchFamily="34" charset="0"/>
              </a:rPr>
              <a:t>Elbow Method</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r>
              <a:rPr lang="en-US" sz="1400" b="0" i="0">
                <a:solidFill>
                  <a:schemeClr val="bg1"/>
                </a:solidFill>
                <a:effectLst/>
                <a:latin typeface="Söhne"/>
              </a:rPr>
              <a:t>Formatted data using "Numeric to Nominal" for clustering algorithms that need numerical data.</a:t>
            </a:r>
          </a:p>
          <a:p>
            <a:pPr algn="l">
              <a:buFont typeface="Arial" panose="020B0604020202020204" pitchFamily="34" charset="0"/>
              <a:buChar char="•"/>
            </a:pPr>
            <a:r>
              <a:rPr lang="en-US" sz="1400" b="0" i="0">
                <a:solidFill>
                  <a:schemeClr val="bg1"/>
                </a:solidFill>
                <a:effectLst/>
                <a:latin typeface="Söhne"/>
              </a:rPr>
              <a:t>Use the </a:t>
            </a:r>
            <a:r>
              <a:rPr lang="en-US" sz="1400">
                <a:solidFill>
                  <a:schemeClr val="bg1"/>
                </a:solidFill>
                <a:latin typeface="Söhne"/>
              </a:rPr>
              <a:t>L</a:t>
            </a:r>
            <a:r>
              <a:rPr lang="en-US" sz="1400" b="0" i="0">
                <a:solidFill>
                  <a:schemeClr val="bg1"/>
                </a:solidFill>
                <a:effectLst/>
                <a:latin typeface="Söhne"/>
              </a:rPr>
              <a:t>oop Parameter</a:t>
            </a:r>
          </a:p>
          <a:p>
            <a:pPr algn="l">
              <a:buFont typeface="Arial" panose="020B0604020202020204" pitchFamily="34" charset="0"/>
              <a:buChar char="•"/>
            </a:pPr>
            <a:r>
              <a:rPr lang="en-US" sz="1400" b="0" i="0">
                <a:solidFill>
                  <a:schemeClr val="bg1"/>
                </a:solidFill>
                <a:effectLst/>
                <a:latin typeface="Söhne"/>
              </a:rPr>
              <a:t>Set k-means parameters with a minimum of 2 and a maximum of 10 clusters to start the analysis.</a:t>
            </a:r>
          </a:p>
          <a:p>
            <a:pPr algn="l">
              <a:buFont typeface="Arial" panose="020B0604020202020204" pitchFamily="34" charset="0"/>
              <a:buChar char="•"/>
            </a:pPr>
            <a:r>
              <a:rPr lang="en-US" sz="1400" b="0" i="0">
                <a:solidFill>
                  <a:schemeClr val="bg1"/>
                </a:solidFill>
                <a:effectLst/>
                <a:latin typeface="Söhne"/>
              </a:rPr>
              <a:t>Executed the Loop Parameter to get results for k and the average distance to centroids.</a:t>
            </a:r>
          </a:p>
          <a:p>
            <a:pPr algn="l">
              <a:buFont typeface="Arial" panose="020B0604020202020204" pitchFamily="34" charset="0"/>
              <a:buChar char="•"/>
            </a:pPr>
            <a:r>
              <a:rPr lang="en-US" sz="1400" b="0" i="0">
                <a:solidFill>
                  <a:schemeClr val="bg1"/>
                </a:solidFill>
                <a:effectLst/>
                <a:latin typeface="Söhne"/>
              </a:rPr>
              <a:t>Plotted the Within-Cluster Sum of Squares (WCSS) against different k values to find the Elbow Point.</a:t>
            </a:r>
          </a:p>
          <a:p>
            <a:pPr algn="l">
              <a:buFont typeface="Arial" panose="020B0604020202020204" pitchFamily="34" charset="0"/>
              <a:buChar char="•"/>
            </a:pPr>
            <a:r>
              <a:rPr lang="en-US" sz="1400" b="0" i="0">
                <a:solidFill>
                  <a:schemeClr val="bg1"/>
                </a:solidFill>
                <a:effectLst/>
                <a:latin typeface="Söhne"/>
              </a:rPr>
              <a:t>Determined that K=4 is the optimal number of clusters for stability and will be used for further clustering and outlier detection.</a:t>
            </a:r>
          </a:p>
          <a:p>
            <a:pPr algn="ctr"/>
            <a:endParaRPr lang="en-US" sz="1400" b="1">
              <a:latin typeface="Aptos" panose="020B0004020202020204" pitchFamily="34" charset="0"/>
            </a:endParaRPr>
          </a:p>
          <a:p>
            <a:pPr algn="ct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a:extLst>
              <a:ext uri="{FF2B5EF4-FFF2-40B4-BE49-F238E27FC236}">
                <a16:creationId xmlns:a16="http://schemas.microsoft.com/office/drawing/2014/main" id="{B5456807-2497-D664-6B6C-5E0C0DBF88ED}"/>
              </a:ext>
            </a:extLst>
          </p:cNvPr>
          <p:cNvPicPr>
            <a:picLocks noChangeAspect="1"/>
          </p:cNvPicPr>
          <p:nvPr/>
        </p:nvPicPr>
        <p:blipFill>
          <a:blip r:embed="rId2"/>
          <a:stretch>
            <a:fillRect/>
          </a:stretch>
        </p:blipFill>
        <p:spPr>
          <a:xfrm>
            <a:off x="7182265" y="125147"/>
            <a:ext cx="4916129" cy="2555363"/>
          </a:xfrm>
          <a:prstGeom prst="rect">
            <a:avLst/>
          </a:prstGeom>
        </p:spPr>
      </p:pic>
      <p:pic>
        <p:nvPicPr>
          <p:cNvPr id="3" name="Picture 2">
            <a:extLst>
              <a:ext uri="{FF2B5EF4-FFF2-40B4-BE49-F238E27FC236}">
                <a16:creationId xmlns:a16="http://schemas.microsoft.com/office/drawing/2014/main" id="{C4A08676-C36B-5851-856D-9382E500AA5A}"/>
              </a:ext>
            </a:extLst>
          </p:cNvPr>
          <p:cNvPicPr>
            <a:picLocks noChangeAspect="1"/>
          </p:cNvPicPr>
          <p:nvPr/>
        </p:nvPicPr>
        <p:blipFill>
          <a:blip r:embed="rId3"/>
          <a:stretch>
            <a:fillRect/>
          </a:stretch>
        </p:blipFill>
        <p:spPr>
          <a:xfrm>
            <a:off x="7149273" y="3689125"/>
            <a:ext cx="5042727" cy="2200398"/>
          </a:xfrm>
          <a:prstGeom prst="rect">
            <a:avLst/>
          </a:prstGeom>
        </p:spPr>
      </p:pic>
    </p:spTree>
    <p:extLst>
      <p:ext uri="{BB962C8B-B14F-4D97-AF65-F5344CB8AC3E}">
        <p14:creationId xmlns:p14="http://schemas.microsoft.com/office/powerpoint/2010/main" val="2080483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K-mean Clustering</a:t>
            </a: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5987845" y="930893"/>
            <a:ext cx="5595000"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b="0" i="0">
                <a:solidFill>
                  <a:srgbClr val="ECECEC"/>
                </a:solidFill>
                <a:effectLst/>
                <a:latin typeface="Söhne"/>
              </a:rPr>
              <a:t>Used "Nominal to Numeric Operator" to prepare the data for K-means clustering.</a:t>
            </a:r>
          </a:p>
          <a:p>
            <a:pPr algn="l">
              <a:buFont typeface="Arial" panose="020B0604020202020204" pitchFamily="34" charset="0"/>
              <a:buChar char="•"/>
            </a:pPr>
            <a:r>
              <a:rPr lang="en-US" b="0" i="0">
                <a:solidFill>
                  <a:srgbClr val="ECECEC"/>
                </a:solidFill>
                <a:effectLst/>
                <a:latin typeface="Söhne"/>
              </a:rPr>
              <a:t>Set K=4 in the K-means Clustering operator based on the elbow method's outcome.</a:t>
            </a:r>
          </a:p>
          <a:p>
            <a:pPr algn="l">
              <a:buFont typeface="Arial" panose="020B0604020202020204" pitchFamily="34" charset="0"/>
              <a:buChar char="•"/>
            </a:pPr>
            <a:r>
              <a:rPr lang="en-US" b="0" i="0">
                <a:solidFill>
                  <a:srgbClr val="ECECEC"/>
                </a:solidFill>
                <a:effectLst/>
                <a:latin typeface="Söhne"/>
              </a:rPr>
              <a:t>Applied "Detect Outlier (Clustering)" operator with default settings.</a:t>
            </a:r>
          </a:p>
          <a:p>
            <a:pPr algn="l">
              <a:buFont typeface="Arial" panose="020B0604020202020204" pitchFamily="34" charset="0"/>
              <a:buChar char="•"/>
            </a:pPr>
            <a:r>
              <a:rPr lang="en-US" b="0" i="0">
                <a:solidFill>
                  <a:srgbClr val="ECECEC"/>
                </a:solidFill>
                <a:effectLst/>
                <a:latin typeface="Söhne"/>
              </a:rPr>
              <a:t>Integrated "Generate Outlier Flag" to identify outliers.</a:t>
            </a:r>
          </a:p>
          <a:p>
            <a:pPr algn="l">
              <a:buFont typeface="Arial" panose="020B0604020202020204" pitchFamily="34" charset="0"/>
              <a:buChar char="•"/>
            </a:pPr>
            <a:r>
              <a:rPr lang="en-US" b="0" i="0">
                <a:solidFill>
                  <a:srgbClr val="ECECEC"/>
                </a:solidFill>
                <a:effectLst/>
                <a:latin typeface="Söhne"/>
              </a:rPr>
              <a:t>Renamed outlier flag to "Clustering Outlier" using the "Rename" operator.</a:t>
            </a:r>
          </a:p>
          <a:p>
            <a:pPr algn="l">
              <a:buFont typeface="Arial" panose="020B0604020202020204" pitchFamily="34" charset="0"/>
              <a:buChar char="•"/>
            </a:pPr>
            <a:r>
              <a:rPr lang="en-US" b="0" i="0">
                <a:solidFill>
                  <a:srgbClr val="ECECEC"/>
                </a:solidFill>
                <a:effectLst/>
                <a:latin typeface="Söhne"/>
              </a:rPr>
              <a:t>Combined clustered and prepared data using the "Join" operator.</a:t>
            </a:r>
          </a:p>
          <a:p>
            <a:pPr algn="l">
              <a:buFont typeface="Arial" panose="020B0604020202020204" pitchFamily="34" charset="0"/>
              <a:buChar char="•"/>
            </a:pPr>
            <a:r>
              <a:rPr lang="en-US" b="0" i="0">
                <a:solidFill>
                  <a:srgbClr val="ECECEC"/>
                </a:solidFill>
                <a:effectLst/>
                <a:latin typeface="Söhne"/>
              </a:rPr>
              <a:t>Selected specific attributes related to accident conditions using the "Select Attribute" operator.</a:t>
            </a:r>
          </a:p>
          <a:p>
            <a:pPr algn="ctr"/>
            <a:r>
              <a:rPr lang="en-US"/>
              <a:t> </a:t>
            </a: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6856011A-7C64-C74E-9868-D8F3F3AC49FC}"/>
              </a:ext>
            </a:extLst>
          </p:cNvPr>
          <p:cNvPicPr>
            <a:picLocks noChangeAspect="1"/>
          </p:cNvPicPr>
          <p:nvPr/>
        </p:nvPicPr>
        <p:blipFill>
          <a:blip r:embed="rId2"/>
          <a:stretch>
            <a:fillRect/>
          </a:stretch>
        </p:blipFill>
        <p:spPr>
          <a:xfrm>
            <a:off x="522893" y="1326758"/>
            <a:ext cx="5086832" cy="1576865"/>
          </a:xfrm>
          <a:prstGeom prst="rect">
            <a:avLst/>
          </a:prstGeom>
        </p:spPr>
      </p:pic>
      <p:pic>
        <p:nvPicPr>
          <p:cNvPr id="13" name="Picture 12">
            <a:extLst>
              <a:ext uri="{FF2B5EF4-FFF2-40B4-BE49-F238E27FC236}">
                <a16:creationId xmlns:a16="http://schemas.microsoft.com/office/drawing/2014/main" id="{B2C661FC-C740-5050-19C3-44C15F5C5954}"/>
              </a:ext>
            </a:extLst>
          </p:cNvPr>
          <p:cNvPicPr>
            <a:picLocks noChangeAspect="1"/>
          </p:cNvPicPr>
          <p:nvPr/>
        </p:nvPicPr>
        <p:blipFill>
          <a:blip r:embed="rId3"/>
          <a:stretch>
            <a:fillRect/>
          </a:stretch>
        </p:blipFill>
        <p:spPr>
          <a:xfrm>
            <a:off x="563475" y="2903623"/>
            <a:ext cx="2815848" cy="3263777"/>
          </a:xfrm>
          <a:prstGeom prst="rect">
            <a:avLst/>
          </a:prstGeom>
        </p:spPr>
      </p:pic>
      <p:pic>
        <p:nvPicPr>
          <p:cNvPr id="21" name="Picture 20">
            <a:extLst>
              <a:ext uri="{FF2B5EF4-FFF2-40B4-BE49-F238E27FC236}">
                <a16:creationId xmlns:a16="http://schemas.microsoft.com/office/drawing/2014/main" id="{79AAB36D-78E5-D859-698F-F621C2DB3E28}"/>
              </a:ext>
            </a:extLst>
          </p:cNvPr>
          <p:cNvPicPr>
            <a:picLocks noChangeAspect="1"/>
          </p:cNvPicPr>
          <p:nvPr/>
        </p:nvPicPr>
        <p:blipFill>
          <a:blip r:embed="rId4"/>
          <a:stretch>
            <a:fillRect/>
          </a:stretch>
        </p:blipFill>
        <p:spPr>
          <a:xfrm>
            <a:off x="3395128" y="2967000"/>
            <a:ext cx="2222500" cy="3200400"/>
          </a:xfrm>
          <a:prstGeom prst="rect">
            <a:avLst/>
          </a:prstGeom>
        </p:spPr>
      </p:pic>
    </p:spTree>
    <p:extLst>
      <p:ext uri="{BB962C8B-B14F-4D97-AF65-F5344CB8AC3E}">
        <p14:creationId xmlns:p14="http://schemas.microsoft.com/office/powerpoint/2010/main" val="276882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0"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b="1">
                <a:solidFill>
                  <a:schemeClr val="bg1"/>
                </a:solidFill>
                <a:latin typeface="Aptos" panose="020B0004020202020204" pitchFamily="34" charset="0"/>
              </a:rPr>
              <a:t>Association </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r>
              <a:rPr lang="en-US" sz="1400" b="0" i="0">
                <a:solidFill>
                  <a:schemeClr val="bg1"/>
                </a:solidFill>
                <a:effectLst/>
                <a:latin typeface="Söhne"/>
              </a:rPr>
              <a:t> Opted for the FP-Growth algorithm over </a:t>
            </a:r>
            <a:r>
              <a:rPr lang="en-US" sz="1400" b="0" i="0" err="1">
                <a:solidFill>
                  <a:schemeClr val="bg1"/>
                </a:solidFill>
                <a:effectLst/>
                <a:latin typeface="Söhne"/>
              </a:rPr>
              <a:t>Apriori</a:t>
            </a:r>
            <a:r>
              <a:rPr lang="en-US" sz="1400" b="0" i="0">
                <a:solidFill>
                  <a:schemeClr val="bg1"/>
                </a:solidFill>
                <a:effectLst/>
                <a:latin typeface="Söhne"/>
              </a:rPr>
              <a:t> for association rule mining.</a:t>
            </a:r>
          </a:p>
          <a:p>
            <a:pPr algn="l">
              <a:buFont typeface="Arial" panose="020B0604020202020204" pitchFamily="34" charset="0"/>
              <a:buChar char="•"/>
            </a:pPr>
            <a:r>
              <a:rPr lang="en-US" sz="1400" b="0" i="0">
                <a:solidFill>
                  <a:schemeClr val="bg1"/>
                </a:solidFill>
                <a:effectLst/>
                <a:latin typeface="Söhne"/>
              </a:rPr>
              <a:t> Applied "Discretize (by frequency)" with the number of bins set to 2.</a:t>
            </a:r>
          </a:p>
          <a:p>
            <a:pPr algn="l">
              <a:buFont typeface="Arial" panose="020B0604020202020204" pitchFamily="34" charset="0"/>
              <a:buChar char="•"/>
            </a:pPr>
            <a:r>
              <a:rPr lang="en-US" sz="1400" b="0" i="0">
                <a:solidFill>
                  <a:schemeClr val="bg1"/>
                </a:solidFill>
                <a:effectLst/>
                <a:latin typeface="Söhne"/>
              </a:rPr>
              <a:t> Formatted data using "Numeric to Binominal" and "Nominal to Binominal" for compatibility with FP-Growth.</a:t>
            </a:r>
          </a:p>
          <a:p>
            <a:pPr algn="l">
              <a:buFont typeface="Arial" panose="020B0604020202020204" pitchFamily="34" charset="0"/>
              <a:buChar char="•"/>
            </a:pPr>
            <a:r>
              <a:rPr lang="en-US" sz="1400" b="0" i="0">
                <a:solidFill>
                  <a:schemeClr val="bg1"/>
                </a:solidFill>
                <a:effectLst/>
                <a:latin typeface="Söhne"/>
              </a:rPr>
              <a:t> Set FP-Growth operator's minimum support to 0.43.</a:t>
            </a:r>
          </a:p>
          <a:p>
            <a:pPr algn="l">
              <a:buFont typeface="Arial" panose="020B0604020202020204" pitchFamily="34" charset="0"/>
              <a:buChar char="•"/>
            </a:pPr>
            <a:r>
              <a:rPr lang="en-US" sz="1400" b="0" i="0">
                <a:solidFill>
                  <a:schemeClr val="bg1"/>
                </a:solidFill>
                <a:effectLst/>
                <a:latin typeface="Söhne"/>
              </a:rPr>
              <a:t> Configured "Create Association Rule" operator with a minimum confidence of 0.97.</a:t>
            </a:r>
            <a:endParaRPr lang="en-US" sz="1400" b="1">
              <a:latin typeface="Aptos" panose="020B0004020202020204" pitchFamily="34" charset="0"/>
            </a:endParaRPr>
          </a:p>
          <a:p>
            <a:pPr algn="ct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04E6560F-3127-A947-A870-EF4F04D63A91}"/>
              </a:ext>
            </a:extLst>
          </p:cNvPr>
          <p:cNvPicPr>
            <a:picLocks noChangeAspect="1"/>
          </p:cNvPicPr>
          <p:nvPr/>
        </p:nvPicPr>
        <p:blipFill>
          <a:blip r:embed="rId2"/>
          <a:stretch>
            <a:fillRect/>
          </a:stretch>
        </p:blipFill>
        <p:spPr>
          <a:xfrm>
            <a:off x="7044613" y="488198"/>
            <a:ext cx="5147387" cy="1092200"/>
          </a:xfrm>
          <a:prstGeom prst="rect">
            <a:avLst/>
          </a:prstGeom>
        </p:spPr>
      </p:pic>
      <p:grpSp>
        <p:nvGrpSpPr>
          <p:cNvPr id="5" name="Canvas 4">
            <a:extLst>
              <a:ext uri="{FF2B5EF4-FFF2-40B4-BE49-F238E27FC236}">
                <a16:creationId xmlns:a16="http://schemas.microsoft.com/office/drawing/2014/main" id="{07A1EE92-7039-D667-B72F-0EEA0E7EE76F}"/>
              </a:ext>
            </a:extLst>
          </p:cNvPr>
          <p:cNvGrpSpPr/>
          <p:nvPr/>
        </p:nvGrpSpPr>
        <p:grpSpPr>
          <a:xfrm>
            <a:off x="7044612" y="2486703"/>
            <a:ext cx="5073445" cy="3714750"/>
            <a:chOff x="0" y="0"/>
            <a:chExt cx="6369050" cy="3714750"/>
          </a:xfrm>
        </p:grpSpPr>
        <p:sp>
          <p:nvSpPr>
            <p:cNvPr id="7" name="Rectangle 6">
              <a:extLst>
                <a:ext uri="{FF2B5EF4-FFF2-40B4-BE49-F238E27FC236}">
                  <a16:creationId xmlns:a16="http://schemas.microsoft.com/office/drawing/2014/main" id="{CB8E026F-6887-0363-FB6D-0B52D5A3D28E}"/>
                </a:ext>
              </a:extLst>
            </p:cNvPr>
            <p:cNvSpPr/>
            <p:nvPr/>
          </p:nvSpPr>
          <p:spPr>
            <a:xfrm>
              <a:off x="0" y="0"/>
              <a:ext cx="6369050" cy="3714750"/>
            </a:xfrm>
            <a:prstGeom prst="rect">
              <a:avLst/>
            </a:prstGeom>
            <a:solidFill>
              <a:prstClr val="white"/>
            </a:solidFill>
          </p:spPr>
          <p:txBody>
            <a:bodyPr/>
            <a:lstStyle/>
            <a:p>
              <a:endParaRPr lang="en-CA"/>
            </a:p>
          </p:txBody>
        </p:sp>
        <p:pic>
          <p:nvPicPr>
            <p:cNvPr id="8" name="Picture 7">
              <a:extLst>
                <a:ext uri="{FF2B5EF4-FFF2-40B4-BE49-F238E27FC236}">
                  <a16:creationId xmlns:a16="http://schemas.microsoft.com/office/drawing/2014/main" id="{330BEF11-9132-5AAD-AEE5-62F42D3D7B4D}"/>
                </a:ext>
              </a:extLst>
            </p:cNvPr>
            <p:cNvPicPr>
              <a:picLocks noChangeAspect="1"/>
            </p:cNvPicPr>
            <p:nvPr/>
          </p:nvPicPr>
          <p:blipFill>
            <a:blip r:embed="rId3"/>
            <a:stretch>
              <a:fillRect/>
            </a:stretch>
          </p:blipFill>
          <p:spPr>
            <a:xfrm>
              <a:off x="180000" y="180000"/>
              <a:ext cx="1171739" cy="1133633"/>
            </a:xfrm>
            <a:prstGeom prst="rect">
              <a:avLst/>
            </a:prstGeom>
          </p:spPr>
        </p:pic>
        <p:pic>
          <p:nvPicPr>
            <p:cNvPr id="11" name="Picture 10">
              <a:extLst>
                <a:ext uri="{FF2B5EF4-FFF2-40B4-BE49-F238E27FC236}">
                  <a16:creationId xmlns:a16="http://schemas.microsoft.com/office/drawing/2014/main" id="{08745031-F7D2-E756-612A-E863C80C4264}"/>
                </a:ext>
              </a:extLst>
            </p:cNvPr>
            <p:cNvPicPr>
              <a:picLocks noChangeAspect="1"/>
            </p:cNvPicPr>
            <p:nvPr/>
          </p:nvPicPr>
          <p:blipFill>
            <a:blip r:embed="rId4"/>
            <a:stretch>
              <a:fillRect/>
            </a:stretch>
          </p:blipFill>
          <p:spPr>
            <a:xfrm>
              <a:off x="1365250" y="57150"/>
              <a:ext cx="2508974" cy="2853719"/>
            </a:xfrm>
            <a:prstGeom prst="rect">
              <a:avLst/>
            </a:prstGeom>
          </p:spPr>
        </p:pic>
        <p:cxnSp>
          <p:nvCxnSpPr>
            <p:cNvPr id="12" name="Straight Arrow Connector 11">
              <a:extLst>
                <a:ext uri="{FF2B5EF4-FFF2-40B4-BE49-F238E27FC236}">
                  <a16:creationId xmlns:a16="http://schemas.microsoft.com/office/drawing/2014/main" id="{2763FA08-22B4-B584-A144-F0986132BA7A}"/>
                </a:ext>
              </a:extLst>
            </p:cNvPr>
            <p:cNvCxnSpPr/>
            <p:nvPr/>
          </p:nvCxnSpPr>
          <p:spPr>
            <a:xfrm flipV="1">
              <a:off x="933450" y="412750"/>
              <a:ext cx="730250" cy="393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3" name="Picture 12">
              <a:extLst>
                <a:ext uri="{FF2B5EF4-FFF2-40B4-BE49-F238E27FC236}">
                  <a16:creationId xmlns:a16="http://schemas.microsoft.com/office/drawing/2014/main" id="{9F611B4B-8F6F-F079-DEF2-A45D35F31023}"/>
                </a:ext>
              </a:extLst>
            </p:cNvPr>
            <p:cNvPicPr>
              <a:picLocks noChangeAspect="1"/>
            </p:cNvPicPr>
            <p:nvPr/>
          </p:nvPicPr>
          <p:blipFill>
            <a:blip r:embed="rId5"/>
            <a:stretch>
              <a:fillRect/>
            </a:stretch>
          </p:blipFill>
          <p:spPr>
            <a:xfrm>
              <a:off x="4231300" y="78400"/>
              <a:ext cx="1514686" cy="990738"/>
            </a:xfrm>
            <a:prstGeom prst="rect">
              <a:avLst/>
            </a:prstGeom>
          </p:spPr>
        </p:pic>
        <p:pic>
          <p:nvPicPr>
            <p:cNvPr id="14" name="Picture 13">
              <a:extLst>
                <a:ext uri="{FF2B5EF4-FFF2-40B4-BE49-F238E27FC236}">
                  <a16:creationId xmlns:a16="http://schemas.microsoft.com/office/drawing/2014/main" id="{19164F2C-9072-0422-79F2-D9F93A06E05C}"/>
                </a:ext>
              </a:extLst>
            </p:cNvPr>
            <p:cNvPicPr>
              <a:picLocks noChangeAspect="1"/>
            </p:cNvPicPr>
            <p:nvPr/>
          </p:nvPicPr>
          <p:blipFill>
            <a:blip r:embed="rId6"/>
            <a:stretch>
              <a:fillRect/>
            </a:stretch>
          </p:blipFill>
          <p:spPr>
            <a:xfrm>
              <a:off x="3924761" y="1789548"/>
              <a:ext cx="2387139" cy="1498688"/>
            </a:xfrm>
            <a:prstGeom prst="rect">
              <a:avLst/>
            </a:prstGeom>
          </p:spPr>
        </p:pic>
        <p:cxnSp>
          <p:nvCxnSpPr>
            <p:cNvPr id="15" name="Straight Arrow Connector 14">
              <a:extLst>
                <a:ext uri="{FF2B5EF4-FFF2-40B4-BE49-F238E27FC236}">
                  <a16:creationId xmlns:a16="http://schemas.microsoft.com/office/drawing/2014/main" id="{D3E9D17A-9460-9E54-CA8F-302DA4921747}"/>
                </a:ext>
              </a:extLst>
            </p:cNvPr>
            <p:cNvCxnSpPr/>
            <p:nvPr/>
          </p:nvCxnSpPr>
          <p:spPr>
            <a:xfrm>
              <a:off x="5105400" y="1079500"/>
              <a:ext cx="31750" cy="8953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21289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dkVert">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553998"/>
          </a:xfrm>
        </p:spPr>
        <p:txBody>
          <a:bodyPr lIns="0" tIns="0" rIns="0" bIns="0" anchor="t">
            <a:spAutoFit/>
          </a:bodyPr>
          <a:lstStyle/>
          <a:p>
            <a:r>
              <a:rPr lang="en-US" sz="4000" b="1">
                <a:solidFill>
                  <a:schemeClr val="bg1"/>
                </a:solidFill>
                <a:effectLst/>
                <a:ea typeface="Aptos" panose="020B0004020202020204" pitchFamily="34" charset="0"/>
              </a:rPr>
              <a:t>Outlier Detection</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9051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08F5059-F8BE-10FF-06B1-EF37ADCD5B0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C9EB3D-4FBA-F89E-048E-ABB0DF7CE37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A17869F-C72E-4A45-2D31-3C343BF42353}"/>
              </a:ext>
            </a:extLst>
          </p:cNvPr>
          <p:cNvSpPr txBox="1">
            <a:spLocks/>
          </p:cNvSpPr>
          <p:nvPr/>
        </p:nvSpPr>
        <p:spPr>
          <a:xfrm>
            <a:off x="228600" y="433568"/>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Outlier Detection</a:t>
            </a:r>
            <a:br>
              <a:rPr lang="en-US" sz="2800" b="1">
                <a:solidFill>
                  <a:schemeClr val="tx1">
                    <a:lumMod val="75000"/>
                    <a:lumOff val="25000"/>
                  </a:schemeClr>
                </a:solidFill>
              </a:rPr>
            </a:br>
            <a:endParaRPr lang="en-US" sz="2800" b="1">
              <a:solidFill>
                <a:schemeClr val="tx1">
                  <a:lumMod val="75000"/>
                  <a:lumOff val="25000"/>
                </a:schemeClr>
              </a:solidFill>
            </a:endParaRPr>
          </a:p>
        </p:txBody>
      </p:sp>
      <p:sp>
        <p:nvSpPr>
          <p:cNvPr id="7" name="Trapezoid 6">
            <a:extLst>
              <a:ext uri="{FF2B5EF4-FFF2-40B4-BE49-F238E27FC236}">
                <a16:creationId xmlns:a16="http://schemas.microsoft.com/office/drawing/2014/main" id="{81202DAE-FD18-C0BC-CE46-CDB3BE2A0E12}"/>
              </a:ext>
              <a:ext uri="{C183D7F6-B498-43B3-948B-1728B52AA6E4}">
                <adec:decorative xmlns:adec="http://schemas.microsoft.com/office/drawing/2017/decorative" val="1"/>
              </a:ext>
            </a:extLst>
          </p:cNvPr>
          <p:cNvSpPr/>
          <p:nvPr/>
        </p:nvSpPr>
        <p:spPr>
          <a:xfrm>
            <a:off x="609154" y="983847"/>
            <a:ext cx="11046551" cy="548014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Outlier detection is a fundamental step in data analysis, focusing on identifying data points that significantly deviate from the majority. Here are five concise points summarizing its essence:</a:t>
            </a:r>
          </a:p>
          <a:p>
            <a:endParaRPr lang="en-US"/>
          </a:p>
          <a:p>
            <a:pPr marL="285750" indent="-285750">
              <a:buFont typeface="Arial" panose="020B0604020202020204" pitchFamily="34" charset="0"/>
              <a:buChar char="•"/>
            </a:pPr>
            <a:r>
              <a:rPr lang="en-US"/>
              <a:t>Objective: To pinpoint anomalies in data that may represent errors, extreme values, or rare occurrences, impacting analysis results.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Methods: Utilizes a range of techniques including statistical tests, proximity-based algorithms like the Local Outlier Factor, and ensemble methods like Isolation Forest, depending on data characteristics.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Importance: Essential for ensuring accurate analysis, as outliers can skew results and mislead conclusions, especially in predictive modeling and fields like fraud detection.</a:t>
            </a:r>
          </a:p>
          <a:p>
            <a:endParaRPr lang="en-US"/>
          </a:p>
          <a:p>
            <a:pPr marL="285750" indent="-285750">
              <a:buFont typeface="Arial" panose="020B0604020202020204" pitchFamily="34" charset="0"/>
              <a:buChar char="•"/>
            </a:pPr>
            <a:r>
              <a:rPr lang="en-US"/>
              <a:t>Challenges: Distinguishing between mere noise and genuine outliers is complex, with detection efficacy often hindered by data dimensionality and varying definitions of outliers across contexts.</a:t>
            </a:r>
          </a:p>
          <a:p>
            <a:endParaRPr lang="en-US"/>
          </a:p>
          <a:p>
            <a:pPr marL="285750" indent="-285750">
              <a:buFont typeface="Arial" panose="020B0604020202020204" pitchFamily="34" charset="0"/>
              <a:buChar char="•"/>
            </a:pPr>
            <a:r>
              <a:rPr lang="en-US"/>
              <a:t> Outcomes: Following detection, actions may include deeper investigation, data exclusion, or adapted analysis strategies, all critical for drawing reliable conclusions from data.</a:t>
            </a:r>
          </a:p>
        </p:txBody>
      </p:sp>
    </p:spTree>
    <p:extLst>
      <p:ext uri="{BB962C8B-B14F-4D97-AF65-F5344CB8AC3E}">
        <p14:creationId xmlns:p14="http://schemas.microsoft.com/office/powerpoint/2010/main" val="2089572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LOF</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609155"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DESCRIPTION</a:t>
            </a:r>
          </a:p>
          <a:p>
            <a:pPr algn="ctr"/>
            <a:r>
              <a:rPr lang="en-US">
                <a:effectLst/>
              </a:rPr>
              <a:t>This operator identifies outliers in the given </a:t>
            </a:r>
            <a:r>
              <a:rPr lang="en-US" err="1">
                <a:effectLst/>
              </a:rPr>
              <a:t>ExampleSet</a:t>
            </a:r>
            <a:r>
              <a:rPr lang="en-US">
                <a:effectLst/>
              </a:rPr>
              <a:t> based on local outlier factors (LOF). The LOF is based on a concept of a local density, whose distance is used to estimate the density. By comparing the local density of an object to the local densities of its neighbors, one can identify regions of similar density, and points that have a substantially lower density than their neighbors. These are considered to be outliers </a:t>
            </a:r>
          </a:p>
          <a:p>
            <a:pPr algn="ctr"/>
            <a:endParaRPr lang="en-US">
              <a:effectLst/>
            </a:endParaRPr>
          </a:p>
          <a:p>
            <a:pPr algn="ctr"/>
            <a:r>
              <a:rPr lang="en-US" b="1"/>
              <a:t>Generate Outlier Flag-</a:t>
            </a:r>
          </a:p>
          <a:p>
            <a:pPr algn="ctr"/>
            <a:r>
              <a:rPr lang="en-CA" sz="1800">
                <a:solidFill>
                  <a:schemeClr val="bg1">
                    <a:lumMod val="95000"/>
                  </a:schemeClr>
                </a:solidFill>
                <a:effectLst/>
                <a:latin typeface="Aptos" panose="020B0004020202020204" pitchFamily="34" charset="0"/>
                <a:ea typeface="Aptos" panose="020B0004020202020204" pitchFamily="34" charset="0"/>
                <a:cs typeface="Mangal" panose="02040503050203030202" pitchFamily="18" charset="0"/>
              </a:rPr>
              <a:t>Method - Contamination Method ,</a:t>
            </a:r>
          </a:p>
          <a:p>
            <a:pPr algn="ctr"/>
            <a:r>
              <a:rPr lang="en-CA" sz="1800">
                <a:solidFill>
                  <a:schemeClr val="bg1">
                    <a:lumMod val="95000"/>
                  </a:schemeClr>
                </a:solidFill>
                <a:effectLst/>
                <a:latin typeface="Aptos" panose="020B0004020202020204" pitchFamily="34" charset="0"/>
                <a:ea typeface="Aptos" panose="020B0004020202020204" pitchFamily="34" charset="0"/>
                <a:cs typeface="Mangal" panose="02040503050203030202" pitchFamily="18" charset="0"/>
              </a:rPr>
              <a:t> Score Column - Outlier </a:t>
            </a:r>
          </a:p>
          <a:p>
            <a:pPr algn="ctr"/>
            <a:r>
              <a:rPr lang="en-CA">
                <a:solidFill>
                  <a:schemeClr val="bg1">
                    <a:lumMod val="95000"/>
                  </a:schemeClr>
                </a:solidFill>
                <a:latin typeface="Aptos" panose="020B0004020202020204" pitchFamily="34" charset="0"/>
                <a:ea typeface="Aptos" panose="020B0004020202020204" pitchFamily="34" charset="0"/>
                <a:cs typeface="Mangal" panose="02040503050203030202" pitchFamily="18" charset="0"/>
              </a:rPr>
              <a:t>C</a:t>
            </a:r>
            <a:r>
              <a:rPr lang="en-CA" sz="1800">
                <a:solidFill>
                  <a:schemeClr val="bg1">
                    <a:lumMod val="95000"/>
                  </a:schemeClr>
                </a:solidFill>
                <a:effectLst/>
                <a:latin typeface="Aptos" panose="020B0004020202020204" pitchFamily="34" charset="0"/>
                <a:ea typeface="Aptos" panose="020B0004020202020204" pitchFamily="34" charset="0"/>
                <a:cs typeface="Mangal" panose="02040503050203030202" pitchFamily="18" charset="0"/>
              </a:rPr>
              <a:t>ontamination Threshold - 0.05.</a:t>
            </a:r>
            <a:endParaRPr lang="en-US" b="1">
              <a:solidFill>
                <a:schemeClr val="bg1">
                  <a:lumMod val="95000"/>
                </a:schemeClr>
              </a:solidFill>
              <a:effectLst/>
            </a:endParaRPr>
          </a:p>
          <a:p>
            <a:pPr algn="ctr"/>
            <a:endParaRPr lang="en-US"/>
          </a:p>
        </p:txBody>
      </p: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6319778" y="706841"/>
            <a:ext cx="5474826" cy="5960651"/>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SCREENSHOT</a:t>
            </a:r>
          </a:p>
        </p:txBody>
      </p:sp>
      <p:pic>
        <p:nvPicPr>
          <p:cNvPr id="9" name="Picture 8">
            <a:extLst>
              <a:ext uri="{FF2B5EF4-FFF2-40B4-BE49-F238E27FC236}">
                <a16:creationId xmlns:a16="http://schemas.microsoft.com/office/drawing/2014/main" id="{6CF4BD33-406D-523A-8A67-53F4DE1015CC}"/>
              </a:ext>
            </a:extLst>
          </p:cNvPr>
          <p:cNvPicPr>
            <a:picLocks noChangeAspect="1"/>
          </p:cNvPicPr>
          <p:nvPr/>
        </p:nvPicPr>
        <p:blipFill>
          <a:blip r:embed="rId2"/>
          <a:stretch>
            <a:fillRect/>
          </a:stretch>
        </p:blipFill>
        <p:spPr>
          <a:xfrm>
            <a:off x="6574373" y="884074"/>
            <a:ext cx="5042838" cy="1644832"/>
          </a:xfrm>
          <a:prstGeom prst="rect">
            <a:avLst/>
          </a:prstGeom>
        </p:spPr>
      </p:pic>
      <p:pic>
        <p:nvPicPr>
          <p:cNvPr id="11" name="Picture 10">
            <a:extLst>
              <a:ext uri="{FF2B5EF4-FFF2-40B4-BE49-F238E27FC236}">
                <a16:creationId xmlns:a16="http://schemas.microsoft.com/office/drawing/2014/main" id="{EDC0AA6F-9E3D-76CA-A2FA-67B5AF367303}"/>
              </a:ext>
            </a:extLst>
          </p:cNvPr>
          <p:cNvPicPr>
            <a:picLocks noChangeAspect="1"/>
          </p:cNvPicPr>
          <p:nvPr/>
        </p:nvPicPr>
        <p:blipFill>
          <a:blip r:embed="rId3"/>
          <a:stretch>
            <a:fillRect/>
          </a:stretch>
        </p:blipFill>
        <p:spPr>
          <a:xfrm>
            <a:off x="6574373" y="2577258"/>
            <a:ext cx="5042838" cy="3933554"/>
          </a:xfrm>
          <a:prstGeom prst="rect">
            <a:avLst/>
          </a:prstGeom>
        </p:spPr>
      </p:pic>
    </p:spTree>
    <p:extLst>
      <p:ext uri="{BB962C8B-B14F-4D97-AF65-F5344CB8AC3E}">
        <p14:creationId xmlns:p14="http://schemas.microsoft.com/office/powerpoint/2010/main" val="3235800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GROUP-1</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881346" cy="175182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mj-lt"/>
              </a:rPr>
              <a:t>Team Members&amp;       Roles</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7693025" y="3257546"/>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CLUSTERING</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7581900" y="3177364"/>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6943725" y="160515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CLASSIFICATION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740964" y="1505754"/>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DIYA VALAND</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 HARSIMRANJIT SINGH   </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ARSHPREET KAUR</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878921" y="3455165"/>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128661" y="1801815"/>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3967321" y="3532346"/>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Rectangle: Rounded Corners 1">
            <a:extLst>
              <a:ext uri="{FF2B5EF4-FFF2-40B4-BE49-F238E27FC236}">
                <a16:creationId xmlns:a16="http://schemas.microsoft.com/office/drawing/2014/main" id="{E29570DD-A7CE-325E-F1ED-DCEDBC2091D8}"/>
              </a:ext>
              <a:ext uri="{C183D7F6-B498-43B3-948B-1728B52AA6E4}">
                <adec:decorative xmlns:adec="http://schemas.microsoft.com/office/drawing/2017/decorative" val="1"/>
              </a:ext>
            </a:extLst>
          </p:cNvPr>
          <p:cNvSpPr/>
          <p:nvPr/>
        </p:nvSpPr>
        <p:spPr>
          <a:xfrm>
            <a:off x="6943725" y="5146222"/>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OUTLIER DETECTION</a:t>
            </a:r>
          </a:p>
        </p:txBody>
      </p:sp>
      <p:sp>
        <p:nvSpPr>
          <p:cNvPr id="3" name="Oval 2">
            <a:extLst>
              <a:ext uri="{FF2B5EF4-FFF2-40B4-BE49-F238E27FC236}">
                <a16:creationId xmlns:a16="http://schemas.microsoft.com/office/drawing/2014/main" id="{5221952B-ADE1-6639-9668-A6BF887EDC7F}"/>
              </a:ext>
              <a:ext uri="{C183D7F6-B498-43B3-948B-1728B52AA6E4}">
                <adec:decorative xmlns:adec="http://schemas.microsoft.com/office/drawing/2017/decorative" val="1"/>
              </a:ext>
            </a:extLst>
          </p:cNvPr>
          <p:cNvSpPr/>
          <p:nvPr/>
        </p:nvSpPr>
        <p:spPr>
          <a:xfrm>
            <a:off x="6740964" y="5046820"/>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665" descr="Icon of graph. ">
            <a:extLst>
              <a:ext uri="{FF2B5EF4-FFF2-40B4-BE49-F238E27FC236}">
                <a16:creationId xmlns:a16="http://schemas.microsoft.com/office/drawing/2014/main" id="{92194522-F768-368B-2497-54840BF8B4A6}"/>
              </a:ext>
            </a:extLst>
          </p:cNvPr>
          <p:cNvSpPr>
            <a:spLocks/>
          </p:cNvSpPr>
          <p:nvPr/>
        </p:nvSpPr>
        <p:spPr bwMode="auto">
          <a:xfrm>
            <a:off x="7128661" y="534288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ISF</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609155"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DESCRIPTION</a:t>
            </a:r>
          </a:p>
          <a:p>
            <a:pPr algn="ctr"/>
            <a:r>
              <a:rPr lang="en-US">
                <a:effectLst/>
              </a:rPr>
              <a:t>Isolation Forests are anomaly detection algorithms. Unlike normal Random Forests they do not need any label to work on. Their purpose is to detect if data points are similar to the training data or not. </a:t>
            </a:r>
          </a:p>
          <a:p>
            <a:pPr algn="ctr"/>
            <a:br>
              <a:rPr lang="en-US">
                <a:effectLst/>
              </a:rPr>
            </a:br>
            <a:r>
              <a:rPr lang="en-CA">
                <a:latin typeface="Aptos" panose="020B0004020202020204" pitchFamily="34" charset="0"/>
                <a:cs typeface="Mangal" panose="02040503050203030202" pitchFamily="18" charset="0"/>
              </a:rPr>
              <a:t>N</a:t>
            </a:r>
            <a:r>
              <a:rPr lang="en-CA" sz="1800">
                <a:effectLst/>
                <a:latin typeface="Aptos" panose="020B0004020202020204" pitchFamily="34" charset="0"/>
                <a:ea typeface="Aptos" panose="020B0004020202020204" pitchFamily="34" charset="0"/>
                <a:cs typeface="Mangal" panose="02040503050203030202" pitchFamily="18" charset="0"/>
              </a:rPr>
              <a:t>umber of trees – 1000</a:t>
            </a:r>
          </a:p>
          <a:p>
            <a:pPr algn="ctr"/>
            <a:r>
              <a:rPr lang="en-CA">
                <a:latin typeface="Aptos" panose="020B0004020202020204" pitchFamily="34" charset="0"/>
                <a:ea typeface="Aptos" panose="020B0004020202020204" pitchFamily="34" charset="0"/>
                <a:cs typeface="Mangal" panose="02040503050203030202" pitchFamily="18" charset="0"/>
              </a:rPr>
              <a:t>M</a:t>
            </a:r>
            <a:r>
              <a:rPr lang="en-CA" sz="1800">
                <a:effectLst/>
                <a:latin typeface="Aptos" panose="020B0004020202020204" pitchFamily="34" charset="0"/>
                <a:ea typeface="Aptos" panose="020B0004020202020204" pitchFamily="34" charset="0"/>
                <a:cs typeface="Mangal" panose="02040503050203030202" pitchFamily="18" charset="0"/>
              </a:rPr>
              <a:t>ax leaf size - 2 </a:t>
            </a:r>
            <a:endParaRPr lang="en-CA">
              <a:latin typeface="Aptos" panose="020B0004020202020204" pitchFamily="34" charset="0"/>
              <a:ea typeface="Aptos" panose="020B0004020202020204" pitchFamily="34" charset="0"/>
              <a:cs typeface="Mangal" panose="02040503050203030202" pitchFamily="18" charset="0"/>
            </a:endParaRPr>
          </a:p>
          <a:p>
            <a:pPr algn="ctr"/>
            <a:r>
              <a:rPr lang="en-CA">
                <a:latin typeface="Aptos" panose="020B0004020202020204" pitchFamily="34" charset="0"/>
                <a:ea typeface="Aptos" panose="020B0004020202020204" pitchFamily="34" charset="0"/>
                <a:cs typeface="Mangal" panose="02040503050203030202" pitchFamily="18" charset="0"/>
              </a:rPr>
              <a:t>B</a:t>
            </a:r>
            <a:r>
              <a:rPr lang="en-CA" sz="1800">
                <a:effectLst/>
                <a:latin typeface="Aptos" panose="020B0004020202020204" pitchFamily="34" charset="0"/>
                <a:ea typeface="Aptos" panose="020B0004020202020204" pitchFamily="34" charset="0"/>
                <a:cs typeface="Mangal" panose="02040503050203030202" pitchFamily="18" charset="0"/>
              </a:rPr>
              <a:t>ootstrap ratio - 0.9 </a:t>
            </a:r>
          </a:p>
          <a:p>
            <a:pPr algn="ctr"/>
            <a:r>
              <a:rPr lang="en-CA" sz="1800">
                <a:effectLst/>
                <a:latin typeface="Aptos" panose="020B0004020202020204" pitchFamily="34" charset="0"/>
                <a:ea typeface="Aptos" panose="020B0004020202020204" pitchFamily="34" charset="0"/>
                <a:cs typeface="Mangal" panose="02040503050203030202" pitchFamily="18" charset="0"/>
              </a:rPr>
              <a:t>Score calculation done </a:t>
            </a:r>
            <a:r>
              <a:rPr lang="en-CA">
                <a:latin typeface="Aptos" panose="020B0004020202020204" pitchFamily="34" charset="0"/>
                <a:ea typeface="Aptos" panose="020B0004020202020204" pitchFamily="34" charset="0"/>
                <a:cs typeface="Mangal" panose="02040503050203030202" pitchFamily="18" charset="0"/>
              </a:rPr>
              <a:t>by </a:t>
            </a:r>
            <a:r>
              <a:rPr lang="en-CA" sz="1800" err="1">
                <a:effectLst/>
                <a:latin typeface="Aptos" panose="020B0004020202020204" pitchFamily="34" charset="0"/>
                <a:ea typeface="Aptos" panose="020B0004020202020204" pitchFamily="34" charset="0"/>
                <a:cs typeface="Mangal" panose="02040503050203030202" pitchFamily="18" charset="0"/>
              </a:rPr>
              <a:t>average_path</a:t>
            </a:r>
            <a:r>
              <a:rPr lang="en-CA" sz="1800">
                <a:effectLst/>
                <a:latin typeface="Aptos" panose="020B0004020202020204" pitchFamily="34" charset="0"/>
                <a:ea typeface="Aptos" panose="020B0004020202020204" pitchFamily="34" charset="0"/>
                <a:cs typeface="Mangal" panose="02040503050203030202" pitchFamily="18" charset="0"/>
              </a:rPr>
              <a:t>.</a:t>
            </a:r>
            <a:endParaRPr lang="en-US"/>
          </a:p>
        </p:txBody>
      </p: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6574374" y="662449"/>
            <a:ext cx="5389025" cy="6005049"/>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SCREENSHOT</a:t>
            </a:r>
          </a:p>
        </p:txBody>
      </p:sp>
      <p:pic>
        <p:nvPicPr>
          <p:cNvPr id="8" name="Picture 7">
            <a:extLst>
              <a:ext uri="{FF2B5EF4-FFF2-40B4-BE49-F238E27FC236}">
                <a16:creationId xmlns:a16="http://schemas.microsoft.com/office/drawing/2014/main" id="{28AABA6F-BC2D-E32B-2975-75E360A9FEB3}"/>
              </a:ext>
            </a:extLst>
          </p:cNvPr>
          <p:cNvPicPr>
            <a:picLocks noChangeAspect="1"/>
          </p:cNvPicPr>
          <p:nvPr/>
        </p:nvPicPr>
        <p:blipFill>
          <a:blip r:embed="rId2"/>
          <a:stretch>
            <a:fillRect/>
          </a:stretch>
        </p:blipFill>
        <p:spPr>
          <a:xfrm>
            <a:off x="6745462" y="855297"/>
            <a:ext cx="5053300" cy="1515990"/>
          </a:xfrm>
          <a:prstGeom prst="rect">
            <a:avLst/>
          </a:prstGeom>
        </p:spPr>
      </p:pic>
      <p:pic>
        <p:nvPicPr>
          <p:cNvPr id="10" name="Picture 9">
            <a:extLst>
              <a:ext uri="{FF2B5EF4-FFF2-40B4-BE49-F238E27FC236}">
                <a16:creationId xmlns:a16="http://schemas.microsoft.com/office/drawing/2014/main" id="{A459D405-410F-7C26-74E0-7E61B0A7026A}"/>
              </a:ext>
            </a:extLst>
          </p:cNvPr>
          <p:cNvPicPr>
            <a:picLocks noChangeAspect="1"/>
          </p:cNvPicPr>
          <p:nvPr/>
        </p:nvPicPr>
        <p:blipFill>
          <a:blip r:embed="rId3"/>
          <a:stretch>
            <a:fillRect/>
          </a:stretch>
        </p:blipFill>
        <p:spPr>
          <a:xfrm>
            <a:off x="6642637" y="2685600"/>
            <a:ext cx="5252497" cy="3778384"/>
          </a:xfrm>
          <a:prstGeom prst="rect">
            <a:avLst/>
          </a:prstGeom>
        </p:spPr>
      </p:pic>
    </p:spTree>
    <p:extLst>
      <p:ext uri="{BB962C8B-B14F-4D97-AF65-F5344CB8AC3E}">
        <p14:creationId xmlns:p14="http://schemas.microsoft.com/office/powerpoint/2010/main" val="16170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pattFill prst="dkVert">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553998"/>
          </a:xfrm>
        </p:spPr>
        <p:txBody>
          <a:bodyPr lIns="0" tIns="0" rIns="0" bIns="0" anchor="t">
            <a:spAutoFit/>
          </a:bodyPr>
          <a:lstStyle/>
          <a:p>
            <a:r>
              <a:rPr lang="en-US" sz="4000" b="1">
                <a:solidFill>
                  <a:schemeClr val="bg1"/>
                </a:solidFill>
                <a:effectLst/>
                <a:ea typeface="Aptos" panose="020B0004020202020204" pitchFamily="34" charset="0"/>
              </a:rPr>
              <a:t>Results</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30878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08F5059-F8BE-10FF-06B1-EF37ADCD5B06}"/>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7C9EB3D-4FBA-F89E-048E-ABB0DF7CE37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A17869F-C72E-4A45-2D31-3C343BF42353}"/>
              </a:ext>
            </a:extLst>
          </p:cNvPr>
          <p:cNvSpPr txBox="1">
            <a:spLocks/>
          </p:cNvSpPr>
          <p:nvPr/>
        </p:nvSpPr>
        <p:spPr>
          <a:xfrm>
            <a:off x="228600" y="433568"/>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Classification</a:t>
            </a:r>
          </a:p>
        </p:txBody>
      </p:sp>
      <p:sp>
        <p:nvSpPr>
          <p:cNvPr id="7" name="Trapezoid 6">
            <a:extLst>
              <a:ext uri="{FF2B5EF4-FFF2-40B4-BE49-F238E27FC236}">
                <a16:creationId xmlns:a16="http://schemas.microsoft.com/office/drawing/2014/main" id="{81202DAE-FD18-C0BC-CE46-CDB3BE2A0E12}"/>
              </a:ext>
              <a:ext uri="{C183D7F6-B498-43B3-948B-1728B52AA6E4}">
                <adec:decorative xmlns:adec="http://schemas.microsoft.com/office/drawing/2017/decorative" val="1"/>
              </a:ext>
            </a:extLst>
          </p:cNvPr>
          <p:cNvSpPr/>
          <p:nvPr/>
        </p:nvSpPr>
        <p:spPr>
          <a:xfrm>
            <a:off x="609154" y="983847"/>
            <a:ext cx="11046551" cy="5480145"/>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a:t>From the Classification Methods it is clear that most collisions in Ottawa occur –</a:t>
            </a:r>
          </a:p>
          <a:p>
            <a:pPr marL="285750" indent="-285750">
              <a:buFont typeface="Arial" panose="020B0604020202020204" pitchFamily="34" charset="0"/>
              <a:buChar char="•"/>
            </a:pPr>
            <a:r>
              <a:rPr lang="en-US" sz="2800"/>
              <a:t>At Intersection</a:t>
            </a:r>
          </a:p>
          <a:p>
            <a:pPr marL="285750" indent="-285750">
              <a:buFont typeface="Arial" panose="020B0604020202020204" pitchFamily="34" charset="0"/>
              <a:buChar char="•"/>
            </a:pPr>
            <a:r>
              <a:rPr lang="en-US" sz="2800"/>
              <a:t>At Wet Road Surface</a:t>
            </a:r>
          </a:p>
          <a:p>
            <a:pPr marL="285750" indent="-285750">
              <a:buFont typeface="Arial" panose="020B0604020202020204" pitchFamily="34" charset="0"/>
              <a:buChar char="•"/>
            </a:pPr>
            <a:r>
              <a:rPr lang="en-US" sz="2800"/>
              <a:t>In Winter Season</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193895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0"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r>
              <a:rPr lang="en-US" sz="2800" b="1">
                <a:solidFill>
                  <a:schemeClr val="bg1"/>
                </a:solidFill>
                <a:latin typeface="Aptos" panose="020B0004020202020204" pitchFamily="34" charset="0"/>
              </a:rPr>
              <a:t>  </a:t>
            </a:r>
            <a:r>
              <a:rPr lang="en-US" sz="2400" b="1">
                <a:solidFill>
                  <a:schemeClr val="bg1"/>
                </a:solidFill>
                <a:latin typeface="Aptos" panose="020B0004020202020204" pitchFamily="34" charset="0"/>
              </a:rPr>
              <a:t>Clustering</a:t>
            </a:r>
          </a:p>
          <a:p>
            <a:r>
              <a:rPr lang="en-US" sz="1750">
                <a:solidFill>
                  <a:schemeClr val="bg1"/>
                </a:solidFill>
                <a:latin typeface="Söhne"/>
              </a:rPr>
              <a:t>Cluster Name: Cluster_0</a:t>
            </a:r>
          </a:p>
          <a:p>
            <a:endParaRPr lang="en-US" sz="1750">
              <a:solidFill>
                <a:schemeClr val="bg1"/>
              </a:solidFill>
              <a:latin typeface="Söhne"/>
            </a:endParaRPr>
          </a:p>
          <a:p>
            <a:r>
              <a:rPr lang="en-US" sz="1750">
                <a:solidFill>
                  <a:schemeClr val="bg1"/>
                </a:solidFill>
                <a:latin typeface="Söhne"/>
              </a:rPr>
              <a:t>Description: This cluster primarily comprises traffic incidents resulting in property damage without major injuries. Most incidents occurred at non-intersections during clear weather, although snow and slushy conditions are also noted. Accidents were evenly spread throughout the day, with a considerable number occurring in the evening. Many locations lacked formal traffic control, potentially contributing to the incidents. Data from January 2020 indicated minimal to minor injuries reported </a:t>
            </a:r>
          </a:p>
          <a:p>
            <a:endParaRPr lang="en-US" sz="1750" b="1">
              <a:solidFill>
                <a:schemeClr val="bg1"/>
              </a:solidFill>
              <a:latin typeface="Söhne"/>
            </a:endParaRPr>
          </a:p>
          <a:p>
            <a:r>
              <a:rPr lang="en-US" sz="1750">
                <a:solidFill>
                  <a:schemeClr val="bg1"/>
                </a:solidFill>
                <a:latin typeface="Söhne"/>
              </a:rPr>
              <a:t>Key Characteristics:</a:t>
            </a:r>
          </a:p>
          <a:p>
            <a:r>
              <a:rPr lang="en-US" sz="1750" b="1">
                <a:solidFill>
                  <a:schemeClr val="bg1"/>
                </a:solidFill>
                <a:latin typeface="Söhne"/>
              </a:rPr>
              <a:t>	Primary Outcome: </a:t>
            </a:r>
            <a:r>
              <a:rPr lang="en-US" sz="1750">
                <a:solidFill>
                  <a:schemeClr val="bg1"/>
                </a:solidFill>
                <a:latin typeface="Söhne"/>
              </a:rPr>
              <a:t>Property damage with minimal to minor 	injuries.</a:t>
            </a:r>
          </a:p>
          <a:p>
            <a:r>
              <a:rPr lang="en-US" sz="1750" b="1">
                <a:solidFill>
                  <a:schemeClr val="bg1"/>
                </a:solidFill>
                <a:latin typeface="Söhne"/>
              </a:rPr>
              <a:t>	Incident Locations</a:t>
            </a:r>
            <a:r>
              <a:rPr lang="en-US" sz="1750">
                <a:solidFill>
                  <a:schemeClr val="bg1"/>
                </a:solidFill>
                <a:latin typeface="Söhne"/>
              </a:rPr>
              <a:t>: Non-intersections, with some incidents 	occurring during clear weather, and others during snow and 	slushy conditions.</a:t>
            </a:r>
          </a:p>
          <a:p>
            <a:r>
              <a:rPr lang="en-US" sz="1750" b="1">
                <a:solidFill>
                  <a:schemeClr val="bg1"/>
                </a:solidFill>
                <a:latin typeface="Söhne"/>
              </a:rPr>
              <a:t>	Time Distribution: </a:t>
            </a:r>
            <a:r>
              <a:rPr lang="en-US" sz="1750">
                <a:solidFill>
                  <a:schemeClr val="bg1"/>
                </a:solidFill>
                <a:latin typeface="Söhne"/>
              </a:rPr>
              <a:t>Even distribution throughout the day, with a 	notable 	concentration in the evening.</a:t>
            </a:r>
          </a:p>
          <a:p>
            <a:r>
              <a:rPr lang="en-US" sz="1750" b="1">
                <a:solidFill>
                  <a:schemeClr val="bg1"/>
                </a:solidFill>
                <a:latin typeface="Söhne"/>
              </a:rPr>
              <a:t>	Traffic Control: </a:t>
            </a:r>
            <a:r>
              <a:rPr lang="en-US" sz="1750">
                <a:solidFill>
                  <a:schemeClr val="bg1"/>
                </a:solidFill>
                <a:latin typeface="Söhne"/>
              </a:rPr>
              <a:t>Many locations lacked formal traffic control 	measures</a:t>
            </a:r>
          </a:p>
          <a:p>
            <a:endParaRPr lang="en-US" sz="1750">
              <a:solidFill>
                <a:schemeClr val="bg1"/>
              </a:solidFill>
              <a:latin typeface="Söhne"/>
            </a:endParaRPr>
          </a:p>
          <a:p>
            <a:r>
              <a:rPr lang="en-US" sz="1750" b="1" i="0">
                <a:solidFill>
                  <a:srgbClr val="ECECEC"/>
                </a:solidFill>
                <a:effectLst/>
                <a:latin typeface="Söhne"/>
              </a:rPr>
              <a:t>Potential Causes:</a:t>
            </a:r>
            <a:r>
              <a:rPr lang="en-US" sz="1750" b="0" i="0">
                <a:solidFill>
                  <a:srgbClr val="ECECEC"/>
                </a:solidFill>
                <a:effectLst/>
                <a:latin typeface="Söhne"/>
              </a:rPr>
              <a:t> Lack of formal traffic control, potential negligence or recklessness in driving behavior</a:t>
            </a:r>
            <a:endParaRPr lang="en-US" sz="1750">
              <a:solidFill>
                <a:schemeClr val="bg1"/>
              </a:solidFill>
              <a:latin typeface="Söhne"/>
            </a:endParaRPr>
          </a:p>
          <a:p>
            <a:pPr algn="ctr"/>
            <a:r>
              <a:rPr lang="en-US" sz="2800" b="1">
                <a:solidFill>
                  <a:schemeClr val="bg1"/>
                </a:solidFill>
                <a:latin typeface="Aptos" panose="020B0004020202020204" pitchFamily="34" charset="0"/>
              </a:rPr>
              <a:t> </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7EECCE25-7BCA-6AFE-AFA4-1B5417693608}"/>
              </a:ext>
            </a:extLst>
          </p:cNvPr>
          <p:cNvPicPr>
            <a:picLocks noChangeAspect="1"/>
          </p:cNvPicPr>
          <p:nvPr/>
        </p:nvPicPr>
        <p:blipFill>
          <a:blip r:embed="rId2"/>
          <a:stretch>
            <a:fillRect/>
          </a:stretch>
        </p:blipFill>
        <p:spPr>
          <a:xfrm>
            <a:off x="7278624" y="228600"/>
            <a:ext cx="4402147" cy="2873382"/>
          </a:xfrm>
          <a:prstGeom prst="rect">
            <a:avLst/>
          </a:prstGeom>
        </p:spPr>
      </p:pic>
      <p:pic>
        <p:nvPicPr>
          <p:cNvPr id="2" name="Picture 1">
            <a:extLst>
              <a:ext uri="{FF2B5EF4-FFF2-40B4-BE49-F238E27FC236}">
                <a16:creationId xmlns:a16="http://schemas.microsoft.com/office/drawing/2014/main" id="{E5F2614D-0B17-8E29-7492-EF0ED358B870}"/>
              </a:ext>
            </a:extLst>
          </p:cNvPr>
          <p:cNvPicPr>
            <a:picLocks noChangeAspect="1"/>
          </p:cNvPicPr>
          <p:nvPr/>
        </p:nvPicPr>
        <p:blipFill>
          <a:blip r:embed="rId3"/>
          <a:stretch>
            <a:fillRect/>
          </a:stretch>
        </p:blipFill>
        <p:spPr>
          <a:xfrm>
            <a:off x="7278624" y="3429000"/>
            <a:ext cx="2827020" cy="2301240"/>
          </a:xfrm>
          <a:prstGeom prst="rect">
            <a:avLst/>
          </a:prstGeom>
        </p:spPr>
      </p:pic>
    </p:spTree>
    <p:extLst>
      <p:ext uri="{BB962C8B-B14F-4D97-AF65-F5344CB8AC3E}">
        <p14:creationId xmlns:p14="http://schemas.microsoft.com/office/powerpoint/2010/main" val="3761153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0"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r>
              <a:rPr lang="en-US" sz="2800" b="1">
                <a:solidFill>
                  <a:schemeClr val="bg1"/>
                </a:solidFill>
                <a:latin typeface="Aptos" panose="020B0004020202020204" pitchFamily="34" charset="0"/>
              </a:rPr>
              <a:t>  </a:t>
            </a:r>
            <a:r>
              <a:rPr lang="en-US" sz="2400" b="1">
                <a:solidFill>
                  <a:schemeClr val="bg1"/>
                </a:solidFill>
                <a:latin typeface="Aptos" panose="020B0004020202020204" pitchFamily="34" charset="0"/>
              </a:rPr>
              <a:t>Clustering</a:t>
            </a:r>
            <a:endParaRPr lang="en-US" sz="2800" b="1">
              <a:solidFill>
                <a:schemeClr val="bg1"/>
              </a:solidFill>
              <a:latin typeface="Aptos" panose="020B0004020202020204" pitchFamily="34" charset="0"/>
            </a:endParaRPr>
          </a:p>
          <a:p>
            <a:pPr algn="l">
              <a:buFont typeface="Arial" panose="020B0604020202020204" pitchFamily="34" charset="0"/>
              <a:buChar char="•"/>
            </a:pPr>
            <a:r>
              <a:rPr lang="en-US" b="1" i="0">
                <a:solidFill>
                  <a:srgbClr val="ECECEC"/>
                </a:solidFill>
                <a:effectLst/>
                <a:latin typeface="Söhne"/>
              </a:rPr>
              <a:t>Cluster Name:</a:t>
            </a:r>
            <a:r>
              <a:rPr lang="en-US" b="0" i="0">
                <a:solidFill>
                  <a:srgbClr val="ECECEC"/>
                </a:solidFill>
                <a:effectLst/>
                <a:latin typeface="Söhne"/>
              </a:rPr>
              <a:t> Cluster_1</a:t>
            </a:r>
          </a:p>
          <a:p>
            <a:pPr algn="l">
              <a:buFont typeface="Arial" panose="020B0604020202020204" pitchFamily="34" charset="0"/>
              <a:buChar char="•"/>
            </a:pPr>
            <a:endParaRPr lang="en-US" b="0" i="0">
              <a:solidFill>
                <a:srgbClr val="ECECEC"/>
              </a:solidFill>
              <a:effectLst/>
              <a:latin typeface="Söhne"/>
            </a:endParaRPr>
          </a:p>
          <a:p>
            <a:pPr algn="l">
              <a:buFont typeface="Arial" panose="020B0604020202020204" pitchFamily="34" charset="0"/>
              <a:buChar char="•"/>
            </a:pPr>
            <a:r>
              <a:rPr lang="en-US" b="1" i="0">
                <a:solidFill>
                  <a:srgbClr val="ECECEC"/>
                </a:solidFill>
                <a:effectLst/>
                <a:latin typeface="Söhne"/>
              </a:rPr>
              <a:t>Description:</a:t>
            </a:r>
            <a:r>
              <a:rPr lang="en-US" b="0" i="0">
                <a:solidFill>
                  <a:srgbClr val="ECECEC"/>
                </a:solidFill>
                <a:effectLst/>
                <a:latin typeface="Söhne"/>
              </a:rPr>
              <a:t> This cluster encompasses traffic incidents with a range of injury severities, including minor and major injuries. Most incidents occurred in clear weather conditions throughout various times of the day. The incidents occur both at intersections and non-intersections, with many areas lacking formal traffic control measures. The data spans January 2020.</a:t>
            </a:r>
          </a:p>
          <a:p>
            <a:endParaRPr lang="en-US" sz="3200" b="1">
              <a:solidFill>
                <a:schemeClr val="bg1"/>
              </a:solidFill>
              <a:latin typeface="Aptos" panose="020B0004020202020204" pitchFamily="34" charset="0"/>
            </a:endParaRPr>
          </a:p>
          <a:p>
            <a:pPr algn="l">
              <a:buFont typeface="Arial" panose="020B0604020202020204" pitchFamily="34" charset="0"/>
              <a:buChar char="•"/>
            </a:pPr>
            <a:r>
              <a:rPr lang="en-US" b="1" i="0">
                <a:solidFill>
                  <a:srgbClr val="ECECEC"/>
                </a:solidFill>
                <a:effectLst/>
                <a:latin typeface="Söhne"/>
              </a:rPr>
              <a:t>Key Characteristics:</a:t>
            </a:r>
          </a:p>
          <a:p>
            <a:pPr lvl="1">
              <a:buFont typeface="Arial" panose="020B0604020202020204" pitchFamily="34" charset="0"/>
              <a:buChar char="•"/>
            </a:pPr>
            <a:r>
              <a:rPr lang="en-US" b="1" i="0">
                <a:solidFill>
                  <a:srgbClr val="ECECEC"/>
                </a:solidFill>
                <a:effectLst/>
                <a:latin typeface="Söhne"/>
              </a:rPr>
              <a:t>Injury Severity:</a:t>
            </a:r>
            <a:r>
              <a:rPr lang="en-US" b="0" i="0">
                <a:solidFill>
                  <a:srgbClr val="ECECEC"/>
                </a:solidFill>
                <a:effectLst/>
                <a:latin typeface="Söhne"/>
              </a:rPr>
              <a:t> Range of severities, including minor and major injuries.</a:t>
            </a:r>
          </a:p>
          <a:p>
            <a:pPr lvl="1">
              <a:buFont typeface="Arial" panose="020B0604020202020204" pitchFamily="34" charset="0"/>
              <a:buChar char="•"/>
            </a:pPr>
            <a:r>
              <a:rPr lang="en-US" b="1" i="0">
                <a:solidFill>
                  <a:srgbClr val="ECECEC"/>
                </a:solidFill>
                <a:effectLst/>
                <a:latin typeface="Söhne"/>
              </a:rPr>
              <a:t>Weather Conditions:</a:t>
            </a:r>
            <a:r>
              <a:rPr lang="en-US" b="0" i="0">
                <a:solidFill>
                  <a:srgbClr val="ECECEC"/>
                </a:solidFill>
                <a:effectLst/>
                <a:latin typeface="Söhne"/>
              </a:rPr>
              <a:t> Clear weather predominates during incidents.</a:t>
            </a:r>
          </a:p>
          <a:p>
            <a:pPr lvl="1">
              <a:buFont typeface="Arial" panose="020B0604020202020204" pitchFamily="34" charset="0"/>
              <a:buChar char="•"/>
            </a:pPr>
            <a:r>
              <a:rPr lang="en-US" b="1" i="0">
                <a:solidFill>
                  <a:srgbClr val="ECECEC"/>
                </a:solidFill>
                <a:effectLst/>
                <a:latin typeface="Söhne"/>
              </a:rPr>
              <a:t>Time Distribution:</a:t>
            </a:r>
            <a:r>
              <a:rPr lang="en-US" b="0" i="0">
                <a:solidFill>
                  <a:srgbClr val="ECECEC"/>
                </a:solidFill>
                <a:effectLst/>
                <a:latin typeface="Söhne"/>
              </a:rPr>
              <a:t> Occurrences are spread across various times of the day.</a:t>
            </a:r>
          </a:p>
          <a:p>
            <a:pPr lvl="1">
              <a:buFont typeface="Arial" panose="020B0604020202020204" pitchFamily="34" charset="0"/>
              <a:buChar char="•"/>
            </a:pPr>
            <a:r>
              <a:rPr lang="en-US" b="1" i="0">
                <a:solidFill>
                  <a:srgbClr val="ECECEC"/>
                </a:solidFill>
                <a:effectLst/>
                <a:latin typeface="Söhne"/>
              </a:rPr>
              <a:t>Incident Locations:</a:t>
            </a:r>
            <a:r>
              <a:rPr lang="en-US" b="0" i="0">
                <a:solidFill>
                  <a:srgbClr val="ECECEC"/>
                </a:solidFill>
                <a:effectLst/>
                <a:latin typeface="Söhne"/>
              </a:rPr>
              <a:t> Both intersections and non-intersections are involved, with many areas lacking formal traffic control.</a:t>
            </a:r>
          </a:p>
          <a:p>
            <a:pPr algn="l">
              <a:buFont typeface="Arial" panose="020B0604020202020204" pitchFamily="34" charset="0"/>
              <a:buChar char="•"/>
            </a:pPr>
            <a:endParaRPr lang="en-US">
              <a:solidFill>
                <a:srgbClr val="ECECEC"/>
              </a:solidFill>
              <a:latin typeface="Söhne"/>
            </a:endParaRPr>
          </a:p>
          <a:p>
            <a:pPr algn="l"/>
            <a:r>
              <a:rPr lang="en-US" b="1" i="0">
                <a:solidFill>
                  <a:srgbClr val="ECECEC"/>
                </a:solidFill>
                <a:effectLst/>
                <a:latin typeface="Söhne"/>
              </a:rPr>
              <a:t>Potential Causes:</a:t>
            </a:r>
            <a:r>
              <a:rPr lang="en-US" b="0" i="0">
                <a:solidFill>
                  <a:srgbClr val="ECECEC"/>
                </a:solidFill>
                <a:effectLst/>
                <a:latin typeface="Söhne"/>
              </a:rPr>
              <a:t> Factors contributing to incidents may include varying weather conditions, lack of traffic control, and potentially negligent or reckless driving behaviors.</a:t>
            </a:r>
          </a:p>
          <a:p>
            <a:pPr algn="ctr"/>
            <a:r>
              <a:rPr lang="en-US" sz="2800" b="1">
                <a:solidFill>
                  <a:schemeClr val="bg1"/>
                </a:solidFill>
                <a:latin typeface="Aptos" panose="020B0004020202020204" pitchFamily="34" charset="0"/>
              </a:rPr>
              <a:t> </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43A290E0-0D0E-8909-5A00-D7CE886747C2}"/>
              </a:ext>
            </a:extLst>
          </p:cNvPr>
          <p:cNvPicPr>
            <a:picLocks noChangeAspect="1"/>
          </p:cNvPicPr>
          <p:nvPr/>
        </p:nvPicPr>
        <p:blipFill>
          <a:blip r:embed="rId2"/>
          <a:stretch>
            <a:fillRect/>
          </a:stretch>
        </p:blipFill>
        <p:spPr>
          <a:xfrm>
            <a:off x="7278624" y="228600"/>
            <a:ext cx="4402147" cy="2873382"/>
          </a:xfrm>
          <a:prstGeom prst="rect">
            <a:avLst/>
          </a:prstGeom>
        </p:spPr>
      </p:pic>
      <p:pic>
        <p:nvPicPr>
          <p:cNvPr id="18" name="Picture 17">
            <a:extLst>
              <a:ext uri="{FF2B5EF4-FFF2-40B4-BE49-F238E27FC236}">
                <a16:creationId xmlns:a16="http://schemas.microsoft.com/office/drawing/2014/main" id="{207E868E-7B8B-8C1D-DC89-7412373DCBDD}"/>
              </a:ext>
            </a:extLst>
          </p:cNvPr>
          <p:cNvPicPr>
            <a:picLocks noChangeAspect="1"/>
          </p:cNvPicPr>
          <p:nvPr/>
        </p:nvPicPr>
        <p:blipFill>
          <a:blip r:embed="rId3"/>
          <a:stretch>
            <a:fillRect/>
          </a:stretch>
        </p:blipFill>
        <p:spPr>
          <a:xfrm>
            <a:off x="7278624" y="3429000"/>
            <a:ext cx="2827020" cy="2301240"/>
          </a:xfrm>
          <a:prstGeom prst="rect">
            <a:avLst/>
          </a:prstGeom>
        </p:spPr>
      </p:pic>
    </p:spTree>
    <p:extLst>
      <p:ext uri="{BB962C8B-B14F-4D97-AF65-F5344CB8AC3E}">
        <p14:creationId xmlns:p14="http://schemas.microsoft.com/office/powerpoint/2010/main" val="2684563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1163"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r>
              <a:rPr lang="en-US" sz="2800" b="1">
                <a:solidFill>
                  <a:schemeClr val="bg1"/>
                </a:solidFill>
                <a:latin typeface="Aptos" panose="020B0004020202020204" pitchFamily="34" charset="0"/>
              </a:rPr>
              <a:t>  </a:t>
            </a:r>
          </a:p>
          <a:p>
            <a:pPr algn="ctr"/>
            <a:r>
              <a:rPr lang="en-US" sz="2400" b="1">
                <a:solidFill>
                  <a:schemeClr val="bg1"/>
                </a:solidFill>
                <a:latin typeface="Aptos" panose="020B0004020202020204" pitchFamily="34" charset="0"/>
              </a:rPr>
              <a:t>Clustering</a:t>
            </a:r>
            <a:endParaRPr lang="en-US" sz="2800" b="1">
              <a:solidFill>
                <a:schemeClr val="bg1"/>
              </a:solidFill>
              <a:latin typeface="Aptos" panose="020B0004020202020204" pitchFamily="34" charset="0"/>
            </a:endParaRPr>
          </a:p>
          <a:p>
            <a:pPr algn="l">
              <a:buFont typeface="Arial" panose="020B0604020202020204" pitchFamily="34" charset="0"/>
              <a:buChar char="•"/>
            </a:pPr>
            <a:r>
              <a:rPr lang="en-US" b="1" i="0">
                <a:solidFill>
                  <a:srgbClr val="ECECEC"/>
                </a:solidFill>
                <a:effectLst/>
                <a:latin typeface="Söhne"/>
              </a:rPr>
              <a:t>Cluster Name:</a:t>
            </a:r>
            <a:r>
              <a:rPr lang="en-US" b="0" i="0">
                <a:solidFill>
                  <a:srgbClr val="ECECEC"/>
                </a:solidFill>
                <a:effectLst/>
                <a:latin typeface="Söhne"/>
              </a:rPr>
              <a:t> Cluster_2</a:t>
            </a:r>
          </a:p>
          <a:p>
            <a:pPr algn="l">
              <a:buFont typeface="Arial" panose="020B0604020202020204" pitchFamily="34" charset="0"/>
              <a:buChar char="•"/>
            </a:pPr>
            <a:r>
              <a:rPr lang="en-US" b="1" i="0">
                <a:solidFill>
                  <a:srgbClr val="ECECEC"/>
                </a:solidFill>
                <a:effectLst/>
                <a:latin typeface="Söhne"/>
              </a:rPr>
              <a:t>Description:</a:t>
            </a:r>
            <a:r>
              <a:rPr lang="en-US" b="0" i="0">
                <a:solidFill>
                  <a:srgbClr val="ECECEC"/>
                </a:solidFill>
                <a:effectLst/>
                <a:latin typeface="Söhne"/>
              </a:rPr>
              <a:t> This cluster comprises traffic incidents primarily involving unknown injuries. The incidents occur across various times of the day, predominantly in clear weather and daylight conditions. They are distributed between intersections with traffic control and non-intersections without control, indicating a mix of potentially risky locations. Instances of minor injuries and minimal damage are noted, with a few outliers identified, suggesting exceptional cases within this cluster. The data is from January 2020.</a:t>
            </a:r>
          </a:p>
          <a:p>
            <a:pPr algn="l">
              <a:buFont typeface="Arial" panose="020B0604020202020204" pitchFamily="34" charset="0"/>
              <a:buChar char="•"/>
            </a:pPr>
            <a:endParaRPr lang="en-US" sz="3200" b="1">
              <a:solidFill>
                <a:schemeClr val="bg1"/>
              </a:solidFill>
              <a:latin typeface="Aptos" panose="020B0004020202020204" pitchFamily="34" charset="0"/>
            </a:endParaRPr>
          </a:p>
          <a:p>
            <a:pPr algn="l"/>
            <a:r>
              <a:rPr lang="en-US" b="1" i="0">
                <a:solidFill>
                  <a:srgbClr val="ECECEC"/>
                </a:solidFill>
                <a:effectLst/>
                <a:latin typeface="Söhne"/>
              </a:rPr>
              <a:t>Key Characteristics:</a:t>
            </a:r>
            <a:endParaRPr lang="en-US" b="0" i="0">
              <a:solidFill>
                <a:srgbClr val="ECECEC"/>
              </a:solidFill>
              <a:effectLst/>
              <a:latin typeface="Söhne"/>
            </a:endParaRPr>
          </a:p>
          <a:p>
            <a:pPr marL="742950" lvl="1" indent="-285750" algn="l">
              <a:buFont typeface="Arial" panose="020B0604020202020204" pitchFamily="34" charset="0"/>
              <a:buChar char="•"/>
            </a:pPr>
            <a:r>
              <a:rPr lang="en-US" b="1" i="0">
                <a:solidFill>
                  <a:srgbClr val="ECECEC"/>
                </a:solidFill>
                <a:effectLst/>
                <a:latin typeface="Söhne"/>
              </a:rPr>
              <a:t>Injury Status:</a:t>
            </a:r>
            <a:r>
              <a:rPr lang="en-US" b="0" i="0">
                <a:solidFill>
                  <a:srgbClr val="ECECEC"/>
                </a:solidFill>
                <a:effectLst/>
                <a:latin typeface="Söhne"/>
              </a:rPr>
              <a:t> Mainly unknown injuries.</a:t>
            </a:r>
          </a:p>
          <a:p>
            <a:pPr marL="742950" lvl="1" indent="-285750" algn="l">
              <a:buFont typeface="Arial" panose="020B0604020202020204" pitchFamily="34" charset="0"/>
              <a:buChar char="•"/>
            </a:pPr>
            <a:r>
              <a:rPr lang="en-US" b="1" i="0">
                <a:solidFill>
                  <a:srgbClr val="ECECEC"/>
                </a:solidFill>
                <a:effectLst/>
                <a:latin typeface="Söhne"/>
              </a:rPr>
              <a:t>Weather and Time:</a:t>
            </a:r>
            <a:r>
              <a:rPr lang="en-US" b="0" i="0">
                <a:solidFill>
                  <a:srgbClr val="ECECEC"/>
                </a:solidFill>
                <a:effectLst/>
                <a:latin typeface="Söhne"/>
              </a:rPr>
              <a:t> Predominantly clear weather and daylight conditions, occurring across various times of the day.</a:t>
            </a:r>
          </a:p>
          <a:p>
            <a:pPr marL="742950" lvl="1" indent="-285750" algn="l">
              <a:buFont typeface="Arial" panose="020B0604020202020204" pitchFamily="34" charset="0"/>
              <a:buChar char="•"/>
            </a:pPr>
            <a:r>
              <a:rPr lang="en-US" b="1" i="0">
                <a:solidFill>
                  <a:srgbClr val="ECECEC"/>
                </a:solidFill>
                <a:effectLst/>
                <a:latin typeface="Söhne"/>
              </a:rPr>
              <a:t>Incident Locations:</a:t>
            </a:r>
            <a:r>
              <a:rPr lang="en-US" b="0" i="0">
                <a:solidFill>
                  <a:srgbClr val="ECECEC"/>
                </a:solidFill>
                <a:effectLst/>
                <a:latin typeface="Söhne"/>
              </a:rPr>
              <a:t> Spread between intersections with traffic control and non-intersections without control, indicating a mix of potentially risky locations.</a:t>
            </a:r>
          </a:p>
          <a:p>
            <a:pPr marL="742950" lvl="1" indent="-285750" algn="l">
              <a:buFont typeface="Arial" panose="020B0604020202020204" pitchFamily="34" charset="0"/>
              <a:buChar char="•"/>
            </a:pPr>
            <a:r>
              <a:rPr lang="en-US" b="1" i="0">
                <a:solidFill>
                  <a:srgbClr val="ECECEC"/>
                </a:solidFill>
                <a:effectLst/>
                <a:latin typeface="Söhne"/>
              </a:rPr>
              <a:t>Injury Severity and Damage:</a:t>
            </a:r>
            <a:r>
              <a:rPr lang="en-US" b="0" i="0">
                <a:solidFill>
                  <a:srgbClr val="ECECEC"/>
                </a:solidFill>
                <a:effectLst/>
                <a:latin typeface="Söhne"/>
              </a:rPr>
              <a:t> Instances of minor injuries and minimal damage, with some outliers indicating exceptional cases.</a:t>
            </a:r>
          </a:p>
          <a:p>
            <a:pPr marL="742950" lvl="1" indent="-285750" algn="l">
              <a:buFont typeface="Arial" panose="020B0604020202020204" pitchFamily="34" charset="0"/>
              <a:buChar char="•"/>
            </a:pPr>
            <a:endParaRPr lang="en-US" b="0" i="0">
              <a:solidFill>
                <a:srgbClr val="ECECEC"/>
              </a:solidFill>
              <a:effectLst/>
              <a:latin typeface="Söhne"/>
            </a:endParaRPr>
          </a:p>
          <a:p>
            <a:pPr algn="l">
              <a:buFont typeface="Arial" panose="020B0604020202020204" pitchFamily="34" charset="0"/>
              <a:buChar char="•"/>
            </a:pPr>
            <a:r>
              <a:rPr lang="en-US" b="1" i="0">
                <a:solidFill>
                  <a:srgbClr val="ECECEC"/>
                </a:solidFill>
                <a:effectLst/>
                <a:latin typeface="Söhne"/>
              </a:rPr>
              <a:t>Potential Causes:</a:t>
            </a:r>
            <a:r>
              <a:rPr lang="en-US" b="0" i="0">
                <a:solidFill>
                  <a:srgbClr val="ECECEC"/>
                </a:solidFill>
                <a:effectLst/>
                <a:latin typeface="Söhne"/>
              </a:rPr>
              <a:t> Factors contributing to incidents may include varying road conditions, driver behavior, and potentially unpredictable circumstances.</a:t>
            </a:r>
          </a:p>
          <a:p>
            <a:pPr algn="l">
              <a:buFont typeface="Arial" panose="020B0604020202020204" pitchFamily="34" charset="0"/>
              <a:buChar char="•"/>
            </a:pPr>
            <a:endParaRPr lang="en-US" sz="1600">
              <a:solidFill>
                <a:srgbClr val="ECECEC"/>
              </a:solidFill>
              <a:latin typeface="Söhne"/>
            </a:endParaRPr>
          </a:p>
          <a:p>
            <a:pPr algn="ctr"/>
            <a:r>
              <a:rPr lang="en-US" sz="2800" b="1">
                <a:solidFill>
                  <a:schemeClr val="bg1"/>
                </a:solidFill>
                <a:latin typeface="Aptos" panose="020B0004020202020204" pitchFamily="34" charset="0"/>
              </a:rPr>
              <a:t> </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6B9BF03C-7127-B550-2DB8-AD0B04B08FA3}"/>
              </a:ext>
            </a:extLst>
          </p:cNvPr>
          <p:cNvPicPr>
            <a:picLocks noChangeAspect="1"/>
          </p:cNvPicPr>
          <p:nvPr/>
        </p:nvPicPr>
        <p:blipFill>
          <a:blip r:embed="rId2"/>
          <a:stretch>
            <a:fillRect/>
          </a:stretch>
        </p:blipFill>
        <p:spPr>
          <a:xfrm>
            <a:off x="7278624" y="228600"/>
            <a:ext cx="4402147" cy="2873382"/>
          </a:xfrm>
          <a:prstGeom prst="rect">
            <a:avLst/>
          </a:prstGeom>
        </p:spPr>
      </p:pic>
      <p:pic>
        <p:nvPicPr>
          <p:cNvPr id="19" name="Picture 18">
            <a:extLst>
              <a:ext uri="{FF2B5EF4-FFF2-40B4-BE49-F238E27FC236}">
                <a16:creationId xmlns:a16="http://schemas.microsoft.com/office/drawing/2014/main" id="{1827773F-21E7-A60D-4A00-A7025E0D178D}"/>
              </a:ext>
            </a:extLst>
          </p:cNvPr>
          <p:cNvPicPr>
            <a:picLocks noChangeAspect="1"/>
          </p:cNvPicPr>
          <p:nvPr/>
        </p:nvPicPr>
        <p:blipFill>
          <a:blip r:embed="rId3"/>
          <a:stretch>
            <a:fillRect/>
          </a:stretch>
        </p:blipFill>
        <p:spPr>
          <a:xfrm>
            <a:off x="7278624" y="3429000"/>
            <a:ext cx="2827020" cy="2301240"/>
          </a:xfrm>
          <a:prstGeom prst="rect">
            <a:avLst/>
          </a:prstGeom>
        </p:spPr>
      </p:pic>
    </p:spTree>
    <p:extLst>
      <p:ext uri="{BB962C8B-B14F-4D97-AF65-F5344CB8AC3E}">
        <p14:creationId xmlns:p14="http://schemas.microsoft.com/office/powerpoint/2010/main" val="12999588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1163" y="0"/>
            <a:ext cx="7044613"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endParaRPr lang="en-US" sz="2800" b="1">
              <a:solidFill>
                <a:schemeClr val="bg1"/>
              </a:solidFill>
              <a:latin typeface="Aptos" panose="020B0004020202020204" pitchFamily="34" charset="0"/>
            </a:endParaRPr>
          </a:p>
          <a:p>
            <a:pPr algn="ctr"/>
            <a:r>
              <a:rPr lang="en-US" sz="2800" b="1">
                <a:solidFill>
                  <a:schemeClr val="bg1"/>
                </a:solidFill>
                <a:latin typeface="Aptos" panose="020B0004020202020204" pitchFamily="34" charset="0"/>
              </a:rPr>
              <a:t>  </a:t>
            </a:r>
            <a:r>
              <a:rPr lang="en-US" sz="2400" b="1">
                <a:solidFill>
                  <a:schemeClr val="bg1"/>
                </a:solidFill>
                <a:latin typeface="Aptos" panose="020B0004020202020204" pitchFamily="34" charset="0"/>
              </a:rPr>
              <a:t>Clustering</a:t>
            </a:r>
            <a:endParaRPr lang="en-US" sz="2800" b="1">
              <a:solidFill>
                <a:schemeClr val="bg1"/>
              </a:solidFill>
              <a:latin typeface="Aptos" panose="020B0004020202020204" pitchFamily="34" charset="0"/>
            </a:endParaRPr>
          </a:p>
          <a:p>
            <a:pPr algn="l">
              <a:buFont typeface="Arial" panose="020B0604020202020204" pitchFamily="34" charset="0"/>
              <a:buChar char="•"/>
            </a:pPr>
            <a:r>
              <a:rPr lang="en-US" sz="1600" b="1" i="0">
                <a:solidFill>
                  <a:srgbClr val="ECECEC"/>
                </a:solidFill>
                <a:effectLst/>
                <a:latin typeface="Söhne"/>
              </a:rPr>
              <a:t>Cluster Name:</a:t>
            </a:r>
            <a:r>
              <a:rPr lang="en-US" sz="1600" b="0" i="0">
                <a:solidFill>
                  <a:srgbClr val="ECECEC"/>
                </a:solidFill>
                <a:effectLst/>
                <a:latin typeface="Söhne"/>
              </a:rPr>
              <a:t> Cluster_3</a:t>
            </a:r>
          </a:p>
          <a:p>
            <a:pPr algn="l">
              <a:buFont typeface="Arial" panose="020B0604020202020204" pitchFamily="34" charset="0"/>
              <a:buChar char="•"/>
            </a:pPr>
            <a:r>
              <a:rPr lang="en-US" sz="1600" b="1" i="0">
                <a:solidFill>
                  <a:srgbClr val="ECECEC"/>
                </a:solidFill>
                <a:effectLst/>
                <a:latin typeface="Söhne"/>
              </a:rPr>
              <a:t>Description:</a:t>
            </a:r>
            <a:r>
              <a:rPr lang="en-US" sz="1600" b="0" i="0">
                <a:solidFill>
                  <a:srgbClr val="ECECEC"/>
                </a:solidFill>
                <a:effectLst/>
                <a:latin typeface="Söhne"/>
              </a:rPr>
              <a:t> Cluster_3 encompasses traffic incidents primarily characterized by unknown injury severity. These incidents occur under various conditions, with a significant portion happening in clear weather and a mix of daylight, dusk, and dark conditions. They are distributed between controlled intersections and areas with no control, including many near private drives, indicating different risk points. Frequent occurrences of snow and wet conditions suggest potential weather-related driving hazards. The data spans January 2020, with incidents occurring across all times of the day</a:t>
            </a:r>
          </a:p>
          <a:p>
            <a:pPr algn="l">
              <a:buFont typeface="Arial" panose="020B0604020202020204" pitchFamily="34" charset="0"/>
              <a:buChar char="•"/>
            </a:pPr>
            <a:endParaRPr lang="en-US" sz="2800" b="1">
              <a:solidFill>
                <a:schemeClr val="bg1"/>
              </a:solidFill>
              <a:latin typeface="Söhne"/>
            </a:endParaRPr>
          </a:p>
          <a:p>
            <a:pPr algn="l">
              <a:buFont typeface="Arial" panose="020B0604020202020204" pitchFamily="34" charset="0"/>
              <a:buChar char="•"/>
            </a:pPr>
            <a:r>
              <a:rPr lang="en-US" b="1" i="0">
                <a:solidFill>
                  <a:srgbClr val="ECECEC"/>
                </a:solidFill>
                <a:effectLst/>
                <a:latin typeface="Söhne"/>
              </a:rPr>
              <a:t>Key Characteristics:</a:t>
            </a:r>
            <a:endParaRPr lang="en-US" b="0" i="0">
              <a:solidFill>
                <a:srgbClr val="ECECEC"/>
              </a:solidFill>
              <a:effectLst/>
              <a:latin typeface="Söhne"/>
            </a:endParaRPr>
          </a:p>
          <a:p>
            <a:pPr marL="742950" lvl="1" indent="-285750" algn="l">
              <a:buFont typeface="Arial" panose="020B0604020202020204" pitchFamily="34" charset="0"/>
              <a:buChar char="•"/>
            </a:pPr>
            <a:r>
              <a:rPr lang="en-US" b="1" i="0">
                <a:solidFill>
                  <a:srgbClr val="ECECEC"/>
                </a:solidFill>
                <a:effectLst/>
                <a:latin typeface="Söhne"/>
              </a:rPr>
              <a:t>Injury Severity:</a:t>
            </a:r>
            <a:r>
              <a:rPr lang="en-US" b="0" i="0">
                <a:solidFill>
                  <a:srgbClr val="ECECEC"/>
                </a:solidFill>
                <a:effectLst/>
                <a:latin typeface="Söhne"/>
              </a:rPr>
              <a:t> Largely unknown injury severity.</a:t>
            </a:r>
          </a:p>
          <a:p>
            <a:pPr marL="742950" lvl="1" indent="-285750" algn="l">
              <a:buFont typeface="Arial" panose="020B0604020202020204" pitchFamily="34" charset="0"/>
              <a:buChar char="•"/>
            </a:pPr>
            <a:r>
              <a:rPr lang="en-US" b="1" i="0">
                <a:solidFill>
                  <a:srgbClr val="ECECEC"/>
                </a:solidFill>
                <a:effectLst/>
                <a:latin typeface="Söhne"/>
              </a:rPr>
              <a:t>Weather and Time:</a:t>
            </a:r>
            <a:r>
              <a:rPr lang="en-US" b="0" i="0">
                <a:solidFill>
                  <a:srgbClr val="ECECEC"/>
                </a:solidFill>
                <a:effectLst/>
                <a:latin typeface="Söhne"/>
              </a:rPr>
              <a:t> Varied conditions including clear weather, daylight, dusk, and dark conditions. Incidents occur across all times of the day.</a:t>
            </a:r>
          </a:p>
          <a:p>
            <a:pPr marL="742950" lvl="1" indent="-285750" algn="l">
              <a:buFont typeface="Arial" panose="020B0604020202020204" pitchFamily="34" charset="0"/>
              <a:buChar char="•"/>
            </a:pPr>
            <a:r>
              <a:rPr lang="en-US" b="1" i="0">
                <a:solidFill>
                  <a:srgbClr val="ECECEC"/>
                </a:solidFill>
                <a:effectLst/>
                <a:latin typeface="Söhne"/>
              </a:rPr>
              <a:t>Incident Locations:</a:t>
            </a:r>
            <a:r>
              <a:rPr lang="en-US" b="0" i="0">
                <a:solidFill>
                  <a:srgbClr val="ECECEC"/>
                </a:solidFill>
                <a:effectLst/>
                <a:latin typeface="Söhne"/>
              </a:rPr>
              <a:t> Split between controlled intersections and areas with no control, including those near private drives, suggesting different risk points.</a:t>
            </a:r>
          </a:p>
          <a:p>
            <a:pPr marL="742950" lvl="1" indent="-285750" algn="l">
              <a:buFont typeface="Arial" panose="020B0604020202020204" pitchFamily="34" charset="0"/>
              <a:buChar char="•"/>
            </a:pPr>
            <a:r>
              <a:rPr lang="en-US" b="1" i="0">
                <a:solidFill>
                  <a:srgbClr val="ECECEC"/>
                </a:solidFill>
                <a:effectLst/>
                <a:latin typeface="Söhne"/>
              </a:rPr>
              <a:t>Weather Conditions:</a:t>
            </a:r>
            <a:r>
              <a:rPr lang="en-US" b="0" i="0">
                <a:solidFill>
                  <a:srgbClr val="ECECEC"/>
                </a:solidFill>
                <a:effectLst/>
                <a:latin typeface="Söhne"/>
              </a:rPr>
              <a:t> Frequent occurrences of snow and wet conditions, indicating potential weather-related driving hazards.</a:t>
            </a:r>
          </a:p>
          <a:p>
            <a:pPr algn="l">
              <a:buFont typeface="Arial" panose="020B0604020202020204" pitchFamily="34" charset="0"/>
              <a:buChar char="•"/>
            </a:pPr>
            <a:r>
              <a:rPr lang="en-US" b="1" i="0">
                <a:solidFill>
                  <a:srgbClr val="ECECEC"/>
                </a:solidFill>
                <a:effectLst/>
                <a:latin typeface="Söhne"/>
              </a:rPr>
              <a:t>Potential Causes:</a:t>
            </a:r>
            <a:r>
              <a:rPr lang="en-US" b="0" i="0">
                <a:solidFill>
                  <a:srgbClr val="ECECEC"/>
                </a:solidFill>
                <a:effectLst/>
                <a:latin typeface="Söhne"/>
              </a:rPr>
              <a:t> Factors contributing to incidents may include varied road and weather conditions, as well as the presence of intersections with differing levels of traffic control.</a:t>
            </a:r>
          </a:p>
          <a:p>
            <a:pPr algn="l">
              <a:buFont typeface="Arial" panose="020B0604020202020204" pitchFamily="34" charset="0"/>
              <a:buChar char="•"/>
            </a:pPr>
            <a:endParaRPr lang="en-US" sz="1600">
              <a:solidFill>
                <a:srgbClr val="ECECEC"/>
              </a:solidFill>
              <a:latin typeface="Söhne"/>
            </a:endParaRPr>
          </a:p>
          <a:p>
            <a:pPr algn="ctr"/>
            <a:r>
              <a:rPr lang="en-US" sz="2800" b="1">
                <a:solidFill>
                  <a:schemeClr val="bg1"/>
                </a:solidFill>
                <a:latin typeface="Aptos" panose="020B0004020202020204" pitchFamily="34" charset="0"/>
              </a:rPr>
              <a:t> </a:t>
            </a:r>
          </a:p>
          <a:p>
            <a:pPr algn="ctr"/>
            <a:endParaRPr lang="en-US" sz="2800" b="1">
              <a:solidFill>
                <a:schemeClr val="bg1"/>
              </a:solidFill>
              <a:latin typeface="Aptos" panose="020B0004020202020204" pitchFamily="34" charset="0"/>
            </a:endParaRPr>
          </a:p>
          <a:p>
            <a:pPr algn="l">
              <a:buFont typeface="Arial" panose="020B0604020202020204" pitchFamily="34" charset="0"/>
              <a:buChar char="•"/>
            </a:pPr>
            <a:endParaRPr lang="en-US" sz="2800" b="1">
              <a:latin typeface="Aptos" panose="020B0004020202020204" pitchFamily="34" charset="0"/>
            </a:endParaRPr>
          </a:p>
        </p:txBody>
      </p:sp>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CC36D42-EB48-0477-B023-0A5DBBC5A6A9}"/>
              </a:ext>
            </a:extLst>
          </p:cNvPr>
          <p:cNvSpPr>
            <a:spLocks noChangeArrowheads="1"/>
          </p:cNvSpPr>
          <p:nvPr/>
        </p:nvSpPr>
        <p:spPr bwMode="auto">
          <a:xfrm>
            <a:off x="0" y="-945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9F343DE2-3BD0-095E-A764-845CF62A8982}"/>
              </a:ext>
            </a:extLst>
          </p:cNvPr>
          <p:cNvSpPr>
            <a:spLocks noChangeArrowheads="1"/>
          </p:cNvSpPr>
          <p:nvPr/>
        </p:nvSpPr>
        <p:spPr bwMode="auto">
          <a:xfrm>
            <a:off x="0" y="0"/>
            <a:ext cx="426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BBDECE4B-5517-1F72-24DE-706D249A8456}"/>
              </a:ext>
            </a:extLst>
          </p:cNvPr>
          <p:cNvSpPr>
            <a:spLocks noChangeArrowheads="1"/>
          </p:cNvSpPr>
          <p:nvPr/>
        </p:nvSpPr>
        <p:spPr bwMode="auto">
          <a:xfrm>
            <a:off x="0" y="0"/>
            <a:ext cx="38989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9027567B-4D95-68EE-ACB6-2BAD811BB28D}"/>
              </a:ext>
            </a:extLst>
          </p:cNvPr>
          <p:cNvPicPr>
            <a:picLocks noChangeAspect="1"/>
          </p:cNvPicPr>
          <p:nvPr/>
        </p:nvPicPr>
        <p:blipFill>
          <a:blip r:embed="rId2"/>
          <a:stretch>
            <a:fillRect/>
          </a:stretch>
        </p:blipFill>
        <p:spPr>
          <a:xfrm>
            <a:off x="7278624" y="228600"/>
            <a:ext cx="4402147" cy="2873382"/>
          </a:xfrm>
          <a:prstGeom prst="rect">
            <a:avLst/>
          </a:prstGeom>
        </p:spPr>
      </p:pic>
      <p:pic>
        <p:nvPicPr>
          <p:cNvPr id="19" name="Picture 18">
            <a:extLst>
              <a:ext uri="{FF2B5EF4-FFF2-40B4-BE49-F238E27FC236}">
                <a16:creationId xmlns:a16="http://schemas.microsoft.com/office/drawing/2014/main" id="{BB6EE2CF-A78B-BDDF-07AE-6FE96478DA2D}"/>
              </a:ext>
            </a:extLst>
          </p:cNvPr>
          <p:cNvPicPr>
            <a:picLocks noChangeAspect="1"/>
          </p:cNvPicPr>
          <p:nvPr/>
        </p:nvPicPr>
        <p:blipFill>
          <a:blip r:embed="rId3"/>
          <a:stretch>
            <a:fillRect/>
          </a:stretch>
        </p:blipFill>
        <p:spPr>
          <a:xfrm>
            <a:off x="7278624" y="3429000"/>
            <a:ext cx="2827020" cy="2301240"/>
          </a:xfrm>
          <a:prstGeom prst="rect">
            <a:avLst/>
          </a:prstGeom>
        </p:spPr>
      </p:pic>
    </p:spTree>
    <p:extLst>
      <p:ext uri="{BB962C8B-B14F-4D97-AF65-F5344CB8AC3E}">
        <p14:creationId xmlns:p14="http://schemas.microsoft.com/office/powerpoint/2010/main" val="71474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a:extLst>
              <a:ext uri="{FF2B5EF4-FFF2-40B4-BE49-F238E27FC236}">
                <a16:creationId xmlns:a16="http://schemas.microsoft.com/office/drawing/2014/main" id="{31254314-E46A-EACD-A388-CB809DF34E68}"/>
              </a:ext>
              <a:ext uri="{C183D7F6-B498-43B3-948B-1728B52AA6E4}">
                <adec:decorative xmlns:adec="http://schemas.microsoft.com/office/drawing/2017/decorative" val="1"/>
              </a:ext>
            </a:extLst>
          </p:cNvPr>
          <p:cNvSpPr/>
          <p:nvPr/>
        </p:nvSpPr>
        <p:spPr>
          <a:xfrm>
            <a:off x="0" y="0"/>
            <a:ext cx="5516880" cy="68580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t>Outlier Detection-</a:t>
            </a:r>
          </a:p>
          <a:p>
            <a:pPr algn="ctr"/>
            <a:endParaRPr lang="en-US" sz="2000" b="1"/>
          </a:p>
          <a:p>
            <a:pPr marL="285750" indent="-285750">
              <a:buFont typeface="Arial" panose="020B0604020202020204" pitchFamily="34" charset="0"/>
              <a:buChar char="•"/>
            </a:pPr>
            <a:r>
              <a:rPr lang="en-US"/>
              <a:t>Winter has the most outliers: This suggests a possible increase in anomalies during colder months.</a:t>
            </a:r>
          </a:p>
          <a:p>
            <a:r>
              <a:rPr lang="en-US"/>
              <a:t>   </a:t>
            </a:r>
          </a:p>
          <a:p>
            <a:pPr marL="285750" indent="-285750">
              <a:buFont typeface="Arial" panose="020B0604020202020204" pitchFamily="34" charset="0"/>
              <a:buChar char="•"/>
            </a:pPr>
            <a:r>
              <a:rPr lang="en-US"/>
              <a:t>Fall is second in outlier count: Indicating a lesser but still significant presence of anomalies.</a:t>
            </a:r>
          </a:p>
          <a:p>
            <a:endParaRPr lang="en-US"/>
          </a:p>
          <a:p>
            <a:pPr marL="285750" indent="-285750">
              <a:buFont typeface="Arial" panose="020B0604020202020204" pitchFamily="34" charset="0"/>
              <a:buChar char="•"/>
            </a:pPr>
            <a:r>
              <a:rPr lang="en-US"/>
              <a:t>Summer and Spring have fewer outliers: With Spring having the least, implying that warmer months have fewer anomalies.</a:t>
            </a:r>
          </a:p>
          <a:p>
            <a:endParaRPr lang="en-US"/>
          </a:p>
          <a:p>
            <a:pPr marL="285750" indent="-285750">
              <a:buFont typeface="Arial" panose="020B0604020202020204" pitchFamily="34" charset="0"/>
              <a:buChar char="•"/>
            </a:pPr>
            <a:r>
              <a:rPr lang="en-US"/>
              <a:t>Potential Seasonal Impact: The trend suggests the influence of seasonal factors on the data.</a:t>
            </a:r>
          </a:p>
          <a:p>
            <a:endParaRPr lang="en-US"/>
          </a:p>
          <a:p>
            <a:pPr marL="285750" indent="-285750">
              <a:buFont typeface="Arial" panose="020B0604020202020204" pitchFamily="34" charset="0"/>
              <a:buChar char="•"/>
            </a:pPr>
            <a:r>
              <a:rPr lang="en-US"/>
              <a:t>Modeling Consideration: Adjustments for seasonality may be necessary in predictive modeling.</a:t>
            </a:r>
          </a:p>
        </p:txBody>
      </p:sp>
      <p:pic>
        <p:nvPicPr>
          <p:cNvPr id="10" name="Picture 9">
            <a:extLst>
              <a:ext uri="{FF2B5EF4-FFF2-40B4-BE49-F238E27FC236}">
                <a16:creationId xmlns:a16="http://schemas.microsoft.com/office/drawing/2014/main" id="{CEE636CB-8C41-2400-5ED5-35C227F7A3DF}"/>
              </a:ext>
            </a:extLst>
          </p:cNvPr>
          <p:cNvPicPr>
            <a:picLocks noChangeAspect="1"/>
          </p:cNvPicPr>
          <p:nvPr/>
        </p:nvPicPr>
        <p:blipFill>
          <a:blip r:embed="rId2"/>
          <a:stretch>
            <a:fillRect/>
          </a:stretch>
        </p:blipFill>
        <p:spPr>
          <a:xfrm>
            <a:off x="5516880" y="586493"/>
            <a:ext cx="6565420" cy="5346947"/>
          </a:xfrm>
          <a:prstGeom prst="rect">
            <a:avLst/>
          </a:prstGeom>
        </p:spPr>
      </p:pic>
    </p:spTree>
    <p:extLst>
      <p:ext uri="{BB962C8B-B14F-4D97-AF65-F5344CB8AC3E}">
        <p14:creationId xmlns:p14="http://schemas.microsoft.com/office/powerpoint/2010/main" val="2088260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Result Analysis</a:t>
            </a:r>
            <a:br>
              <a:rPr lang="en-US" sz="2800"/>
            </a:br>
            <a:r>
              <a:rPr lang="en-US" sz="2000">
                <a:solidFill>
                  <a:schemeClr val="tx1">
                    <a:lumMod val="75000"/>
                    <a:lumOff val="25000"/>
                  </a:schemeClr>
                </a:solidFill>
              </a:rPr>
              <a:t> </a:t>
            </a: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1A997C66-4ED4-4017-9439-1D07ED31D783}"/>
              </a:ext>
            </a:extLst>
          </p:cNvPr>
          <p:cNvSpPr/>
          <p:nvPr/>
        </p:nvSpPr>
        <p:spPr>
          <a:xfrm>
            <a:off x="2043112" y="1568137"/>
            <a:ext cx="8849359" cy="2090316"/>
          </a:xfrm>
          <a:prstGeom prst="rect">
            <a:avLst/>
          </a:prstGeom>
        </p:spPr>
        <p:txBody>
          <a:bodyPr wrap="square" lIns="0" tIns="0" rIns="0" bIns="0" anchor="t">
            <a:spAutoFit/>
          </a:bodyPr>
          <a:lstStyle/>
          <a:p>
            <a:pPr algn="ctr"/>
            <a:r>
              <a:rPr lang="en-US" sz="2000">
                <a:solidFill>
                  <a:schemeClr val="tx1">
                    <a:lumMod val="75000"/>
                    <a:lumOff val="25000"/>
                  </a:schemeClr>
                </a:solidFill>
                <a:ea typeface="+mn-lt"/>
                <a:cs typeface="+mn-lt"/>
              </a:rPr>
              <a:t>This screenshot shows working with the RapidMiner Studio application. The interface displays results from different machine learning models— Decision Tree, k-NN (k-Nearest Neighbors), and Random Forest—comparing their performance metrics such as accuracy and confusion matrices.</a:t>
            </a:r>
          </a:p>
          <a:p>
            <a:pPr algn="ctr"/>
            <a:br>
              <a:rPr lang="en-US" sz="2000"/>
            </a:br>
            <a:endParaRPr lang="en-US" sz="2000"/>
          </a:p>
          <a:p>
            <a:pPr algn="ctr">
              <a:lnSpc>
                <a:spcPts val="1900"/>
              </a:lnSpc>
            </a:pPr>
            <a:endParaRPr lang="en-US" sz="2000">
              <a:solidFill>
                <a:schemeClr val="tx1">
                  <a:lumMod val="75000"/>
                  <a:lumOff val="25000"/>
                </a:schemeClr>
              </a:solidFill>
              <a:cs typeface="Segoe UI" panose="020B0502040204020203" pitchFamily="34" charset="0"/>
            </a:endParaRPr>
          </a:p>
        </p:txBody>
      </p:sp>
      <p:sp>
        <p:nvSpPr>
          <p:cNvPr id="12" name="Rectangle 11">
            <a:extLst>
              <a:ext uri="{FF2B5EF4-FFF2-40B4-BE49-F238E27FC236}">
                <a16:creationId xmlns:a16="http://schemas.microsoft.com/office/drawing/2014/main" id="{690C1A7A-78BB-48B4-B5CE-2B9C34E5E67B}"/>
              </a:ext>
            </a:extLst>
          </p:cNvPr>
          <p:cNvSpPr/>
          <p:nvPr/>
        </p:nvSpPr>
        <p:spPr>
          <a:xfrm>
            <a:off x="2413951" y="3429000"/>
            <a:ext cx="8107679" cy="974626"/>
          </a:xfrm>
          <a:prstGeom prst="rect">
            <a:avLst/>
          </a:prstGeom>
        </p:spPr>
        <p:txBody>
          <a:bodyPr wrap="square" lIns="0" tIns="0" rIns="0" bIns="0" anchor="t">
            <a:spAutoFit/>
          </a:bodyPr>
          <a:lstStyle/>
          <a:p>
            <a:pPr algn="ctr">
              <a:lnSpc>
                <a:spcPts val="1900"/>
              </a:lnSpc>
            </a:pPr>
            <a:endParaRPr lang="en-US" sz="1400">
              <a:solidFill>
                <a:schemeClr val="tx1">
                  <a:lumMod val="75000"/>
                  <a:lumOff val="25000"/>
                </a:schemeClr>
              </a:solidFill>
              <a:ea typeface="+mn-lt"/>
              <a:cs typeface="+mn-lt"/>
            </a:endParaRPr>
          </a:p>
          <a:p>
            <a:pPr algn="ctr">
              <a:lnSpc>
                <a:spcPts val="1900"/>
              </a:lnSpc>
            </a:pPr>
            <a:r>
              <a:rPr lang="en-US" sz="2000">
                <a:solidFill>
                  <a:schemeClr val="tx1">
                    <a:lumMod val="75000"/>
                    <a:lumOff val="25000"/>
                  </a:schemeClr>
                </a:solidFill>
                <a:ea typeface="+mn-lt"/>
                <a:cs typeface="+mn-lt"/>
              </a:rPr>
              <a:t>To lower crash rates and raise road safety in Ottawa, specific interventions and infrastructure upgrades can be guided by the findings from clustering analysis, outlier detection and classification models. </a:t>
            </a:r>
            <a:r>
              <a:rPr lang="en-US" sz="2000">
                <a:solidFill>
                  <a:schemeClr val="tx1">
                    <a:lumMod val="75000"/>
                    <a:lumOff val="25000"/>
                  </a:schemeClr>
                </a:solidFill>
                <a:cs typeface="Segoe UI"/>
              </a:rPr>
              <a:t> </a:t>
            </a:r>
            <a:endParaRPr lang="en-US" sz="2000">
              <a:solidFill>
                <a:schemeClr val="tx1">
                  <a:lumMod val="75000"/>
                  <a:lumOff val="25000"/>
                </a:schemeClr>
              </a:solidFill>
              <a:cs typeface="Segoe UI Light"/>
            </a:endParaRPr>
          </a:p>
        </p:txBody>
      </p:sp>
      <p:sp>
        <p:nvSpPr>
          <p:cNvPr id="13" name="Rectangle 12">
            <a:extLst>
              <a:ext uri="{FF2B5EF4-FFF2-40B4-BE49-F238E27FC236}">
                <a16:creationId xmlns:a16="http://schemas.microsoft.com/office/drawing/2014/main" id="{53CF038C-66AF-4E81-9068-703EC0088620}"/>
              </a:ext>
            </a:extLst>
          </p:cNvPr>
          <p:cNvSpPr/>
          <p:nvPr/>
        </p:nvSpPr>
        <p:spPr>
          <a:xfrm>
            <a:off x="7400925" y="5066469"/>
            <a:ext cx="4268298" cy="223394"/>
          </a:xfrm>
          <a:prstGeom prst="rect">
            <a:avLst/>
          </a:prstGeom>
        </p:spPr>
        <p:txBody>
          <a:bodyPr wrap="square" lIns="0" tIns="0" rIns="0" bIns="0" anchor="t">
            <a:spAutoFit/>
          </a:bodyPr>
          <a:lstStyle/>
          <a:p>
            <a:pPr algn="ctr">
              <a:lnSpc>
                <a:spcPts val="1900"/>
              </a:lnSpc>
            </a:pPr>
            <a:endParaRPr lang="en-US" sz="1400">
              <a:solidFill>
                <a:schemeClr val="tx1">
                  <a:lumMod val="75000"/>
                  <a:lumOff val="25000"/>
                </a:schemeClr>
              </a:solidFill>
              <a:cs typeface="Segoe UI" panose="020B0502040204020203" pitchFamily="34" charset="0"/>
            </a:endParaRPr>
          </a:p>
        </p:txBody>
      </p:sp>
    </p:spTree>
    <p:extLst>
      <p:ext uri="{BB962C8B-B14F-4D97-AF65-F5344CB8AC3E}">
        <p14:creationId xmlns:p14="http://schemas.microsoft.com/office/powerpoint/2010/main" val="1061713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a:solidFill>
                  <a:schemeClr val="bg1"/>
                </a:solidFill>
              </a:rPr>
              <a:t>Thank You</a:t>
            </a:r>
            <a:endParaRPr lang="en-US" sz="720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pct75">
          <a:fgClr>
            <a:schemeClr val="accent3">
              <a:lumMod val="75000"/>
            </a:schemeClr>
          </a:fgClr>
          <a:bgClr>
            <a:schemeClr val="bg1"/>
          </a:bgClr>
        </a:pattFill>
        <a:effectLst/>
      </p:bgPr>
    </p:bg>
    <p:spTree>
      <p:nvGrpSpPr>
        <p:cNvPr id="1" name=""/>
        <p:cNvGrpSpPr/>
        <p:nvPr/>
      </p:nvGrpSpPr>
      <p:grpSpPr>
        <a:xfrm>
          <a:off x="0" y="0"/>
          <a:ext cx="0" cy="0"/>
          <a:chOff x="0" y="0"/>
          <a:chExt cx="0" cy="0"/>
        </a:xfrm>
      </p:grpSpPr>
      <p:pic>
        <p:nvPicPr>
          <p:cNvPr id="3" name="Graphic 2" descr="Customer review with solid fill">
            <a:extLst>
              <a:ext uri="{FF2B5EF4-FFF2-40B4-BE49-F238E27FC236}">
                <a16:creationId xmlns:a16="http://schemas.microsoft.com/office/drawing/2014/main" id="{625B1D32-7475-583B-B409-E736025FB7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67200" y="-116840"/>
            <a:ext cx="3850640" cy="3850640"/>
          </a:xfrm>
          <a:prstGeom prst="rect">
            <a:avLst/>
          </a:prstGeom>
        </p:spPr>
      </p:pic>
      <p:sp>
        <p:nvSpPr>
          <p:cNvPr id="5" name="TextBox 4">
            <a:extLst>
              <a:ext uri="{FF2B5EF4-FFF2-40B4-BE49-F238E27FC236}">
                <a16:creationId xmlns:a16="http://schemas.microsoft.com/office/drawing/2014/main" id="{E087C271-BFF2-1367-87F7-585CDCB6F8D1}"/>
              </a:ext>
            </a:extLst>
          </p:cNvPr>
          <p:cNvSpPr txBox="1"/>
          <p:nvPr/>
        </p:nvSpPr>
        <p:spPr>
          <a:xfrm>
            <a:off x="822960" y="4203115"/>
            <a:ext cx="10891520" cy="1077218"/>
          </a:xfrm>
          <a:prstGeom prst="rect">
            <a:avLst/>
          </a:prstGeom>
          <a:noFill/>
        </p:spPr>
        <p:txBody>
          <a:bodyPr wrap="square">
            <a:spAutoFit/>
          </a:bodyPr>
          <a:lstStyle/>
          <a:p>
            <a:pPr algn="ctr"/>
            <a:r>
              <a:rPr lang="en-US" sz="3200" b="1">
                <a:effectLst/>
                <a:latin typeface="Times New Roman" panose="02020603050405020304" pitchFamily="18" charset="0"/>
              </a:rPr>
              <a:t>“</a:t>
            </a:r>
            <a:r>
              <a:rPr lang="en-US" sz="3200" b="1">
                <a:latin typeface="Times New Roman" panose="02020603050405020304" pitchFamily="18" charset="0"/>
              </a:rPr>
              <a:t>W</a:t>
            </a:r>
            <a:r>
              <a:rPr lang="en-US" sz="3200" b="1">
                <a:effectLst/>
                <a:latin typeface="Times New Roman" panose="02020603050405020304" pitchFamily="18" charset="0"/>
              </a:rPr>
              <a:t>hat are the contributing factors for the collision to end up in fatality and in which season Ottawa face most Collisions?”</a:t>
            </a:r>
            <a:endParaRPr lang="en-US" sz="3200" b="1">
              <a:latin typeface="+mj-lt"/>
            </a:endParaRPr>
          </a:p>
        </p:txBody>
      </p:sp>
    </p:spTree>
    <p:extLst>
      <p:ext uri="{BB962C8B-B14F-4D97-AF65-F5344CB8AC3E}">
        <p14:creationId xmlns:p14="http://schemas.microsoft.com/office/powerpoint/2010/main" val="29442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err="1">
                <a:solidFill>
                  <a:schemeClr val="tx1">
                    <a:lumMod val="75000"/>
                    <a:lumOff val="25000"/>
                  </a:schemeClr>
                </a:solidFill>
              </a:rPr>
              <a:t>BusinessUnderstanding</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3865944"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449519" y="522898"/>
            <a:ext cx="3742481"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7B180ADF-35C8-33BC-A9D6-F99493C3C1DC}"/>
              </a:ext>
            </a:extLst>
          </p:cNvPr>
          <p:cNvSpPr/>
          <p:nvPr/>
        </p:nvSpPr>
        <p:spPr>
          <a:xfrm>
            <a:off x="1042696" y="1298495"/>
            <a:ext cx="10106608" cy="4987541"/>
          </a:xfrm>
          <a:prstGeom prst="round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b="0" i="0">
                <a:solidFill>
                  <a:srgbClr val="000000"/>
                </a:solidFill>
                <a:effectLst/>
                <a:latin typeface="Times New Roman" panose="02020603050405020304" pitchFamily="18" charset="0"/>
              </a:rPr>
              <a:t>Our project seeks to analyze the 2020 Tabular Transportation Collision Data from Ottawa with the overarching goal of enhancing transportation safety. By dissecting the underlying factors influencing collision occurrences and outcomes, we aim to provide stakeholders with actionable intelligence to reduce collision rates, mitigate injury severity, and improve overall road safety. Through collaborative efforts grounded in methodological rigor and effective communication, we endeavor to deliver a comprehensive analysis that empowers stakeholders to foster a safer and more resilient transportation ecosystem in Ottawa and answer the question, </a:t>
            </a:r>
          </a:p>
          <a:p>
            <a:pPr algn="ctr"/>
            <a:r>
              <a:rPr lang="en-US" sz="2400" b="0" i="0">
                <a:solidFill>
                  <a:srgbClr val="000000"/>
                </a:solidFill>
                <a:effectLst/>
                <a:latin typeface="Times New Roman" panose="02020603050405020304" pitchFamily="18" charset="0"/>
              </a:rPr>
              <a:t>“</a:t>
            </a:r>
            <a:r>
              <a:rPr lang="en-US" sz="2400">
                <a:solidFill>
                  <a:schemeClr val="accent1">
                    <a:lumMod val="75000"/>
                  </a:schemeClr>
                </a:solidFill>
                <a:latin typeface="Times New Roman" panose="02020603050405020304" pitchFamily="18" charset="0"/>
              </a:rPr>
              <a:t>W</a:t>
            </a:r>
            <a:r>
              <a:rPr lang="en-US" sz="2400" b="0" i="0">
                <a:solidFill>
                  <a:schemeClr val="accent1">
                    <a:lumMod val="75000"/>
                  </a:schemeClr>
                </a:solidFill>
                <a:effectLst/>
                <a:latin typeface="Times New Roman" panose="02020603050405020304" pitchFamily="18" charset="0"/>
              </a:rPr>
              <a:t>hat are the contributing factors for the collision to end up in fatality and in which season Ottawa face most Collisions?</a:t>
            </a:r>
            <a:r>
              <a:rPr lang="en-US" sz="2400" b="0" i="0">
                <a:solidFill>
                  <a:srgbClr val="000000"/>
                </a:solidFill>
                <a:effectLst/>
                <a:latin typeface="Times New Roman" panose="02020603050405020304" pitchFamily="18" charset="0"/>
              </a:rPr>
              <a:t>”</a:t>
            </a:r>
            <a:endParaRPr lang="en-US" sz="2400" b="1">
              <a:latin typeface="+mj-lt"/>
            </a:endParaRPr>
          </a:p>
        </p:txBody>
      </p:sp>
    </p:spTree>
    <p:extLst>
      <p:ext uri="{BB962C8B-B14F-4D97-AF65-F5344CB8AC3E}">
        <p14:creationId xmlns:p14="http://schemas.microsoft.com/office/powerpoint/2010/main" val="3512735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Understanding</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41513" y="2466756"/>
            <a:ext cx="500847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930228" y="2445709"/>
            <a:ext cx="4966379"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4462031" y="2484042"/>
            <a:ext cx="485557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7122697" y="2478187"/>
            <a:ext cx="4689371"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19BFA5-D0CA-4CF0-8499-504D956B6563}"/>
              </a:ext>
            </a:extLst>
          </p:cNvPr>
          <p:cNvSpPr/>
          <p:nvPr/>
        </p:nvSpPr>
        <p:spPr>
          <a:xfrm>
            <a:off x="961544" y="2184087"/>
            <a:ext cx="1371600" cy="246221"/>
          </a:xfrm>
          <a:prstGeom prst="rect">
            <a:avLst/>
          </a:prstGeom>
        </p:spPr>
        <p:txBody>
          <a:bodyPr wrap="square" lIns="0" tIns="0" rIns="0" bIns="0">
            <a:spAutoFit/>
          </a:bodyPr>
          <a:lstStyle/>
          <a:p>
            <a:pPr algn="ctr"/>
            <a:r>
              <a:rPr lang="en-US" sz="1600" b="1">
                <a:solidFill>
                  <a:schemeClr val="bg1"/>
                </a:solidFill>
              </a:rPr>
              <a:t>COLLECT DATA</a:t>
            </a:r>
          </a:p>
        </p:txBody>
      </p:sp>
      <p:sp>
        <p:nvSpPr>
          <p:cNvPr id="47" name="Rectangle 46">
            <a:extLst>
              <a:ext uri="{FF2B5EF4-FFF2-40B4-BE49-F238E27FC236}">
                <a16:creationId xmlns:a16="http://schemas.microsoft.com/office/drawing/2014/main" id="{1751D31D-3535-411D-8BAC-95CCC90AB185}"/>
              </a:ext>
            </a:extLst>
          </p:cNvPr>
          <p:cNvSpPr/>
          <p:nvPr/>
        </p:nvSpPr>
        <p:spPr>
          <a:xfrm>
            <a:off x="3688317" y="2383175"/>
            <a:ext cx="1371600" cy="246221"/>
          </a:xfrm>
          <a:prstGeom prst="rect">
            <a:avLst/>
          </a:prstGeom>
        </p:spPr>
        <p:txBody>
          <a:bodyPr wrap="square" lIns="0" tIns="0" rIns="0" bIns="0">
            <a:spAutoFit/>
          </a:bodyPr>
          <a:lstStyle/>
          <a:p>
            <a:pPr algn="ctr"/>
            <a:r>
              <a:rPr lang="en-US" sz="1600" b="1">
                <a:solidFill>
                  <a:schemeClr val="bg1"/>
                </a:solidFill>
              </a:rPr>
              <a:t>DESCRIBE DATA</a:t>
            </a:r>
          </a:p>
        </p:txBody>
      </p:sp>
      <p:sp>
        <p:nvSpPr>
          <p:cNvPr id="48" name="Rectangle 47">
            <a:extLst>
              <a:ext uri="{FF2B5EF4-FFF2-40B4-BE49-F238E27FC236}">
                <a16:creationId xmlns:a16="http://schemas.microsoft.com/office/drawing/2014/main" id="{FA4D735A-8F75-4E2A-8F1A-CC303B0718BA}"/>
              </a:ext>
            </a:extLst>
          </p:cNvPr>
          <p:cNvSpPr/>
          <p:nvPr/>
        </p:nvSpPr>
        <p:spPr>
          <a:xfrm>
            <a:off x="6183066" y="2494649"/>
            <a:ext cx="1371600" cy="246221"/>
          </a:xfrm>
          <a:prstGeom prst="rect">
            <a:avLst/>
          </a:prstGeom>
        </p:spPr>
        <p:txBody>
          <a:bodyPr wrap="square" lIns="0" tIns="0" rIns="0" bIns="0">
            <a:spAutoFit/>
          </a:bodyPr>
          <a:lstStyle/>
          <a:p>
            <a:pPr algn="ctr"/>
            <a:r>
              <a:rPr lang="en-US" sz="1600" b="1">
                <a:solidFill>
                  <a:schemeClr val="bg1"/>
                </a:solidFill>
              </a:rPr>
              <a:t>EXPLORE DATA</a:t>
            </a:r>
          </a:p>
        </p:txBody>
      </p:sp>
      <p:sp>
        <p:nvSpPr>
          <p:cNvPr id="49" name="Rectangle 48">
            <a:extLst>
              <a:ext uri="{FF2B5EF4-FFF2-40B4-BE49-F238E27FC236}">
                <a16:creationId xmlns:a16="http://schemas.microsoft.com/office/drawing/2014/main" id="{54AB9282-0505-49EB-AABF-998083225E3A}"/>
              </a:ext>
            </a:extLst>
          </p:cNvPr>
          <p:cNvSpPr/>
          <p:nvPr/>
        </p:nvSpPr>
        <p:spPr>
          <a:xfrm>
            <a:off x="8769193" y="2594473"/>
            <a:ext cx="1371600" cy="492443"/>
          </a:xfrm>
          <a:prstGeom prst="rect">
            <a:avLst/>
          </a:prstGeom>
        </p:spPr>
        <p:txBody>
          <a:bodyPr wrap="square" lIns="0" tIns="0" rIns="0" bIns="0">
            <a:spAutoFit/>
          </a:bodyPr>
          <a:lstStyle/>
          <a:p>
            <a:pPr algn="ctr"/>
            <a:r>
              <a:rPr lang="en-US" sz="1600" b="1">
                <a:solidFill>
                  <a:schemeClr val="bg1"/>
                </a:solidFill>
              </a:rPr>
              <a:t>VERIFY DATA QUALITY</a:t>
            </a:r>
          </a:p>
        </p:txBody>
      </p:sp>
      <p:sp>
        <p:nvSpPr>
          <p:cNvPr id="51" name="Rectangle 50">
            <a:extLst>
              <a:ext uri="{FF2B5EF4-FFF2-40B4-BE49-F238E27FC236}">
                <a16:creationId xmlns:a16="http://schemas.microsoft.com/office/drawing/2014/main" id="{8AA18108-5B8B-4147-84A7-D30A16BEC4EA}"/>
              </a:ext>
            </a:extLst>
          </p:cNvPr>
          <p:cNvSpPr/>
          <p:nvPr/>
        </p:nvSpPr>
        <p:spPr>
          <a:xfrm>
            <a:off x="898361" y="2477119"/>
            <a:ext cx="1752042" cy="2903615"/>
          </a:xfrm>
          <a:prstGeom prst="rect">
            <a:avLst/>
          </a:prstGeom>
        </p:spPr>
        <p:txBody>
          <a:bodyPr wrap="square" lIns="0" tIns="0" rIns="0" bIns="0" anchor="t">
            <a:spAutoFit/>
          </a:bodyPr>
          <a:lstStyle/>
          <a:p>
            <a:pPr algn="ctr">
              <a:lnSpc>
                <a:spcPts val="1900"/>
              </a:lnSpc>
            </a:pPr>
            <a:r>
              <a:rPr lang="en-US" sz="1400" b="0" i="0">
                <a:solidFill>
                  <a:srgbClr val="000000"/>
                </a:solidFill>
                <a:effectLst/>
                <a:latin typeface="Segoe UI Light (Body)"/>
              </a:rPr>
              <a:t>To collect data from this dataset, researchers or analysts can access the dataset through the provided </a:t>
            </a:r>
            <a:r>
              <a:rPr lang="en-CA" sz="1400" b="0" i="0" u="sng" strike="noStrike">
                <a:solidFill>
                  <a:srgbClr val="0000FF"/>
                </a:solidFill>
                <a:effectLst/>
                <a:latin typeface="Segoe UI Light (Body)"/>
                <a:hlinkClick r:id="rId3"/>
              </a:rPr>
              <a:t>2020 Tabular Transportation Collision Data | Open Ottawa</a:t>
            </a:r>
            <a:r>
              <a:rPr lang="en-US" sz="1400" b="0" i="0">
                <a:solidFill>
                  <a:srgbClr val="000000"/>
                </a:solidFill>
                <a:effectLst/>
                <a:latin typeface="Segoe UI Light (Body)"/>
              </a:rPr>
              <a:t> and extract the relevant information based on their research or analysis objectives.</a:t>
            </a:r>
            <a:endParaRPr lang="en-US" sz="1400">
              <a:solidFill>
                <a:schemeClr val="bg1"/>
              </a:solidFill>
              <a:latin typeface="Segoe UI Light (Body)"/>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498096" y="2832782"/>
            <a:ext cx="1752042" cy="1930208"/>
          </a:xfrm>
          <a:prstGeom prst="rect">
            <a:avLst/>
          </a:prstGeom>
        </p:spPr>
        <p:txBody>
          <a:bodyPr wrap="square" lIns="0" tIns="0" rIns="0" bIns="0" anchor="t">
            <a:spAutoFit/>
          </a:bodyPr>
          <a:lstStyle/>
          <a:p>
            <a:pPr algn="ctr">
              <a:lnSpc>
                <a:spcPts val="1900"/>
              </a:lnSpc>
            </a:pPr>
            <a:r>
              <a:rPr lang="en-US" sz="1400" b="0" i="0">
                <a:solidFill>
                  <a:srgbClr val="000000"/>
                </a:solidFill>
                <a:effectLst/>
                <a:latin typeface="Segoe UI Light (Body)"/>
              </a:rPr>
              <a:t>The dataset contains 10047 instances with 28 attributes related to 2020 Tabular Transportation Collision Data with data type nominal, integer, date-time and real.</a:t>
            </a:r>
            <a:endParaRPr lang="en-US" sz="1400">
              <a:solidFill>
                <a:schemeClr val="bg1"/>
              </a:solidFill>
              <a:latin typeface="Segoe UI Light (Body)"/>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992845" y="2843250"/>
            <a:ext cx="1752042" cy="2177969"/>
          </a:xfrm>
          <a:prstGeom prst="rect">
            <a:avLst/>
          </a:prstGeom>
        </p:spPr>
        <p:txBody>
          <a:bodyPr wrap="square" lIns="0" tIns="0" rIns="0" bIns="0" anchor="t">
            <a:spAutoFit/>
          </a:bodyPr>
          <a:lstStyle/>
          <a:p>
            <a:pPr algn="ctr">
              <a:lnSpc>
                <a:spcPts val="1900"/>
              </a:lnSpc>
            </a:pPr>
            <a:r>
              <a:rPr lang="en-US" sz="1400" b="0" i="0">
                <a:solidFill>
                  <a:srgbClr val="0D0D0D"/>
                </a:solidFill>
                <a:effectLst/>
                <a:latin typeface="Söhne"/>
              </a:rPr>
              <a:t>Data exploration is an iterative and interactive process, where insights gained at one step may prompt further questions or lead to deeper dives into specific areas of the dataset.</a:t>
            </a:r>
            <a:endParaRPr lang="en-US" sz="140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8578972" y="3298154"/>
            <a:ext cx="1752042" cy="1690656"/>
          </a:xfrm>
          <a:prstGeom prst="rect">
            <a:avLst/>
          </a:prstGeom>
        </p:spPr>
        <p:txBody>
          <a:bodyPr wrap="square" lIns="0" tIns="0" rIns="0" bIns="0" anchor="t">
            <a:spAutoFit/>
          </a:bodyPr>
          <a:lstStyle/>
          <a:p>
            <a:pPr algn="ctr">
              <a:lnSpc>
                <a:spcPts val="1900"/>
              </a:lnSpc>
            </a:pPr>
            <a:r>
              <a:rPr lang="en-CA" sz="1400" b="0" i="0">
                <a:solidFill>
                  <a:srgbClr val="000000"/>
                </a:solidFill>
                <a:effectLst/>
                <a:latin typeface="WordVisi_MSFontService"/>
              </a:rPr>
              <a:t>To verify data quality, we must ensure the accuracy, completeness, and reliability of the 2020 Tabular Transportation Collision Data from Ottawa.</a:t>
            </a:r>
            <a:endParaRPr lang="en-US" sz="1400">
              <a:solidFill>
                <a:schemeClr val="bg1"/>
              </a:solidFill>
              <a:cs typeface="Segoe UI" panose="020B0502040204020203" pitchFamily="34" charset="0"/>
            </a:endParaRPr>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4226419" y="1721824"/>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6725177" y="1969125"/>
            <a:ext cx="380334" cy="382446"/>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9320985" y="2000728"/>
            <a:ext cx="382446"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483722" y="1624054"/>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22569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Data Preparation</a:t>
            </a:r>
            <a:br>
              <a:rPr lang="en-US" sz="2800">
                <a:solidFill>
                  <a:schemeClr val="tx1">
                    <a:lumMod val="75000"/>
                    <a:lumOff val="25000"/>
                  </a:schemeClr>
                </a:solidFill>
              </a:rPr>
            </a:br>
            <a:endParaRPr lang="en-US" sz="280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741513" y="2466756"/>
            <a:ext cx="500847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433619" y="2428640"/>
            <a:ext cx="4966379"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653247" y="2424660"/>
            <a:ext cx="4855576"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5847403" y="2484043"/>
            <a:ext cx="4855575"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117490" y="2527164"/>
            <a:ext cx="4628529"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F19BFA5-D0CA-4CF0-8499-504D956B6563}"/>
              </a:ext>
            </a:extLst>
          </p:cNvPr>
          <p:cNvSpPr/>
          <p:nvPr/>
        </p:nvSpPr>
        <p:spPr>
          <a:xfrm>
            <a:off x="981750" y="2533267"/>
            <a:ext cx="1371600" cy="246221"/>
          </a:xfrm>
          <a:prstGeom prst="rect">
            <a:avLst/>
          </a:prstGeom>
        </p:spPr>
        <p:txBody>
          <a:bodyPr wrap="square" lIns="0" tIns="0" rIns="0" bIns="0">
            <a:spAutoFit/>
          </a:bodyPr>
          <a:lstStyle/>
          <a:p>
            <a:pPr algn="ctr"/>
            <a:r>
              <a:rPr lang="en-US" sz="1600" b="1">
                <a:solidFill>
                  <a:schemeClr val="bg1"/>
                </a:solidFill>
              </a:rPr>
              <a:t>SELECT DATA</a:t>
            </a:r>
          </a:p>
        </p:txBody>
      </p:sp>
      <p:sp>
        <p:nvSpPr>
          <p:cNvPr id="47" name="Rectangle 46">
            <a:extLst>
              <a:ext uri="{FF2B5EF4-FFF2-40B4-BE49-F238E27FC236}">
                <a16:creationId xmlns:a16="http://schemas.microsoft.com/office/drawing/2014/main" id="{1751D31D-3535-411D-8BAC-95CCC90AB185}"/>
              </a:ext>
            </a:extLst>
          </p:cNvPr>
          <p:cNvSpPr/>
          <p:nvPr/>
        </p:nvSpPr>
        <p:spPr>
          <a:xfrm>
            <a:off x="3191708" y="2146370"/>
            <a:ext cx="1371600" cy="246221"/>
          </a:xfrm>
          <a:prstGeom prst="rect">
            <a:avLst/>
          </a:prstGeom>
        </p:spPr>
        <p:txBody>
          <a:bodyPr wrap="square" lIns="0" tIns="0" rIns="0" bIns="0">
            <a:spAutoFit/>
          </a:bodyPr>
          <a:lstStyle/>
          <a:p>
            <a:pPr algn="ctr"/>
            <a:r>
              <a:rPr lang="en-US" sz="1600" b="1">
                <a:solidFill>
                  <a:schemeClr val="bg1"/>
                </a:solidFill>
              </a:rPr>
              <a:t>CLEAN DATA</a:t>
            </a:r>
          </a:p>
        </p:txBody>
      </p:sp>
      <p:sp>
        <p:nvSpPr>
          <p:cNvPr id="48" name="Rectangle 47">
            <a:extLst>
              <a:ext uri="{FF2B5EF4-FFF2-40B4-BE49-F238E27FC236}">
                <a16:creationId xmlns:a16="http://schemas.microsoft.com/office/drawing/2014/main" id="{FA4D735A-8F75-4E2A-8F1A-CC303B0718BA}"/>
              </a:ext>
            </a:extLst>
          </p:cNvPr>
          <p:cNvSpPr/>
          <p:nvPr/>
        </p:nvSpPr>
        <p:spPr>
          <a:xfrm>
            <a:off x="5374282" y="2435267"/>
            <a:ext cx="1371600" cy="492443"/>
          </a:xfrm>
          <a:prstGeom prst="rect">
            <a:avLst/>
          </a:prstGeom>
        </p:spPr>
        <p:txBody>
          <a:bodyPr wrap="square" lIns="0" tIns="0" rIns="0" bIns="0">
            <a:spAutoFit/>
          </a:bodyPr>
          <a:lstStyle/>
          <a:p>
            <a:pPr algn="ctr"/>
            <a:r>
              <a:rPr lang="en-US" sz="1600" b="1">
                <a:solidFill>
                  <a:schemeClr val="bg1"/>
                </a:solidFill>
              </a:rPr>
              <a:t>CONSTRUCT DATA</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517227"/>
            <a:ext cx="1371600" cy="492443"/>
          </a:xfrm>
          <a:prstGeom prst="rect">
            <a:avLst/>
          </a:prstGeom>
        </p:spPr>
        <p:txBody>
          <a:bodyPr wrap="square" lIns="0" tIns="0" rIns="0" bIns="0">
            <a:spAutoFit/>
          </a:bodyPr>
          <a:lstStyle/>
          <a:p>
            <a:pPr algn="ctr"/>
            <a:r>
              <a:rPr lang="en-US" sz="1600" b="1">
                <a:solidFill>
                  <a:schemeClr val="bg1"/>
                </a:solidFill>
              </a:rPr>
              <a:t>INTEGRATE DATA</a:t>
            </a:r>
          </a:p>
        </p:txBody>
      </p:sp>
      <p:sp>
        <p:nvSpPr>
          <p:cNvPr id="50" name="Rectangle 49">
            <a:extLst>
              <a:ext uri="{FF2B5EF4-FFF2-40B4-BE49-F238E27FC236}">
                <a16:creationId xmlns:a16="http://schemas.microsoft.com/office/drawing/2014/main" id="{D668C4B5-BCEC-465A-ADA5-6A054B15F7A3}"/>
              </a:ext>
            </a:extLst>
          </p:cNvPr>
          <p:cNvSpPr/>
          <p:nvPr/>
        </p:nvSpPr>
        <p:spPr>
          <a:xfrm>
            <a:off x="9732215" y="2558377"/>
            <a:ext cx="1371600" cy="246221"/>
          </a:xfrm>
          <a:prstGeom prst="rect">
            <a:avLst/>
          </a:prstGeom>
        </p:spPr>
        <p:txBody>
          <a:bodyPr wrap="square" lIns="0" tIns="0" rIns="0" bIns="0">
            <a:spAutoFit/>
          </a:bodyPr>
          <a:lstStyle/>
          <a:p>
            <a:pPr algn="ctr"/>
            <a:r>
              <a:rPr lang="en-US" sz="1600" b="1">
                <a:solidFill>
                  <a:schemeClr val="bg1"/>
                </a:solidFill>
              </a:rPr>
              <a:t>FORMAT DATA</a:t>
            </a:r>
          </a:p>
        </p:txBody>
      </p:sp>
      <p:sp>
        <p:nvSpPr>
          <p:cNvPr id="51" name="Rectangle 50">
            <a:extLst>
              <a:ext uri="{FF2B5EF4-FFF2-40B4-BE49-F238E27FC236}">
                <a16:creationId xmlns:a16="http://schemas.microsoft.com/office/drawing/2014/main" id="{8AA18108-5B8B-4147-84A7-D30A16BEC4EA}"/>
              </a:ext>
            </a:extLst>
          </p:cNvPr>
          <p:cNvSpPr/>
          <p:nvPr/>
        </p:nvSpPr>
        <p:spPr>
          <a:xfrm>
            <a:off x="868226" y="3235846"/>
            <a:ext cx="1752042" cy="1685333"/>
          </a:xfrm>
          <a:prstGeom prst="rect">
            <a:avLst/>
          </a:prstGeom>
        </p:spPr>
        <p:txBody>
          <a:bodyPr wrap="square" lIns="0" tIns="0" rIns="0" bIns="0" anchor="t">
            <a:spAutoFit/>
          </a:bodyPr>
          <a:lstStyle/>
          <a:p>
            <a:pPr algn="ctr">
              <a:lnSpc>
                <a:spcPts val="1900"/>
              </a:lnSpc>
            </a:pPr>
            <a:r>
              <a:rPr lang="en-CA" sz="1400" kern="100">
                <a:solidFill>
                  <a:schemeClr val="bg1"/>
                </a:solidFill>
                <a:effectLst/>
                <a:ea typeface="Aptos" panose="020B0004020202020204" pitchFamily="34" charset="0"/>
                <a:cs typeface="Mangal" panose="02040503050203030202" pitchFamily="18" charset="0"/>
              </a:rPr>
              <a:t>We will use all 10047 instances in the dataset, with no exclusions, but choose only the following 12 </a:t>
            </a:r>
            <a:r>
              <a:rPr lang="en-CA" sz="1400" kern="100">
                <a:solidFill>
                  <a:schemeClr val="bg1"/>
                </a:solidFill>
                <a:effectLst/>
                <a:ea typeface="Aptos" panose="020B0004020202020204" pitchFamily="34" charset="0"/>
                <a:cs typeface="Segoe UI Light" panose="020B0502040204020203" pitchFamily="34" charset="0"/>
              </a:rPr>
              <a:t>attributes</a:t>
            </a:r>
            <a:r>
              <a:rPr lang="en-CA" sz="1400" kern="100">
                <a:solidFill>
                  <a:schemeClr val="bg1"/>
                </a:solidFill>
                <a:effectLst/>
                <a:ea typeface="Aptos" panose="020B0004020202020204" pitchFamily="34" charset="0"/>
                <a:cs typeface="Mangal" panose="02040503050203030202" pitchFamily="18" charset="0"/>
              </a:rPr>
              <a:t> for analysis.</a:t>
            </a:r>
          </a:p>
          <a:p>
            <a:pPr algn="ctr">
              <a:lnSpc>
                <a:spcPts val="1900"/>
              </a:lnSpc>
            </a:pPr>
            <a:endParaRPr lang="en-US" sz="140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01487" y="2504363"/>
            <a:ext cx="1752042" cy="2903615"/>
          </a:xfrm>
          <a:prstGeom prst="rect">
            <a:avLst/>
          </a:prstGeom>
        </p:spPr>
        <p:txBody>
          <a:bodyPr wrap="square" lIns="0" tIns="0" rIns="0" bIns="0" anchor="t">
            <a:spAutoFit/>
          </a:bodyPr>
          <a:lstStyle/>
          <a:p>
            <a:pPr algn="ctr">
              <a:lnSpc>
                <a:spcPts val="1900"/>
              </a:lnSpc>
            </a:pPr>
            <a:r>
              <a:rPr lang="en-US" sz="1400">
                <a:solidFill>
                  <a:schemeClr val="bg1"/>
                </a:solidFill>
                <a:effectLst/>
                <a:ea typeface="Aptos" panose="020B0004020202020204" pitchFamily="34" charset="0"/>
              </a:rPr>
              <a:t>By accessing data quality, handling missing values (here we are replacing missing values in </a:t>
            </a:r>
            <a:r>
              <a:rPr lang="en-US" sz="1400" err="1">
                <a:solidFill>
                  <a:schemeClr val="bg1"/>
                </a:solidFill>
                <a:effectLst/>
                <a:ea typeface="Aptos" panose="020B0004020202020204" pitchFamily="34" charset="0"/>
              </a:rPr>
              <a:t>max_injury</a:t>
            </a:r>
            <a:r>
              <a:rPr lang="en-US" sz="1400">
                <a:solidFill>
                  <a:schemeClr val="bg1"/>
                </a:solidFill>
                <a:effectLst/>
                <a:ea typeface="Aptos" panose="020B0004020202020204" pitchFamily="34" charset="0"/>
              </a:rPr>
              <a:t> by unknown), and normalizing data (</a:t>
            </a:r>
            <a:r>
              <a:rPr lang="en-CA" sz="1400">
                <a:solidFill>
                  <a:schemeClr val="bg1"/>
                </a:solidFill>
                <a:effectLst/>
                <a:ea typeface="Aptos" panose="020B0004020202020204" pitchFamily="34" charset="0"/>
              </a:rPr>
              <a:t>to ensure that all attributes are on a similar scale</a:t>
            </a:r>
            <a:r>
              <a:rPr lang="en-US" sz="1400">
                <a:solidFill>
                  <a:schemeClr val="bg1"/>
                </a:solidFill>
                <a:effectLst/>
                <a:ea typeface="Aptos" panose="020B0004020202020204" pitchFamily="34" charset="0"/>
              </a:rPr>
              <a:t>), although we don’t have any duplicates to remove.</a:t>
            </a:r>
            <a:endParaRPr lang="en-US" sz="140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05015" y="3429000"/>
            <a:ext cx="1752042" cy="1198020"/>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We are grouping months to 4 weather seasons and split  </a:t>
            </a:r>
            <a:r>
              <a:rPr lang="en-US" sz="1400" err="1">
                <a:solidFill>
                  <a:schemeClr val="bg1"/>
                </a:solidFill>
                <a:cs typeface="Segoe UI" panose="020B0502040204020203" pitchFamily="34" charset="0"/>
              </a:rPr>
              <a:t>Accident_Date</a:t>
            </a:r>
            <a:r>
              <a:rPr lang="en-US" sz="1400">
                <a:solidFill>
                  <a:schemeClr val="bg1"/>
                </a:solidFill>
                <a:cs typeface="Segoe UI" panose="020B0502040204020203" pitchFamily="34" charset="0"/>
              </a:rPr>
              <a:t> to 3 different columns..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Integrate data is process of combining data of various sources, but we are not comparing our data to any other sources..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710707"/>
          </a:xfrm>
          <a:prstGeom prst="rect">
            <a:avLst/>
          </a:prstGeom>
        </p:spPr>
        <p:txBody>
          <a:bodyPr wrap="square" lIns="0" tIns="0" rIns="0" bIns="0" anchor="t">
            <a:spAutoFit/>
          </a:bodyPr>
          <a:lstStyle/>
          <a:p>
            <a:pPr algn="ctr">
              <a:lnSpc>
                <a:spcPts val="1900"/>
              </a:lnSpc>
            </a:pPr>
            <a:r>
              <a:rPr lang="en-US" sz="1400">
                <a:solidFill>
                  <a:schemeClr val="bg1"/>
                </a:solidFill>
                <a:cs typeface="Segoe UI" panose="020B0502040204020203" pitchFamily="34" charset="0"/>
              </a:rPr>
              <a:t>In this part, we format data to use data for the remaining parts.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55199" y="1791345"/>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36152" y="1610970"/>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16393" y="1909743"/>
            <a:ext cx="380334" cy="382446"/>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128792" y="1923482"/>
            <a:ext cx="382446"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25993" y="195306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0517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gGrid">
          <a:fgClr>
            <a:schemeClr val="accent3">
              <a:lumMod val="75000"/>
            </a:schemeClr>
          </a:fgClr>
          <a:bgClr>
            <a:schemeClr val="bg1"/>
          </a:bgClr>
        </a:pattFill>
        <a:effectLst/>
      </p:bgPr>
    </p:bg>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03FC863F-60CD-26B2-4206-C794A0489B9A}"/>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C04703A-F093-63DA-1C2F-AD6FE8A50993}"/>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9D3C3DFD-AE43-B35D-0136-2023650820E0}"/>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Explore Data Graphs</a:t>
            </a:r>
            <a:br>
              <a:rPr lang="en-US" sz="2800">
                <a:solidFill>
                  <a:schemeClr val="tx1">
                    <a:lumMod val="75000"/>
                    <a:lumOff val="25000"/>
                  </a:schemeClr>
                </a:solidFill>
              </a:rPr>
            </a:br>
            <a:endParaRPr lang="en-US" sz="2800">
              <a:solidFill>
                <a:schemeClr val="tx1">
                  <a:lumMod val="75000"/>
                  <a:lumOff val="25000"/>
                </a:schemeClr>
              </a:solidFill>
            </a:endParaRPr>
          </a:p>
        </p:txBody>
      </p:sp>
      <p:pic>
        <p:nvPicPr>
          <p:cNvPr id="1028" name="Picture 4">
            <a:extLst>
              <a:ext uri="{FF2B5EF4-FFF2-40B4-BE49-F238E27FC236}">
                <a16:creationId xmlns:a16="http://schemas.microsoft.com/office/drawing/2014/main" id="{F326B510-09DB-225E-4E6C-5A50FD6BB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558" y="660013"/>
            <a:ext cx="4242858" cy="29532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 graph with blue squares&#10;&#10;Description automatically generated with medium confidence">
            <a:extLst>
              <a:ext uri="{FF2B5EF4-FFF2-40B4-BE49-F238E27FC236}">
                <a16:creationId xmlns:a16="http://schemas.microsoft.com/office/drawing/2014/main" id="{CC7C8396-4181-322B-D4EB-215AE7428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558" y="3932534"/>
            <a:ext cx="4345495" cy="27102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5903606-5E7B-45BC-CC67-7B97AE59A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619" y="1065326"/>
            <a:ext cx="4509482" cy="29734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358A297-21F2-17A2-FEC6-885CAF2DD4D7}"/>
              </a:ext>
            </a:extLst>
          </p:cNvPr>
          <p:cNvSpPr txBox="1"/>
          <p:nvPr/>
        </p:nvSpPr>
        <p:spPr>
          <a:xfrm>
            <a:off x="6729342" y="4456906"/>
            <a:ext cx="4823428" cy="1323439"/>
          </a:xfrm>
          <a:prstGeom prst="rect">
            <a:avLst/>
          </a:prstGeom>
          <a:solidFill>
            <a:schemeClr val="tx2">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chemeClr val="accent5"/>
                </a:solidFill>
                <a:cs typeface="Segoe UI Light"/>
              </a:rPr>
              <a:t>These are some graphs that is part of data exploration part. These graphs are Accident Location, Environment Condition etc.</a:t>
            </a:r>
            <a:endParaRPr lang="en-US" sz="2000" b="1">
              <a:solidFill>
                <a:schemeClr val="accent5"/>
              </a:solidFill>
            </a:endParaRPr>
          </a:p>
        </p:txBody>
      </p:sp>
    </p:spTree>
    <p:extLst>
      <p:ext uri="{BB962C8B-B14F-4D97-AF65-F5344CB8AC3E}">
        <p14:creationId xmlns:p14="http://schemas.microsoft.com/office/powerpoint/2010/main" val="2522526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Vert">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553998"/>
          </a:xfrm>
        </p:spPr>
        <p:txBody>
          <a:bodyPr lIns="0" tIns="0" rIns="0" bIns="0" anchor="t">
            <a:spAutoFit/>
          </a:bodyPr>
          <a:lstStyle/>
          <a:p>
            <a:r>
              <a:rPr lang="en-US" sz="4000" b="1">
                <a:solidFill>
                  <a:schemeClr val="bg1"/>
                </a:solidFill>
                <a:effectLst/>
                <a:ea typeface="Aptos" panose="020B0004020202020204" pitchFamily="34" charset="0"/>
              </a:rPr>
              <a:t>Classification</a:t>
            </a:r>
            <a:endParaRPr lang="en-US">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8383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E7ABD-2A02-121B-0936-172CB2BC5A0D}"/>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1">
                    <a:lumMod val="75000"/>
                    <a:lumOff val="25000"/>
                  </a:schemeClr>
                </a:solidFill>
              </a:rPr>
              <a:t>Decision Tree</a:t>
            </a:r>
            <a:endParaRPr lang="en-US" sz="2800">
              <a:solidFill>
                <a:schemeClr val="tx1">
                  <a:lumMod val="75000"/>
                  <a:lumOff val="25000"/>
                </a:schemeClr>
              </a:solidFill>
            </a:endParaRPr>
          </a:p>
        </p:txBody>
      </p:sp>
      <p:cxnSp>
        <p:nvCxnSpPr>
          <p:cNvPr id="3" name="Straight Connector 2">
            <a:extLst>
              <a:ext uri="{FF2B5EF4-FFF2-40B4-BE49-F238E27FC236}">
                <a16:creationId xmlns:a16="http://schemas.microsoft.com/office/drawing/2014/main" id="{2DEFE939-83EE-DC51-2B16-20144B5A4CCD}"/>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B0B642D-067D-D254-8E76-B17C66B13CF1}"/>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6" name="Trapezoid 5">
            <a:extLst>
              <a:ext uri="{FF2B5EF4-FFF2-40B4-BE49-F238E27FC236}">
                <a16:creationId xmlns:a16="http://schemas.microsoft.com/office/drawing/2014/main" id="{0DFB3F5B-C300-4B1A-4B74-FA7DF4D6E732}"/>
              </a:ext>
              <a:ext uri="{C183D7F6-B498-43B3-948B-1728B52AA6E4}">
                <adec:decorative xmlns:adec="http://schemas.microsoft.com/office/drawing/2017/decorative" val="1"/>
              </a:ext>
            </a:extLst>
          </p:cNvPr>
          <p:cNvSpPr/>
          <p:nvPr/>
        </p:nvSpPr>
        <p:spPr>
          <a:xfrm>
            <a:off x="609155"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DESCRIPTION</a:t>
            </a:r>
          </a:p>
        </p:txBody>
      </p:sp>
      <p:sp>
        <p:nvSpPr>
          <p:cNvPr id="7" name="Trapezoid 6">
            <a:extLst>
              <a:ext uri="{FF2B5EF4-FFF2-40B4-BE49-F238E27FC236}">
                <a16:creationId xmlns:a16="http://schemas.microsoft.com/office/drawing/2014/main" id="{DF2601A7-DBBA-C00F-78A5-900CE0A94BD8}"/>
              </a:ext>
              <a:ext uri="{C183D7F6-B498-43B3-948B-1728B52AA6E4}">
                <adec:decorative xmlns:adec="http://schemas.microsoft.com/office/drawing/2017/decorative" val="1"/>
              </a:ext>
            </a:extLst>
          </p:cNvPr>
          <p:cNvSpPr/>
          <p:nvPr/>
        </p:nvSpPr>
        <p:spPr>
          <a:xfrm>
            <a:off x="6574373" y="930893"/>
            <a:ext cx="5008472" cy="5533100"/>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altLang="en-US" sz="1800" b="0" i="0" u="none" strike="noStrike" cap="none" normalizeH="0" baseline="0">
                <a:ln>
                  <a:noFill/>
                </a:ln>
                <a:solidFill>
                  <a:schemeClr val="bg1"/>
                </a:solidFill>
                <a:effectLst/>
              </a:rPr>
              <a:t>This decision tree, visualized in RapidMiner, represents a predictive model for classifying road accidents. At the first level, accidents are categorized as "02 - Non-fatal injury", with subsequent nodes stratifying the data based on "</a:t>
            </a:r>
            <a:r>
              <a:rPr kumimoji="0" lang="en-US" altLang="en-US" sz="1800" b="0" i="0" u="none" strike="noStrike" cap="none" normalizeH="0" baseline="0" err="1">
                <a:ln>
                  <a:noFill/>
                </a:ln>
                <a:solidFill>
                  <a:schemeClr val="bg1"/>
                </a:solidFill>
                <a:effectLst/>
              </a:rPr>
              <a:t>Accident_Location</a:t>
            </a:r>
            <a:r>
              <a:rPr kumimoji="0" lang="en-US" altLang="en-US" sz="1800" b="0" i="0" u="none" strike="noStrike" cap="none" normalizeH="0" baseline="0">
                <a:ln>
                  <a:noFill/>
                </a:ln>
                <a:solidFill>
                  <a:schemeClr val="bg1"/>
                </a:solidFill>
                <a:effectLst/>
              </a:rPr>
              <a:t>" and "</a:t>
            </a:r>
            <a:r>
              <a:rPr kumimoji="0" lang="en-US" altLang="en-US" sz="1800" b="0" i="0" u="none" strike="noStrike" cap="none" normalizeH="0" baseline="0" err="1">
                <a:ln>
                  <a:noFill/>
                </a:ln>
                <a:solidFill>
                  <a:schemeClr val="bg1"/>
                </a:solidFill>
                <a:effectLst/>
              </a:rPr>
              <a:t>No_of_Injuries</a:t>
            </a:r>
            <a:r>
              <a:rPr kumimoji="0" lang="en-US" altLang="en-US" sz="1800" b="0" i="0" u="none" strike="noStrike" cap="none" normalizeH="0" baseline="0">
                <a:ln>
                  <a:noFill/>
                </a:ln>
                <a:solidFill>
                  <a:schemeClr val="bg1"/>
                </a:solidFill>
                <a:effectLst/>
              </a:rPr>
              <a:t>", which then leads to further classification influenced by "</a:t>
            </a:r>
            <a:r>
              <a:rPr kumimoji="0" lang="en-US" altLang="en-US" sz="1800" b="0" i="0" u="none" strike="noStrike" cap="none" normalizeH="0" baseline="0" err="1">
                <a:ln>
                  <a:noFill/>
                </a:ln>
                <a:solidFill>
                  <a:schemeClr val="bg1"/>
                </a:solidFill>
                <a:effectLst/>
              </a:rPr>
              <a:t>Environment_Condition</a:t>
            </a:r>
            <a:r>
              <a:rPr kumimoji="0" lang="en-US" altLang="en-US" sz="1800" b="0" i="0" u="none" strike="noStrike" cap="none" normalizeH="0" baseline="0">
                <a:ln>
                  <a:noFill/>
                </a:ln>
                <a:solidFill>
                  <a:schemeClr val="bg1"/>
                </a:solidFill>
                <a:effectLst/>
              </a:rPr>
              <a:t>" and "Seasons". The terminal nodes of the tree indicate the severity of the accidents as "Minimal" or "Minor", providing insight into the contributing factors of road accidents under various conditions. </a:t>
            </a:r>
          </a:p>
          <a:p>
            <a:pPr algn="ctr"/>
            <a:r>
              <a:rPr lang="en-US"/>
              <a:t> </a:t>
            </a:r>
          </a:p>
        </p:txBody>
      </p:sp>
      <p:pic>
        <p:nvPicPr>
          <p:cNvPr id="16" name="Picture 15">
            <a:extLst>
              <a:ext uri="{FF2B5EF4-FFF2-40B4-BE49-F238E27FC236}">
                <a16:creationId xmlns:a16="http://schemas.microsoft.com/office/drawing/2014/main" id="{08AD222F-AB16-9ED7-6CF5-7B18FF939C54}"/>
              </a:ext>
            </a:extLst>
          </p:cNvPr>
          <p:cNvPicPr>
            <a:picLocks noChangeAspect="1"/>
          </p:cNvPicPr>
          <p:nvPr/>
        </p:nvPicPr>
        <p:blipFill>
          <a:blip r:embed="rId2"/>
          <a:stretch>
            <a:fillRect/>
          </a:stretch>
        </p:blipFill>
        <p:spPr>
          <a:xfrm>
            <a:off x="821094" y="1184987"/>
            <a:ext cx="4572000" cy="5047861"/>
          </a:xfrm>
          <a:prstGeom prst="rect">
            <a:avLst/>
          </a:prstGeom>
        </p:spPr>
      </p:pic>
      <p:sp>
        <p:nvSpPr>
          <p:cNvPr id="20" name="Rectangle 4">
            <a:extLst>
              <a:ext uri="{FF2B5EF4-FFF2-40B4-BE49-F238E27FC236}">
                <a16:creationId xmlns:a16="http://schemas.microsoft.com/office/drawing/2014/main" id="{24F32789-DB9B-13AD-2B10-32D1ABA8BAF3}"/>
              </a:ext>
            </a:extLst>
          </p:cNvPr>
          <p:cNvSpPr>
            <a:spLocks noChangeArrowheads="1"/>
          </p:cNvSpPr>
          <p:nvPr/>
        </p:nvSpPr>
        <p:spPr bwMode="auto">
          <a:xfrm>
            <a:off x="0" y="0"/>
            <a:ext cx="4191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1713692"/>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29075F463A60143B8A1F81BB3FC9F74" ma:contentTypeVersion="4" ma:contentTypeDescription="Create a new document." ma:contentTypeScope="" ma:versionID="84317e529dfbb50c5a157c2f52661d4f">
  <xsd:schema xmlns:xsd="http://www.w3.org/2001/XMLSchema" xmlns:xs="http://www.w3.org/2001/XMLSchema" xmlns:p="http://schemas.microsoft.com/office/2006/metadata/properties" xmlns:ns2="ae500209-eb99-4d75-804f-ba6a5d0c4494" targetNamespace="http://schemas.microsoft.com/office/2006/metadata/properties" ma:root="true" ma:fieldsID="2099ed1c537cd2e6640d521b5a1f31bf" ns2:_="">
    <xsd:import namespace="ae500209-eb99-4d75-804f-ba6a5d0c449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00209-eb99-4d75-804f-ba6a5d0c44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377E71-8AF3-4964-868C-CF594E663F0C}">
  <ds:schemaRefs>
    <ds:schemaRef ds:uri="ae500209-eb99-4d75-804f-ba6a5d0c449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EF609EDA-869E-4BE5-AE5D-B898C584B6FF}">
  <ds:schemaRefs>
    <ds:schemaRef ds:uri="ae500209-eb99-4d75-804f-ba6a5d0c449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Application>Microsoft Office PowerPoint</Application>
  <PresentationFormat>Widescreen</PresentationFormat>
  <Slides>29</Slides>
  <Notes>10</Notes>
  <HiddenSlides>0</HiddenSlide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Integrated Data Analysis for Transportation Safety Enhancement Presentation</vt:lpstr>
      <vt:lpstr>Project analysis slide 2</vt:lpstr>
      <vt:lpstr>PowerPoint Presentation</vt:lpstr>
      <vt:lpstr>PowerPoint Presentation</vt:lpstr>
      <vt:lpstr>Project analysis slide 3</vt:lpstr>
      <vt:lpstr>Project analysis slide 3</vt:lpstr>
      <vt:lpstr>PowerPoint Presentation</vt:lpstr>
      <vt:lpstr>Classification</vt:lpstr>
      <vt:lpstr>PowerPoint Presentation</vt:lpstr>
      <vt:lpstr>PowerPoint Presentation</vt:lpstr>
      <vt:lpstr>PowerPoint Presentation</vt:lpstr>
      <vt:lpstr>PowerPoint Presentation</vt:lpstr>
      <vt:lpstr>Clustering</vt:lpstr>
      <vt:lpstr>PowerPoint Presentation</vt:lpstr>
      <vt:lpstr>PowerPoint Presentation</vt:lpstr>
      <vt:lpstr>PowerPoint Presentation</vt:lpstr>
      <vt:lpstr>Outlier Detection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Project analysis slide 10</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Arshpreetkau Kaur</dc:creator>
  <cp:revision>1</cp:revision>
  <dcterms:created xsi:type="dcterms:W3CDTF">2024-03-28T17:33:46Z</dcterms:created>
  <dcterms:modified xsi:type="dcterms:W3CDTF">2024-03-30T03:39:27Z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0x010100C29075F463A60143B8A1F81BB3FC9F74</vt:lpwstr>
  </property>
</Properties>
</file>