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0CE-B632-136B-4033-E0841D7F8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F8DD3-BF7B-A36B-3CD3-ED0AE957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90D4-2BD1-7513-7BBD-7BC47AFE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936B-8838-FB64-417E-53F3E33C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1005-41DE-BE00-0112-3D9CF2F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8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26EA-F47C-D46F-77F4-07EA6A4C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775A0-3AEB-900B-D508-0549CDD5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9554-1ED4-BB99-70F3-2756DB25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AA72-D0C0-ECC2-F03A-825E8199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6598-7DE7-C701-EF5C-7D48016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1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A52BD-6372-2B98-DFA9-ADBB984A8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2A96-BC8F-13D3-A097-3F2EFE918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C4B4-B5BB-251C-E86B-37A4EF8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8726-BF45-CA5C-D214-05CC8D8C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1A9B-A632-2B41-5427-D123700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02D5-AB3D-114F-843B-803F3860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5D86-F317-B13E-805D-71D55A57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8A49-9213-46C4-0344-9ACF0C40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10C5-6039-E61E-1975-8BC70F46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74A0-5360-5997-C5E7-E40608F6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5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B980-87F1-57A7-C45F-529CD3AD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3710-12BB-F7B2-F0C0-FF41330A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58D8-503C-A07E-C0F5-99E4901C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5466-EE7F-4560-D3D3-4BD75A3B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8491-C53C-AE30-B315-6EAC3F59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412-AF3F-6C10-1F61-B8EC466A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7FFD-34EB-884B-0FFC-7C089CEE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0A0F-570D-C825-D6A4-3A92A170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5EED-017A-41E3-3F65-CDD8835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D35FF-58CD-BEE1-1DA4-B3611CD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54622-9792-8724-6A36-2955B394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A947-53A7-1E4D-23FF-132BB720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E0C0-2DF5-ADE0-0527-BB74ACA4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B52F9-0B82-1F8E-0033-007D76FF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09C4-C8AD-6D2B-E2D8-D0F7F4D8B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D8C74-50F8-66F2-AE41-E2E0FAB9B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21E72-90E5-A46A-BE9B-34495125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51A28-81EE-2121-AD6E-01CAB17E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AEE95-DFDE-F8BD-A4F4-537D0431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8DE7-9AA6-8688-667A-80B3189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F4273-C20D-69A4-6230-635991B8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C3FEE-36F1-87EC-1B51-03862192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E91F-ECA6-1D60-0D6A-3FBDEAD8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AF467-F926-C3E3-0AD2-E800684A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BAD46-C208-07CF-7462-0DA3AE9A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D1EE9-4E3B-7C5D-936D-FABBCFE3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FC22-25BA-F728-321E-B05A6317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B45D-A9AD-BBFC-7490-B8A3CA66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1BEAB-834E-AC89-A902-BD3BD798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51BA2-903E-C47D-2383-95331678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62D8-98F4-A0CA-D3BA-6A843448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A0DE5-AAEB-F7D9-A49A-7849DCB3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6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0320-0E8D-0638-3341-431B504D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91566-2D9A-FA13-A636-9403D0BE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381D-A32D-3EE1-A0FC-914E6446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E346-B751-8E30-1CD1-EC8FDB9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B0CC-8864-CC9F-B5DA-D7BF53A5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BB51-4CA7-EA8D-343F-D89EFE43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37A5B-034E-7933-81F9-DA29D85B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97DA-9549-E58D-54D8-B104F4DE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FE83-C389-8552-A540-3C7869ADE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F07C-A46D-434B-A677-E7D11E87EA9B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2957-6EA9-9AEA-5DDB-B128BFAAE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D0C7-904D-A53A-050A-8BC53C4E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3B5F-ABB0-4FDD-89C8-ADA298A07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DD13-543D-22E5-3B3C-A2F052F7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This is </a:t>
            </a:r>
            <a:r>
              <a:rPr lang="en-IN"/>
              <a:t>first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3D24-03E2-ECBD-FB21-BEAB2F2E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Topic-</a:t>
            </a:r>
            <a:r>
              <a:rPr lang="en-IN"/>
              <a:t>upsc</a:t>
            </a:r>
          </a:p>
        </p:txBody>
      </p:sp>
    </p:spTree>
    <p:extLst>
      <p:ext uri="{BB962C8B-B14F-4D97-AF65-F5344CB8AC3E}">
        <p14:creationId xmlns:p14="http://schemas.microsoft.com/office/powerpoint/2010/main" val="196419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first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first slide</dc:title>
  <dc:creator>kuldeep baswala</dc:creator>
  <cp:lastModifiedBy>kuldeep baswala</cp:lastModifiedBy>
  <cp:revision>2</cp:revision>
  <dcterms:created xsi:type="dcterms:W3CDTF">2022-12-28T13:37:24Z</dcterms:created>
  <dcterms:modified xsi:type="dcterms:W3CDTF">2022-12-28T13:48:33Z</dcterms:modified>
</cp:coreProperties>
</file>