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314" r:id="rId9"/>
    <p:sldId id="315" r:id="rId10"/>
    <p:sldId id="317" r:id="rId11"/>
    <p:sldId id="318" r:id="rId12"/>
    <p:sldId id="282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EB590-5AF1-4380-98A8-285115716076}" v="13" dt="2025-07-15T13:22:45.725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322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Paul" userId="a7ea91b4bf76c3f6" providerId="LiveId" clId="{5FFEB590-5AF1-4380-98A8-285115716076}"/>
    <pc:docChg chg="custSel addSld delSld modSld sldOrd">
      <pc:chgData name="Simran Paul" userId="a7ea91b4bf76c3f6" providerId="LiveId" clId="{5FFEB590-5AF1-4380-98A8-285115716076}" dt="2025-07-15T13:22:45.725" v="631"/>
      <pc:docMkLst>
        <pc:docMk/>
      </pc:docMkLst>
      <pc:sldChg chg="modTransition">
        <pc:chgData name="Simran Paul" userId="a7ea91b4bf76c3f6" providerId="LiveId" clId="{5FFEB590-5AF1-4380-98A8-285115716076}" dt="2025-07-15T13:21:17.521" v="625"/>
        <pc:sldMkLst>
          <pc:docMk/>
          <pc:sldMk cId="2952923800" sldId="281"/>
        </pc:sldMkLst>
      </pc:sldChg>
      <pc:sldChg chg="ord modTransition">
        <pc:chgData name="Simran Paul" userId="a7ea91b4bf76c3f6" providerId="LiveId" clId="{5FFEB590-5AF1-4380-98A8-285115716076}" dt="2025-07-15T13:22:32.321" v="630"/>
        <pc:sldMkLst>
          <pc:docMk/>
          <pc:sldMk cId="685681062" sldId="282"/>
        </pc:sldMkLst>
      </pc:sldChg>
      <pc:sldChg chg="modSp mod modTransition">
        <pc:chgData name="Simran Paul" userId="a7ea91b4bf76c3f6" providerId="LiveId" clId="{5FFEB590-5AF1-4380-98A8-285115716076}" dt="2025-07-15T13:22:45.725" v="631"/>
        <pc:sldMkLst>
          <pc:docMk/>
          <pc:sldMk cId="1973173046" sldId="297"/>
        </pc:sldMkLst>
        <pc:spChg chg="mod">
          <ac:chgData name="Simran Paul" userId="a7ea91b4bf76c3f6" providerId="LiveId" clId="{5FFEB590-5AF1-4380-98A8-285115716076}" dt="2025-07-15T13:16:13.672" v="424" actId="20577"/>
          <ac:spMkLst>
            <pc:docMk/>
            <pc:sldMk cId="1973173046" sldId="297"/>
            <ac:spMk id="3" creationId="{D8B5CEF2-E667-BBB5-2EA6-C06F93B6DE12}"/>
          </ac:spMkLst>
        </pc:spChg>
      </pc:sldChg>
      <pc:sldChg chg="modSp mod modTransition">
        <pc:chgData name="Simran Paul" userId="a7ea91b4bf76c3f6" providerId="LiveId" clId="{5FFEB590-5AF1-4380-98A8-285115716076}" dt="2025-07-15T13:20:21.499" v="623"/>
        <pc:sldMkLst>
          <pc:docMk/>
          <pc:sldMk cId="3913219759" sldId="304"/>
        </pc:sldMkLst>
        <pc:spChg chg="mod">
          <ac:chgData name="Simran Paul" userId="a7ea91b4bf76c3f6" providerId="LiveId" clId="{5FFEB590-5AF1-4380-98A8-285115716076}" dt="2025-07-15T13:18:45.016" v="621" actId="20577"/>
          <ac:spMkLst>
            <pc:docMk/>
            <pc:sldMk cId="3913219759" sldId="304"/>
            <ac:spMk id="3" creationId="{D4D22962-3C7F-E480-5C35-7F4860A098E1}"/>
          </ac:spMkLst>
        </pc:spChg>
      </pc:sldChg>
      <pc:sldChg chg="modTransition">
        <pc:chgData name="Simran Paul" userId="a7ea91b4bf76c3f6" providerId="LiveId" clId="{5FFEB590-5AF1-4380-98A8-285115716076}" dt="2025-07-15T13:20:28.524" v="624"/>
        <pc:sldMkLst>
          <pc:docMk/>
          <pc:sldMk cId="2906491918" sldId="307"/>
        </pc:sldMkLst>
      </pc:sldChg>
      <pc:sldChg chg="modTransition">
        <pc:chgData name="Simran Paul" userId="a7ea91b4bf76c3f6" providerId="LiveId" clId="{5FFEB590-5AF1-4380-98A8-285115716076}" dt="2025-07-15T13:19:59.739" v="622"/>
        <pc:sldMkLst>
          <pc:docMk/>
          <pc:sldMk cId="2202437675" sldId="312"/>
        </pc:sldMkLst>
      </pc:sldChg>
      <pc:sldChg chg="modTransition">
        <pc:chgData name="Simran Paul" userId="a7ea91b4bf76c3f6" providerId="LiveId" clId="{5FFEB590-5AF1-4380-98A8-285115716076}" dt="2025-07-15T13:21:26.837" v="626"/>
        <pc:sldMkLst>
          <pc:docMk/>
          <pc:sldMk cId="1131718056" sldId="314"/>
        </pc:sldMkLst>
      </pc:sldChg>
      <pc:sldChg chg="modTransition">
        <pc:chgData name="Simran Paul" userId="a7ea91b4bf76c3f6" providerId="LiveId" clId="{5FFEB590-5AF1-4380-98A8-285115716076}" dt="2025-07-15T13:22:11.725" v="627"/>
        <pc:sldMkLst>
          <pc:docMk/>
          <pc:sldMk cId="2468595790" sldId="315"/>
        </pc:sldMkLst>
      </pc:sldChg>
      <pc:sldChg chg="modTransition">
        <pc:chgData name="Simran Paul" userId="a7ea91b4bf76c3f6" providerId="LiveId" clId="{5FFEB590-5AF1-4380-98A8-285115716076}" dt="2025-07-15T13:22:16.201" v="628"/>
        <pc:sldMkLst>
          <pc:docMk/>
          <pc:sldMk cId="1941619646" sldId="317"/>
        </pc:sldMkLst>
      </pc:sldChg>
      <pc:sldChg chg="modSp mod modTransition">
        <pc:chgData name="Simran Paul" userId="a7ea91b4bf76c3f6" providerId="LiveId" clId="{5FFEB590-5AF1-4380-98A8-285115716076}" dt="2025-07-15T13:22:26.418" v="629"/>
        <pc:sldMkLst>
          <pc:docMk/>
          <pc:sldMk cId="4072101725" sldId="318"/>
        </pc:sldMkLst>
        <pc:spChg chg="mod">
          <ac:chgData name="Simran Paul" userId="a7ea91b4bf76c3f6" providerId="LiveId" clId="{5FFEB590-5AF1-4380-98A8-285115716076}" dt="2025-07-15T13:12:36.127" v="265" actId="1076"/>
          <ac:spMkLst>
            <pc:docMk/>
            <pc:sldMk cId="4072101725" sldId="318"/>
            <ac:spMk id="3" creationId="{9443EC8A-1733-CCF7-081F-EB4667CB3285}"/>
          </ac:spMkLst>
        </pc:spChg>
        <pc:spChg chg="mod">
          <ac:chgData name="Simran Paul" userId="a7ea91b4bf76c3f6" providerId="LiveId" clId="{5FFEB590-5AF1-4380-98A8-285115716076}" dt="2025-07-15T13:13:46.252" v="289" actId="20577"/>
          <ac:spMkLst>
            <pc:docMk/>
            <pc:sldMk cId="4072101725" sldId="318"/>
            <ac:spMk id="6" creationId="{B90F6C41-37F4-10EC-A2F3-229CC8875335}"/>
          </ac:spMkLst>
        </pc:spChg>
      </pc:sldChg>
      <pc:sldChg chg="del">
        <pc:chgData name="Simran Paul" userId="a7ea91b4bf76c3f6" providerId="LiveId" clId="{5FFEB590-5AF1-4380-98A8-285115716076}" dt="2025-07-15T13:17:16.551" v="427" actId="2696"/>
        <pc:sldMkLst>
          <pc:docMk/>
          <pc:sldMk cId="3969996159" sldId="319"/>
        </pc:sldMkLst>
      </pc:sldChg>
      <pc:sldChg chg="modSp del mod">
        <pc:chgData name="Simran Paul" userId="a7ea91b4bf76c3f6" providerId="LiveId" clId="{5FFEB590-5AF1-4380-98A8-285115716076}" dt="2025-07-15T13:17:25.024" v="428" actId="2696"/>
        <pc:sldMkLst>
          <pc:docMk/>
          <pc:sldMk cId="2498021601" sldId="321"/>
        </pc:sldMkLst>
        <pc:spChg chg="mod">
          <ac:chgData name="Simran Paul" userId="a7ea91b4bf76c3f6" providerId="LiveId" clId="{5FFEB590-5AF1-4380-98A8-285115716076}" dt="2025-07-15T13:15:34.271" v="335" actId="20577"/>
          <ac:spMkLst>
            <pc:docMk/>
            <pc:sldMk cId="2498021601" sldId="321"/>
            <ac:spMk id="3" creationId="{38D62608-F5E4-7EC0-5EF0-4F988DDDEC5B}"/>
          </ac:spMkLst>
        </pc:spChg>
      </pc:sldChg>
      <pc:sldChg chg="del">
        <pc:chgData name="Simran Paul" userId="a7ea91b4bf76c3f6" providerId="LiveId" clId="{5FFEB590-5AF1-4380-98A8-285115716076}" dt="2025-07-15T13:17:35.918" v="429" actId="2696"/>
        <pc:sldMkLst>
          <pc:docMk/>
          <pc:sldMk cId="1686213229" sldId="322"/>
        </pc:sldMkLst>
      </pc:sldChg>
      <pc:sldChg chg="new del">
        <pc:chgData name="Simran Paul" userId="a7ea91b4bf76c3f6" providerId="LiveId" clId="{5FFEB590-5AF1-4380-98A8-285115716076}" dt="2025-07-15T12:57:41.518" v="1" actId="2696"/>
        <pc:sldMkLst>
          <pc:docMk/>
          <pc:sldMk cId="480342964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AI-Powered Personalized Learning Assistant for</a:t>
            </a:r>
            <a:br>
              <a:rPr lang="en-US" dirty="0"/>
            </a:br>
            <a:r>
              <a:rPr lang="en-US" dirty="0"/>
              <a:t>School and College Students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Simran Paul</a:t>
            </a:r>
          </a:p>
          <a:p>
            <a:endParaRPr lang="en-US" dirty="0"/>
          </a:p>
          <a:p>
            <a:r>
              <a:rPr lang="en-US" dirty="0"/>
              <a:t>simranpaul1010@gmail.com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Data Insights &amp; Key Findings </a:t>
            </a:r>
          </a:p>
          <a:p>
            <a:r>
              <a:rPr lang="en-US" dirty="0"/>
              <a:t>Model Approaches</a:t>
            </a:r>
          </a:p>
          <a:p>
            <a:r>
              <a:rPr lang="en-US" dirty="0"/>
              <a:t>Business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41572"/>
            <a:ext cx="5259554" cy="4800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today’s education system, students have diverse learning speeds, styles, and</a:t>
            </a:r>
          </a:p>
          <a:p>
            <a:r>
              <a:rPr lang="en-US" dirty="0"/>
              <a:t>preferences. Traditional teaching methods often follow a "one-size-fits-all"</a:t>
            </a:r>
          </a:p>
          <a:p>
            <a:r>
              <a:rPr lang="en-US" dirty="0"/>
              <a:t>model, which leaves slow learners behind and fails to challenge fast learners.</a:t>
            </a:r>
          </a:p>
          <a:p>
            <a:r>
              <a:rPr lang="en-US" dirty="0"/>
              <a:t>Teachers are overwhelmed with managing large classrooms and cannot provide</a:t>
            </a:r>
          </a:p>
          <a:p>
            <a:r>
              <a:rPr lang="en-US" dirty="0"/>
              <a:t>individual attention. Moreover, students struggle to revise concepts effectively</a:t>
            </a:r>
          </a:p>
          <a:p>
            <a:r>
              <a:rPr lang="en-US" dirty="0"/>
              <a:t>and lack personalized guidance outside school hours. Current EdTech</a:t>
            </a:r>
          </a:p>
          <a:p>
            <a:r>
              <a:rPr lang="en-US" dirty="0"/>
              <a:t>platforms offer video content and static quizzes but do not adapt dynamically to</a:t>
            </a:r>
          </a:p>
          <a:p>
            <a:r>
              <a:rPr lang="en-US" dirty="0"/>
              <a:t>student behavior or performance.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974" y="1862617"/>
            <a:ext cx="7043617" cy="2520217"/>
          </a:xfrm>
        </p:spPr>
        <p:txBody>
          <a:bodyPr/>
          <a:lstStyle/>
          <a:p>
            <a:r>
              <a:rPr lang="en-US" dirty="0"/>
              <a:t>Data Insights &amp; 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E249C0-9AB9-C527-EE6C-267A8635A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8974" y="2247734"/>
            <a:ext cx="4303552" cy="435756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740934-9642-6325-BD8E-73827E89E3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781550" y="268448"/>
            <a:ext cx="4303552" cy="4357567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F75BD77-E542-9C90-C25E-5665878759B1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511729" y="457199"/>
            <a:ext cx="4138627" cy="414419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3606FC-2F59-17E6-2182-872518A632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4773161" y="1993236"/>
            <a:ext cx="4614120" cy="3971336"/>
          </a:xfr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/>
              <a:t>Model Approaches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F6C41-37F4-10EC-A2F3-229CC88753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06679" y="1434596"/>
            <a:ext cx="6903076" cy="4261529"/>
          </a:xfrm>
        </p:spPr>
        <p:txBody>
          <a:bodyPr>
            <a:normAutofit/>
          </a:bodyPr>
          <a:lstStyle/>
          <a:p>
            <a:r>
              <a:rPr lang="en-IN" dirty="0"/>
              <a:t>ML –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pass/fail: used </a:t>
            </a:r>
            <a:r>
              <a:rPr lang="en-IN" dirty="0" err="1"/>
              <a:t>randomforest</a:t>
            </a:r>
            <a:r>
              <a:rPr lang="en-IN" dirty="0"/>
              <a:t>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score range prediction: used random forest regressor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dropout risk detector: used </a:t>
            </a:r>
            <a:r>
              <a:rPr lang="en-IN" dirty="0" err="1"/>
              <a:t>XGBoost</a:t>
            </a:r>
            <a:r>
              <a:rPr lang="en-IN" dirty="0"/>
              <a:t>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</a:t>
            </a:r>
            <a:r>
              <a:rPr lang="en-US" dirty="0"/>
              <a:t>Topic Detection from Student Answers: used </a:t>
            </a:r>
            <a:r>
              <a:rPr lang="en-US" dirty="0" err="1"/>
              <a:t>BiLSTM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Handwritten Digit Recognition: MINST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AI-Based Topic Summarizer: used T5.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Business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EdTech companies can integrate the solution into their LMS to provide customized learning paths.</a:t>
            </a:r>
          </a:p>
          <a:p>
            <a:r>
              <a:rPr lang="en-US" dirty="0"/>
              <a:t>Schools and colleges can use the assistant for remedial coaching and curriculum support.</a:t>
            </a:r>
          </a:p>
          <a:p>
            <a:r>
              <a:rPr lang="en-US" dirty="0"/>
              <a:t>Parents gain insights into their child’s learning behavior and can take early action.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{64F524D5-4BE0-42CB-9D05-BB9CB9B3CDD7}tf78438558_win32</Template>
  <TotalTime>49</TotalTime>
  <Words>238</Words>
  <Application>Microsoft Office PowerPoint</Application>
  <PresentationFormat>Widescreen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AI-Powered Personalized Learning Assistant for School and College Students</vt:lpstr>
      <vt:lpstr>agenda</vt:lpstr>
      <vt:lpstr>Problem Statement</vt:lpstr>
      <vt:lpstr>PowerPoint Presentation</vt:lpstr>
      <vt:lpstr>Data Insights &amp; Key Findings</vt:lpstr>
      <vt:lpstr>PowerPoint Presentation</vt:lpstr>
      <vt:lpstr>PowerPoint Presentation</vt:lpstr>
      <vt:lpstr>Model Approaches</vt:lpstr>
      <vt:lpstr>Business Use Cases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Simran Paul</dc:creator>
  <cp:lastModifiedBy>Simran Paul</cp:lastModifiedBy>
  <cp:revision>1</cp:revision>
  <dcterms:created xsi:type="dcterms:W3CDTF">2025-07-11T21:13:39Z</dcterms:created>
  <dcterms:modified xsi:type="dcterms:W3CDTF">2025-07-15T13:22:53Z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