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AC34-405F-29C0-C47C-FC48D9B04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Tuberculosis Detection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732D-F5AE-A44B-5F51-48EFDACD8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CREATED BY : Simran Paul</a:t>
            </a:r>
          </a:p>
        </p:txBody>
      </p:sp>
    </p:spTree>
    <p:extLst>
      <p:ext uri="{BB962C8B-B14F-4D97-AF65-F5344CB8AC3E}">
        <p14:creationId xmlns:p14="http://schemas.microsoft.com/office/powerpoint/2010/main" val="275068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F4B-389A-3514-2B46-24AF1135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2294-5889-B41E-3A81-608C898F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system will preprocess and augment image data, train multiple deep learning models, and evaluate their performance. The final application will provide an interface for uploading X-ray images and receiving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76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8410-FCFD-AA6A-77B0-6E958A33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Loading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26A8C-DB00-3E78-9AA5-4845B9495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868" y="1600200"/>
            <a:ext cx="8441990" cy="4690533"/>
          </a:xfrm>
        </p:spPr>
      </p:pic>
    </p:spTree>
    <p:extLst>
      <p:ext uri="{BB962C8B-B14F-4D97-AF65-F5344CB8AC3E}">
        <p14:creationId xmlns:p14="http://schemas.microsoft.com/office/powerpoint/2010/main" val="231588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5985-97EA-F09A-1D81-13DEC4A5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Normalizing and Splitting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1754B-371E-A06C-97D0-A79FDE14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380068"/>
            <a:ext cx="8424333" cy="4669896"/>
          </a:xfrm>
        </p:spPr>
      </p:pic>
    </p:spTree>
    <p:extLst>
      <p:ext uri="{BB962C8B-B14F-4D97-AF65-F5344CB8AC3E}">
        <p14:creationId xmlns:p14="http://schemas.microsoft.com/office/powerpoint/2010/main" val="37737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4B60F3-2214-C33A-5546-6FCE9460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B8500-F87D-E6AD-247E-C8FDDA17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47" y="93134"/>
            <a:ext cx="6567286" cy="65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2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3119-CA68-0AE0-DF38-9DB3246B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(intro)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BB42D-6A6A-D49B-6F31-AC07DD781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0" y="1413933"/>
            <a:ext cx="8756862" cy="5198533"/>
          </a:xfrm>
        </p:spPr>
      </p:pic>
    </p:spTree>
    <p:extLst>
      <p:ext uri="{BB962C8B-B14F-4D97-AF65-F5344CB8AC3E}">
        <p14:creationId xmlns:p14="http://schemas.microsoft.com/office/powerpoint/2010/main" val="38735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F30B23-9763-BAC0-DE0D-123A674A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245534"/>
            <a:ext cx="3970986" cy="1151466"/>
          </a:xfrm>
        </p:spPr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(TB X-rays </a:t>
            </a:r>
            <a:r>
              <a:rPr lang="en-IN" dirty="0" err="1"/>
              <a:t>classifcation</a:t>
            </a:r>
            <a:r>
              <a:rPr lang="en-IN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30B69-B00D-4397-542E-F2412295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74" y="1397000"/>
            <a:ext cx="8558426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E2F57-168F-01FA-A707-B61132FF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0" y="0"/>
            <a:ext cx="1028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4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</TotalTime>
  <Words>66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Tuberculosis Detection using Deep Learning</vt:lpstr>
      <vt:lpstr>Problem Statement </vt:lpstr>
      <vt:lpstr>Data Loading </vt:lpstr>
      <vt:lpstr>Normalizing and Splitting the data</vt:lpstr>
      <vt:lpstr>Model Training </vt:lpstr>
      <vt:lpstr>Streamlit (intro)</vt:lpstr>
      <vt:lpstr>Streamlit (TB X-rays classifcation)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Paul</dc:creator>
  <cp:lastModifiedBy>Simran Paul</cp:lastModifiedBy>
  <cp:revision>1</cp:revision>
  <dcterms:created xsi:type="dcterms:W3CDTF">2025-06-11T11:54:17Z</dcterms:created>
  <dcterms:modified xsi:type="dcterms:W3CDTF">2025-06-11T12:09:43Z</dcterms:modified>
</cp:coreProperties>
</file>