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8" r:id="rId9"/>
    <p:sldId id="269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9A1F0-9D37-43B4-82BA-14A573DFEEE4}" v="10" dt="2024-09-08T08:13:16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24310@gmail.com" userId="6fce533f5b78351c" providerId="LiveId" clId="{11B9A1F0-9D37-43B4-82BA-14A573DFEEE4}"/>
    <pc:docChg chg="custSel delSld modSld">
      <pc:chgData name="simran24310@gmail.com" userId="6fce533f5b78351c" providerId="LiveId" clId="{11B9A1F0-9D37-43B4-82BA-14A573DFEEE4}" dt="2024-09-08T08:13:51.890" v="1349" actId="14100"/>
      <pc:docMkLst>
        <pc:docMk/>
      </pc:docMkLst>
      <pc:sldChg chg="modSp mod">
        <pc:chgData name="simran24310@gmail.com" userId="6fce533f5b78351c" providerId="LiveId" clId="{11B9A1F0-9D37-43B4-82BA-14A573DFEEE4}" dt="2024-09-08T08:05:06.237" v="855" actId="27636"/>
        <pc:sldMkLst>
          <pc:docMk/>
          <pc:sldMk cId="3972355206" sldId="256"/>
        </pc:sldMkLst>
        <pc:spChg chg="mod">
          <ac:chgData name="simran24310@gmail.com" userId="6fce533f5b78351c" providerId="LiveId" clId="{11B9A1F0-9D37-43B4-82BA-14A573DFEEE4}" dt="2024-09-08T08:05:06.237" v="855" actId="27636"/>
          <ac:spMkLst>
            <pc:docMk/>
            <pc:sldMk cId="3972355206" sldId="256"/>
            <ac:spMk id="3" creationId="{5EDD315C-55FF-7B1C-F2E9-AA2F507032B6}"/>
          </ac:spMkLst>
        </pc:spChg>
      </pc:sldChg>
      <pc:sldChg chg="modSp mod">
        <pc:chgData name="simran24310@gmail.com" userId="6fce533f5b78351c" providerId="LiveId" clId="{11B9A1F0-9D37-43B4-82BA-14A573DFEEE4}" dt="2024-09-08T04:51:30.203" v="161" actId="2"/>
        <pc:sldMkLst>
          <pc:docMk/>
          <pc:sldMk cId="3123737621" sldId="259"/>
        </pc:sldMkLst>
        <pc:spChg chg="mod">
          <ac:chgData name="simran24310@gmail.com" userId="6fce533f5b78351c" providerId="LiveId" clId="{11B9A1F0-9D37-43B4-82BA-14A573DFEEE4}" dt="2024-09-08T04:51:30.203" v="161" actId="2"/>
          <ac:spMkLst>
            <pc:docMk/>
            <pc:sldMk cId="3123737621" sldId="259"/>
            <ac:spMk id="2" creationId="{D3290F83-06C3-2177-7A9F-5299E0395D1E}"/>
          </ac:spMkLst>
        </pc:spChg>
      </pc:sldChg>
      <pc:sldChg chg="modSp mod">
        <pc:chgData name="simran24310@gmail.com" userId="6fce533f5b78351c" providerId="LiveId" clId="{11B9A1F0-9D37-43B4-82BA-14A573DFEEE4}" dt="2024-09-08T04:49:31.205" v="115" actId="27636"/>
        <pc:sldMkLst>
          <pc:docMk/>
          <pc:sldMk cId="2619159873" sldId="261"/>
        </pc:sldMkLst>
        <pc:spChg chg="mod">
          <ac:chgData name="simran24310@gmail.com" userId="6fce533f5b78351c" providerId="LiveId" clId="{11B9A1F0-9D37-43B4-82BA-14A573DFEEE4}" dt="2024-09-08T04:49:31.205" v="115" actId="27636"/>
          <ac:spMkLst>
            <pc:docMk/>
            <pc:sldMk cId="2619159873" sldId="261"/>
            <ac:spMk id="2" creationId="{F2A855EE-849F-7040-AE73-CFCAAAE302FD}"/>
          </ac:spMkLst>
        </pc:spChg>
      </pc:sldChg>
      <pc:sldChg chg="addSp delSp modSp mod">
        <pc:chgData name="simran24310@gmail.com" userId="6fce533f5b78351c" providerId="LiveId" clId="{11B9A1F0-9D37-43B4-82BA-14A573DFEEE4}" dt="2024-09-08T08:12:32.480" v="1266" actId="115"/>
        <pc:sldMkLst>
          <pc:docMk/>
          <pc:sldMk cId="2150362408" sldId="262"/>
        </pc:sldMkLst>
        <pc:spChg chg="mod">
          <ac:chgData name="simran24310@gmail.com" userId="6fce533f5b78351c" providerId="LiveId" clId="{11B9A1F0-9D37-43B4-82BA-14A573DFEEE4}" dt="2024-09-08T08:06:58.967" v="988" actId="404"/>
          <ac:spMkLst>
            <pc:docMk/>
            <pc:sldMk cId="2150362408" sldId="262"/>
            <ac:spMk id="2" creationId="{CC9AEB6D-83A6-9C97-C236-C5335D5C7B8D}"/>
          </ac:spMkLst>
        </pc:spChg>
        <pc:spChg chg="add del mod">
          <ac:chgData name="simran24310@gmail.com" userId="6fce533f5b78351c" providerId="LiveId" clId="{11B9A1F0-9D37-43B4-82BA-14A573DFEEE4}" dt="2024-09-08T08:06:11.717" v="910"/>
          <ac:spMkLst>
            <pc:docMk/>
            <pc:sldMk cId="2150362408" sldId="262"/>
            <ac:spMk id="3" creationId="{50A293EC-3E6E-4758-77BA-3C83727F258B}"/>
          </ac:spMkLst>
        </pc:spChg>
        <pc:spChg chg="add mod">
          <ac:chgData name="simran24310@gmail.com" userId="6fce533f5b78351c" providerId="LiveId" clId="{11B9A1F0-9D37-43B4-82BA-14A573DFEEE4}" dt="2024-09-08T08:12:02.737" v="1260" actId="115"/>
          <ac:spMkLst>
            <pc:docMk/>
            <pc:sldMk cId="2150362408" sldId="262"/>
            <ac:spMk id="4" creationId="{BFB94275-D0E7-E9B5-54E2-40D457E752A1}"/>
          </ac:spMkLst>
        </pc:spChg>
        <pc:spChg chg="add mod">
          <ac:chgData name="simran24310@gmail.com" userId="6fce533f5b78351c" providerId="LiveId" clId="{11B9A1F0-9D37-43B4-82BA-14A573DFEEE4}" dt="2024-09-08T08:12:14.683" v="1263" actId="115"/>
          <ac:spMkLst>
            <pc:docMk/>
            <pc:sldMk cId="2150362408" sldId="262"/>
            <ac:spMk id="6" creationId="{1ECE6262-CAC6-0AE9-821E-6CE5A04FA1CF}"/>
          </ac:spMkLst>
        </pc:spChg>
        <pc:spChg chg="add mod">
          <ac:chgData name="simran24310@gmail.com" userId="6fce533f5b78351c" providerId="LiveId" clId="{11B9A1F0-9D37-43B4-82BA-14A573DFEEE4}" dt="2024-09-08T08:12:32.480" v="1266" actId="115"/>
          <ac:spMkLst>
            <pc:docMk/>
            <pc:sldMk cId="2150362408" sldId="262"/>
            <ac:spMk id="8" creationId="{94EB8F82-2E31-B8BA-4DBA-343CC2877480}"/>
          </ac:spMkLst>
        </pc:spChg>
        <pc:picChg chg="mod">
          <ac:chgData name="simran24310@gmail.com" userId="6fce533f5b78351c" providerId="LiveId" clId="{11B9A1F0-9D37-43B4-82BA-14A573DFEEE4}" dt="2024-09-08T07:33:02.330" v="359" actId="1076"/>
          <ac:picMkLst>
            <pc:docMk/>
            <pc:sldMk cId="2150362408" sldId="262"/>
            <ac:picMk id="5" creationId="{62B80333-D341-CBAB-D907-59ED20C4DDD2}"/>
          </ac:picMkLst>
        </pc:picChg>
        <pc:picChg chg="mod">
          <ac:chgData name="simran24310@gmail.com" userId="6fce533f5b78351c" providerId="LiveId" clId="{11B9A1F0-9D37-43B4-82BA-14A573DFEEE4}" dt="2024-09-08T08:06:10.390" v="908" actId="1076"/>
          <ac:picMkLst>
            <pc:docMk/>
            <pc:sldMk cId="2150362408" sldId="262"/>
            <ac:picMk id="7" creationId="{B0A1C5B1-E295-8EA8-989A-854C44AD5EB5}"/>
          </ac:picMkLst>
        </pc:picChg>
      </pc:sldChg>
      <pc:sldChg chg="addSp modSp mod">
        <pc:chgData name="simran24310@gmail.com" userId="6fce533f5b78351c" providerId="LiveId" clId="{11B9A1F0-9D37-43B4-82BA-14A573DFEEE4}" dt="2024-09-08T08:11:52.293" v="1257" actId="1076"/>
        <pc:sldMkLst>
          <pc:docMk/>
          <pc:sldMk cId="3763642440" sldId="263"/>
        </pc:sldMkLst>
        <pc:spChg chg="mod">
          <ac:chgData name="simran24310@gmail.com" userId="6fce533f5b78351c" providerId="LiveId" clId="{11B9A1F0-9D37-43B4-82BA-14A573DFEEE4}" dt="2024-09-08T04:47:51.660" v="65" actId="20577"/>
          <ac:spMkLst>
            <pc:docMk/>
            <pc:sldMk cId="3763642440" sldId="263"/>
            <ac:spMk id="2" creationId="{0F67F206-6392-2431-A0F8-9C2217BF2660}"/>
          </ac:spMkLst>
        </pc:spChg>
        <pc:spChg chg="add mod">
          <ac:chgData name="simran24310@gmail.com" userId="6fce533f5b78351c" providerId="LiveId" clId="{11B9A1F0-9D37-43B4-82BA-14A573DFEEE4}" dt="2024-09-08T08:11:01.941" v="1206" actId="113"/>
          <ac:spMkLst>
            <pc:docMk/>
            <pc:sldMk cId="3763642440" sldId="263"/>
            <ac:spMk id="3" creationId="{B312C527-47C2-A46C-A6E0-86935DFC6145}"/>
          </ac:spMkLst>
        </pc:spChg>
        <pc:spChg chg="add mod">
          <ac:chgData name="simran24310@gmail.com" userId="6fce533f5b78351c" providerId="LiveId" clId="{11B9A1F0-9D37-43B4-82BA-14A573DFEEE4}" dt="2024-09-08T08:11:52.293" v="1257" actId="1076"/>
          <ac:spMkLst>
            <pc:docMk/>
            <pc:sldMk cId="3763642440" sldId="263"/>
            <ac:spMk id="5" creationId="{45B4DBCE-F0E4-DABF-116B-DD35512BE9D0}"/>
          </ac:spMkLst>
        </pc:spChg>
      </pc:sldChg>
      <pc:sldChg chg="modSp mod">
        <pc:chgData name="simran24310@gmail.com" userId="6fce533f5b78351c" providerId="LiveId" clId="{11B9A1F0-9D37-43B4-82BA-14A573DFEEE4}" dt="2024-09-08T04:50:59.592" v="160" actId="20577"/>
        <pc:sldMkLst>
          <pc:docMk/>
          <pc:sldMk cId="1905574700" sldId="265"/>
        </pc:sldMkLst>
        <pc:spChg chg="mod">
          <ac:chgData name="simran24310@gmail.com" userId="6fce533f5b78351c" providerId="LiveId" clId="{11B9A1F0-9D37-43B4-82BA-14A573DFEEE4}" dt="2024-09-08T04:50:59.592" v="160" actId="20577"/>
          <ac:spMkLst>
            <pc:docMk/>
            <pc:sldMk cId="1905574700" sldId="265"/>
            <ac:spMk id="2" creationId="{933DAAE5-EB4A-5177-F34A-61776C2A9E89}"/>
          </ac:spMkLst>
        </pc:spChg>
      </pc:sldChg>
      <pc:sldChg chg="del">
        <pc:chgData name="simran24310@gmail.com" userId="6fce533f5b78351c" providerId="LiveId" clId="{11B9A1F0-9D37-43B4-82BA-14A573DFEEE4}" dt="2024-09-08T04:51:54.415" v="162" actId="47"/>
        <pc:sldMkLst>
          <pc:docMk/>
          <pc:sldMk cId="3965941213" sldId="266"/>
        </pc:sldMkLst>
      </pc:sldChg>
      <pc:sldChg chg="addSp delSp modSp mod">
        <pc:chgData name="simran24310@gmail.com" userId="6fce533f5b78351c" providerId="LiveId" clId="{11B9A1F0-9D37-43B4-82BA-14A573DFEEE4}" dt="2024-09-08T08:13:51.890" v="1349" actId="14100"/>
        <pc:sldMkLst>
          <pc:docMk/>
          <pc:sldMk cId="1605077143" sldId="267"/>
        </pc:sldMkLst>
        <pc:spChg chg="mod">
          <ac:chgData name="simran24310@gmail.com" userId="6fce533f5b78351c" providerId="LiveId" clId="{11B9A1F0-9D37-43B4-82BA-14A573DFEEE4}" dt="2024-09-08T04:56:00.462" v="358" actId="20577"/>
          <ac:spMkLst>
            <pc:docMk/>
            <pc:sldMk cId="1605077143" sldId="267"/>
            <ac:spMk id="2" creationId="{3447D9BD-AFD5-DDFA-7D05-A4AC203F0BA4}"/>
          </ac:spMkLst>
        </pc:spChg>
        <pc:spChg chg="del mod">
          <ac:chgData name="simran24310@gmail.com" userId="6fce533f5b78351c" providerId="LiveId" clId="{11B9A1F0-9D37-43B4-82BA-14A573DFEEE4}" dt="2024-09-08T04:52:19.264" v="197" actId="478"/>
          <ac:spMkLst>
            <pc:docMk/>
            <pc:sldMk cId="1605077143" sldId="267"/>
            <ac:spMk id="3" creationId="{59E0DA77-6738-75FC-A2F8-F39A56F72B73}"/>
          </ac:spMkLst>
        </pc:spChg>
        <pc:spChg chg="add mod">
          <ac:chgData name="simran24310@gmail.com" userId="6fce533f5b78351c" providerId="LiveId" clId="{11B9A1F0-9D37-43B4-82BA-14A573DFEEE4}" dt="2024-09-08T08:13:51.890" v="1349" actId="14100"/>
          <ac:spMkLst>
            <pc:docMk/>
            <pc:sldMk cId="1605077143" sldId="267"/>
            <ac:spMk id="4" creationId="{510FAAE1-F8DC-D063-EDE0-231BEC9668A8}"/>
          </ac:spMkLst>
        </pc:spChg>
      </pc:sldChg>
      <pc:sldChg chg="modSp mod">
        <pc:chgData name="simran24310@gmail.com" userId="6fce533f5b78351c" providerId="LiveId" clId="{11B9A1F0-9D37-43B4-82BA-14A573DFEEE4}" dt="2024-09-08T04:49:46.762" v="118" actId="313"/>
        <pc:sldMkLst>
          <pc:docMk/>
          <pc:sldMk cId="1634830006" sldId="268"/>
        </pc:sldMkLst>
        <pc:spChg chg="mod">
          <ac:chgData name="simran24310@gmail.com" userId="6fce533f5b78351c" providerId="LiveId" clId="{11B9A1F0-9D37-43B4-82BA-14A573DFEEE4}" dt="2024-09-08T04:49:46.762" v="118" actId="313"/>
          <ac:spMkLst>
            <pc:docMk/>
            <pc:sldMk cId="1634830006" sldId="268"/>
            <ac:spMk id="15" creationId="{A2AC8D12-1459-3F4D-3906-CAA12C78CEDD}"/>
          </ac:spMkLst>
        </pc:spChg>
        <pc:spChg chg="mod">
          <ac:chgData name="simran24310@gmail.com" userId="6fce533f5b78351c" providerId="LiveId" clId="{11B9A1F0-9D37-43B4-82BA-14A573DFEEE4}" dt="2024-09-08T04:49:40.321" v="116" actId="313"/>
          <ac:spMkLst>
            <pc:docMk/>
            <pc:sldMk cId="1634830006" sldId="268"/>
            <ac:spMk id="16" creationId="{37AD1C93-70E3-A624-F482-CB16B55948AB}"/>
          </ac:spMkLst>
        </pc:spChg>
      </pc:sldChg>
      <pc:sldChg chg="modSp mod">
        <pc:chgData name="simran24310@gmail.com" userId="6fce533f5b78351c" providerId="LiveId" clId="{11B9A1F0-9D37-43B4-82BA-14A573DFEEE4}" dt="2024-09-08T07:59:13.186" v="545" actId="313"/>
        <pc:sldMkLst>
          <pc:docMk/>
          <pc:sldMk cId="1403415995" sldId="269"/>
        </pc:sldMkLst>
        <pc:spChg chg="mod">
          <ac:chgData name="simran24310@gmail.com" userId="6fce533f5b78351c" providerId="LiveId" clId="{11B9A1F0-9D37-43B4-82BA-14A573DFEEE4}" dt="2024-09-08T07:59:13.186" v="545" actId="313"/>
          <ac:spMkLst>
            <pc:docMk/>
            <pc:sldMk cId="1403415995" sldId="269"/>
            <ac:spMk id="2" creationId="{D7F053BF-0721-96BF-2C96-BFAE5EA56A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4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2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1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4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A6987E1-2917-4515-A941-50C3B9DC543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C9B2398-7CBE-4654-995C-5E1CADECF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A312-5363-BDC3-1C41-A3AD1E11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7" y="491612"/>
            <a:ext cx="10805651" cy="1189704"/>
          </a:xfrm>
        </p:spPr>
        <p:txBody>
          <a:bodyPr>
            <a:normAutofit/>
          </a:bodyPr>
          <a:lstStyle/>
          <a:p>
            <a:r>
              <a:rPr lang="en-US" sz="4000" dirty="0"/>
              <a:t>Airline Customer  classification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D315C-55FF-7B1C-F2E9-AA2F5070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7" y="1789471"/>
            <a:ext cx="10805651" cy="46899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sz="2400" dirty="0"/>
              <a:t>The dataset of airline company give the insight about customer satisfaction level  .</a:t>
            </a:r>
          </a:p>
          <a:p>
            <a:pPr marL="45720" indent="0">
              <a:buNone/>
            </a:pPr>
            <a:r>
              <a:rPr lang="en-US" sz="2400" dirty="0"/>
              <a:t>AIM : To predict whether future customers will be satisfied based on  various parameters including in the dataset.</a:t>
            </a:r>
            <a:r>
              <a:rPr lang="en-IN" sz="2400" dirty="0"/>
              <a:t>the  columns likely cover a range of factors that influence customer satisfaction, such as flight punctuality , service quality  and so . By analysing this dataset , airlines can gain valuable insight into the factors that contribute to customer satisfaction and tailor their  services accordingly to enhance the overall customer experience.</a:t>
            </a:r>
          </a:p>
          <a:p>
            <a:pPr marL="45720" indent="0">
              <a:buNone/>
            </a:pPr>
            <a:endParaRPr lang="en-IN" sz="2400" dirty="0"/>
          </a:p>
          <a:p>
            <a:pPr marL="45720" indent="0">
              <a:buNone/>
            </a:pPr>
            <a:r>
              <a:rPr lang="en-IN" sz="2400" dirty="0"/>
              <a:t>Classification Problem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Alogrithm</a:t>
            </a:r>
            <a:r>
              <a:rPr lang="en-IN" sz="2400" dirty="0"/>
              <a:t> Use:  K-nearest Neighbour  , Random forest classification  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dirty="0"/>
              <a:t>Decision Tress classification , Logistic regression , XGBoost and also done Hyperparameter tuning . 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endParaRPr lang="en-IN" dirty="0"/>
          </a:p>
          <a:p>
            <a:r>
              <a:rPr lang="en-IN" dirty="0"/>
              <a:t>SUBMITTED BY : SIMRAN (PGA 43) </a:t>
            </a:r>
          </a:p>
        </p:txBody>
      </p:sp>
    </p:spTree>
    <p:extLst>
      <p:ext uri="{BB962C8B-B14F-4D97-AF65-F5344CB8AC3E}">
        <p14:creationId xmlns:p14="http://schemas.microsoft.com/office/powerpoint/2010/main" val="397235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AAE5-EB4A-5177-F34A-61776C2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Conclusion: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F594-B47B-7367-CE9C-938D0DD6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1.Both Random Forest and XGBoost models exhibit comparable performance metrics, including accuracy, precision, recall, and F1-score.</a:t>
            </a:r>
          </a:p>
          <a:p>
            <a:r>
              <a:rPr lang="en-US" dirty="0"/>
              <a:t>2.However, the XGBoost model demonstrates a slightly lower number of false positives and false negatives compared to the Random Forest model.</a:t>
            </a:r>
          </a:p>
          <a:p>
            <a:r>
              <a:rPr lang="en-US" dirty="0"/>
              <a:t>3.This suggests that the XGBoost model outperforms the Random Forest model slightly in terms of minimizing classification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57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D9BD-AFD5-DDFA-7D05-A4AC203F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33884"/>
          </a:xfrm>
        </p:spPr>
        <p:txBody>
          <a:bodyPr/>
          <a:lstStyle/>
          <a:p>
            <a:pPr algn="ctr"/>
            <a:r>
              <a:rPr lang="en-US" b="1" u="sng" dirty="0"/>
              <a:t>THANK YOU </a:t>
            </a:r>
            <a:br>
              <a:rPr lang="en-US" dirty="0"/>
            </a:br>
            <a:br>
              <a:rPr lang="en-US" dirty="0"/>
            </a:br>
            <a:r>
              <a:rPr lang="en-US" sz="2400" b="1" dirty="0"/>
              <a:t>SPECIAL THANKS TO THE FACULTY OF IMARTICUS LEARNING </a:t>
            </a:r>
            <a:br>
              <a:rPr lang="en-US" sz="2400" b="1" dirty="0"/>
            </a:br>
            <a:r>
              <a:rPr lang="en-US" sz="2400" b="1" dirty="0"/>
              <a:t>VIKAS ATRAY SIR </a:t>
            </a:r>
            <a:br>
              <a:rPr lang="en-US" sz="2400" b="1" dirty="0"/>
            </a:br>
            <a:r>
              <a:rPr lang="en-US" sz="2400" b="1" dirty="0"/>
              <a:t>PURUSHOTTAM SHARMA SIR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FAAE1-F8DC-D063-EDE0-231BEC9668A8}"/>
              </a:ext>
            </a:extLst>
          </p:cNvPr>
          <p:cNvSpPr txBox="1"/>
          <p:nvPr/>
        </p:nvSpPr>
        <p:spPr>
          <a:xfrm>
            <a:off x="3156155" y="5240594"/>
            <a:ext cx="580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 : Simran </a:t>
            </a:r>
          </a:p>
          <a:p>
            <a:r>
              <a:rPr lang="en-US" dirty="0"/>
              <a:t>Course: PGA 43 : DATA SCIENCE AND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0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238F-CDEF-7B0B-505E-17F93AE6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2" y="609599"/>
            <a:ext cx="4430907" cy="3392129"/>
          </a:xfrm>
        </p:spPr>
        <p:txBody>
          <a:bodyPr>
            <a:normAutofit/>
          </a:bodyPr>
          <a:lstStyle/>
          <a:p>
            <a:r>
              <a:rPr lang="en-US" sz="3600" dirty="0"/>
              <a:t>Importing important libraries.</a:t>
            </a:r>
            <a:endParaRPr lang="en-IN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3757B2-264B-0EB5-A501-4162AD741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471948"/>
            <a:ext cx="6140001" cy="5653548"/>
          </a:xfrm>
        </p:spPr>
      </p:pic>
    </p:spTree>
    <p:extLst>
      <p:ext uri="{BB962C8B-B14F-4D97-AF65-F5344CB8AC3E}">
        <p14:creationId xmlns:p14="http://schemas.microsoft.com/office/powerpoint/2010/main" val="236083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F83-06C3-2177-7A9F-5299E039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051" y="275303"/>
            <a:ext cx="5807423" cy="2841523"/>
          </a:xfrm>
        </p:spPr>
        <p:txBody>
          <a:bodyPr>
            <a:normAutofit/>
          </a:bodyPr>
          <a:lstStyle/>
          <a:p>
            <a:r>
              <a:rPr lang="en-US" dirty="0"/>
              <a:t>Importing Data  </a:t>
            </a:r>
            <a:br>
              <a:rPr lang="en-US" dirty="0"/>
            </a:br>
            <a:r>
              <a:rPr lang="en-US" sz="2000" dirty="0"/>
              <a:t>Data exploring  and cleaning</a:t>
            </a:r>
            <a:br>
              <a:rPr lang="en-US" sz="2000" dirty="0"/>
            </a:br>
            <a:r>
              <a:rPr lang="en-US" sz="1800" dirty="0"/>
              <a:t>1.Shape ()</a:t>
            </a:r>
            <a:br>
              <a:rPr lang="en-US" sz="1800" dirty="0"/>
            </a:br>
            <a:r>
              <a:rPr lang="en-US" sz="1800" dirty="0"/>
              <a:t>2.Info ()</a:t>
            </a:r>
            <a:br>
              <a:rPr lang="en-US" sz="1800" dirty="0"/>
            </a:br>
            <a:r>
              <a:rPr lang="en-US" sz="1800" dirty="0"/>
              <a:t>3.Describe()</a:t>
            </a:r>
            <a:br>
              <a:rPr lang="en-US" sz="1800" dirty="0"/>
            </a:br>
            <a:r>
              <a:rPr lang="en-US" sz="1800" dirty="0"/>
              <a:t>4. Object and numeric data </a:t>
            </a:r>
            <a:br>
              <a:rPr lang="en-US" sz="1800" dirty="0"/>
            </a:br>
            <a:r>
              <a:rPr lang="en-US" sz="1800" dirty="0"/>
              <a:t>5.Missing Value Treatment </a:t>
            </a:r>
            <a:br>
              <a:rPr lang="en-US" sz="1800" dirty="0"/>
            </a:br>
            <a:r>
              <a:rPr lang="en-US" sz="1800" dirty="0"/>
              <a:t>6.Outlier treatment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2544D-9B4C-8446-6708-E1E22868A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5077"/>
            <a:ext cx="4766349" cy="600505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F13E4-624C-CC56-CC56-6145BE9F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2" y="2963796"/>
            <a:ext cx="2611873" cy="3476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E4497-83AA-92C8-12B0-45987AE9C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31" y="2908982"/>
            <a:ext cx="3770469" cy="36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3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EB6D-83A6-9C97-C236-C5335D5C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84" y="707923"/>
            <a:ext cx="5423127" cy="1671483"/>
          </a:xfrm>
        </p:spPr>
        <p:txBody>
          <a:bodyPr>
            <a:normAutofit/>
          </a:bodyPr>
          <a:lstStyle/>
          <a:p>
            <a:r>
              <a:rPr lang="en-US" sz="3600" dirty="0"/>
              <a:t>Exploratory Data Analysis:</a:t>
            </a:r>
            <a:br>
              <a:rPr lang="en-US" sz="3600" dirty="0"/>
            </a:br>
            <a:r>
              <a:rPr lang="en-US" sz="2800" dirty="0"/>
              <a:t>using Matplotlib and seaborn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80333-D341-CBAB-D907-59ED20C4D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4" y="3537155"/>
            <a:ext cx="5242030" cy="3070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1C5B1-E295-8EA8-989A-854C44AD5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36" y="358876"/>
            <a:ext cx="2383709" cy="2405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FD8CF-127C-5E7D-B000-BC7BE346E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2" y="3024068"/>
            <a:ext cx="6209703" cy="3475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C4005-96D4-2ABA-BF89-C784F4DD7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525" y="2012116"/>
            <a:ext cx="1729890" cy="1280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94275-D0E7-E9B5-54E2-40D457E752A1}"/>
              </a:ext>
            </a:extLst>
          </p:cNvPr>
          <p:cNvSpPr txBox="1"/>
          <p:nvPr/>
        </p:nvSpPr>
        <p:spPr>
          <a:xfrm>
            <a:off x="969556" y="3009362"/>
            <a:ext cx="355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Age distribution  of customers 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E6262-CAC6-0AE9-821E-6CE5A04FA1CF}"/>
              </a:ext>
            </a:extLst>
          </p:cNvPr>
          <p:cNvSpPr txBox="1"/>
          <p:nvPr/>
        </p:nvSpPr>
        <p:spPr>
          <a:xfrm>
            <a:off x="6979066" y="629265"/>
            <a:ext cx="44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Share of satisfied vs dissatisfied customer </a:t>
            </a:r>
            <a:endParaRPr lang="en-IN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B8F82-2E31-B8BA-4DBA-343CC2877480}"/>
              </a:ext>
            </a:extLst>
          </p:cNvPr>
          <p:cNvSpPr txBox="1"/>
          <p:nvPr/>
        </p:nvSpPr>
        <p:spPr>
          <a:xfrm>
            <a:off x="6914228" y="2838796"/>
            <a:ext cx="355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Average rating across category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15036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F206-6392-2431-A0F8-9C2217BF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373626"/>
            <a:ext cx="4355690" cy="1592334"/>
          </a:xfrm>
        </p:spPr>
        <p:txBody>
          <a:bodyPr>
            <a:normAutofit/>
          </a:bodyPr>
          <a:lstStyle/>
          <a:p>
            <a:r>
              <a:rPr lang="en-US" sz="2000" dirty="0"/>
              <a:t>Visualization using Matplotlib and Seaborn . 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04AD7-D0FD-0E45-BE4B-4B1B53C35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3" y="2888546"/>
            <a:ext cx="6404701" cy="3718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FC7E0-1F53-5FAF-82F7-5C99F71E1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20" y="204020"/>
            <a:ext cx="6955367" cy="3109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12C527-47C2-A46C-A6E0-86935DFC6145}"/>
              </a:ext>
            </a:extLst>
          </p:cNvPr>
          <p:cNvSpPr txBox="1"/>
          <p:nvPr/>
        </p:nvSpPr>
        <p:spPr>
          <a:xfrm>
            <a:off x="750663" y="2390317"/>
            <a:ext cx="38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Correlation across variable </a:t>
            </a:r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4DBCE-F0E4-DABF-116B-DD35512BE9D0}"/>
              </a:ext>
            </a:extLst>
          </p:cNvPr>
          <p:cNvSpPr txBox="1"/>
          <p:nvPr/>
        </p:nvSpPr>
        <p:spPr>
          <a:xfrm>
            <a:off x="6754761" y="3257831"/>
            <a:ext cx="48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Satisfied percentage across ages of customers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7636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E181-FA08-F47A-AB30-94096CF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37" y="265473"/>
            <a:ext cx="11161643" cy="643158"/>
          </a:xfrm>
        </p:spPr>
        <p:txBody>
          <a:bodyPr>
            <a:normAutofit/>
          </a:bodyPr>
          <a:lstStyle/>
          <a:p>
            <a:r>
              <a:rPr lang="en-US" sz="2000" dirty="0"/>
              <a:t>After EDA , data encoding and split the data into train and test  , standard scaler .</a:t>
            </a:r>
            <a:br>
              <a:rPr lang="en-US" sz="2000" dirty="0"/>
            </a:b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78CB-348F-CEC0-D7D2-21D3DF1A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7" y="587052"/>
            <a:ext cx="5639814" cy="4513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F87D5-6B80-6795-7948-FCD4400C1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12" y="793204"/>
            <a:ext cx="6005080" cy="579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CEDA6-7412-4B25-D222-C35D53E6DB2F}"/>
              </a:ext>
            </a:extLst>
          </p:cNvPr>
          <p:cNvSpPr txBox="1"/>
          <p:nvPr/>
        </p:nvSpPr>
        <p:spPr>
          <a:xfrm>
            <a:off x="580103" y="534874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model test we get the highest  accuracy with </a:t>
            </a:r>
            <a:r>
              <a:rPr lang="en-US" dirty="0" err="1"/>
              <a:t>RandomForestClassifier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60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5EE-849F-7040-AE73-CFCAAAE3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890" y="609600"/>
            <a:ext cx="5443630" cy="5250426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classifier give 96% accuracy .</a:t>
            </a:r>
            <a:br>
              <a:rPr lang="en-US" dirty="0"/>
            </a:br>
            <a:r>
              <a:rPr lang="en-US" dirty="0"/>
              <a:t>So after this we will check with the best parameter for that we perform hyperparameter tuning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77502-5FB2-74F5-CC2E-31E3F45F6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4" y="1140414"/>
            <a:ext cx="3888029" cy="34490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CE85C-B0F2-8B26-C41B-35CC37D0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4" y="4589474"/>
            <a:ext cx="4084674" cy="2027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50F97-ADDE-6EE5-808A-02A6BCDF2EC1}"/>
              </a:ext>
            </a:extLst>
          </p:cNvPr>
          <p:cNvSpPr txBox="1"/>
          <p:nvPr/>
        </p:nvSpPr>
        <p:spPr>
          <a:xfrm>
            <a:off x="332244" y="353961"/>
            <a:ext cx="428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Forest Classifier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1915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535CEA-1D43-B5B2-EA95-A7E9EEC98803}"/>
              </a:ext>
            </a:extLst>
          </p:cNvPr>
          <p:cNvSpPr txBox="1"/>
          <p:nvPr/>
        </p:nvSpPr>
        <p:spPr>
          <a:xfrm>
            <a:off x="172445" y="5866048"/>
            <a:ext cx="506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params: (objective = '</a:t>
            </a:r>
            <a:r>
              <a:rPr lang="en-US" sz="1600" dirty="0" err="1"/>
              <a:t>binary:logistic</a:t>
            </a:r>
            <a:r>
              <a:rPr lang="en-US" sz="1600" dirty="0"/>
              <a:t>', subsample= 0.7                     subsample= 0.7,n_estimators= 200, </a:t>
            </a:r>
            <a:r>
              <a:rPr lang="en-US" sz="1600" dirty="0" err="1"/>
              <a:t>max_depth</a:t>
            </a:r>
            <a:r>
              <a:rPr lang="en-US" sz="1600" dirty="0"/>
              <a:t>=9</a:t>
            </a:r>
          </a:p>
          <a:p>
            <a:r>
              <a:rPr lang="en-US" sz="1600" dirty="0"/>
              <a:t>,learning_rate = 0.11,colsample_bytree=0.8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3BA83-C4E7-FE04-E397-1DA6EF63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74" y="2480782"/>
            <a:ext cx="6706181" cy="413801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82B000-E3F6-6952-1341-C4B8B3605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0" y="1481021"/>
            <a:ext cx="4812138" cy="438248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AC8D12-1459-3F4D-3906-CAA12C78CEDD}"/>
              </a:ext>
            </a:extLst>
          </p:cNvPr>
          <p:cNvSpPr txBox="1"/>
          <p:nvPr/>
        </p:nvSpPr>
        <p:spPr>
          <a:xfrm>
            <a:off x="958552" y="1145287"/>
            <a:ext cx="4218039" cy="3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Search cross validation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D1C93-70E3-A624-F482-CB16B55948AB}"/>
              </a:ext>
            </a:extLst>
          </p:cNvPr>
          <p:cNvSpPr txBox="1"/>
          <p:nvPr/>
        </p:nvSpPr>
        <p:spPr>
          <a:xfrm>
            <a:off x="7010400" y="2111450"/>
            <a:ext cx="40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Search Cross Validation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029B5-B632-1001-8231-12B892F1F1B4}"/>
              </a:ext>
            </a:extLst>
          </p:cNvPr>
          <p:cNvSpPr txBox="1"/>
          <p:nvPr/>
        </p:nvSpPr>
        <p:spPr>
          <a:xfrm>
            <a:off x="497096" y="359185"/>
            <a:ext cx="1094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HyperParameter Tuning 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6348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53BF-0721-96BF-2C96-BFAE5EA5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72" y="327265"/>
            <a:ext cx="6609389" cy="2111135"/>
          </a:xfrm>
        </p:spPr>
        <p:txBody>
          <a:bodyPr/>
          <a:lstStyle/>
          <a:p>
            <a:r>
              <a:rPr lang="en-US" dirty="0"/>
              <a:t>XGBClassifier </a:t>
            </a:r>
            <a:br>
              <a:rPr lang="en-US" dirty="0"/>
            </a:br>
            <a:r>
              <a:rPr lang="en-I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extreme Gradient Boosting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DE1D2-1B94-5F39-993F-C73F44013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" y="2592766"/>
            <a:ext cx="6479843" cy="4038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696B2-D166-C581-4445-5EB674309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41" y="327265"/>
            <a:ext cx="4023587" cy="3477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44467-89CF-5883-A3E7-B55B1CD79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17" y="4365330"/>
            <a:ext cx="4168501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159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367</TotalTime>
  <Words>423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Basis</vt:lpstr>
      <vt:lpstr>Airline Customer  classification</vt:lpstr>
      <vt:lpstr>Importing important libraries.</vt:lpstr>
      <vt:lpstr>Importing Data   Data exploring  and cleaning 1.Shape () 2.Info () 3.Describe() 4. Object and numeric data  5.Missing Value Treatment  6.Outlier treatment </vt:lpstr>
      <vt:lpstr>Exploratory Data Analysis: using Matplotlib and seaborn</vt:lpstr>
      <vt:lpstr>Visualization using Matplotlib and Seaborn . </vt:lpstr>
      <vt:lpstr>After EDA , data encoding and split the data into train and test  , standard scaler .  </vt:lpstr>
      <vt:lpstr>Random forest classifier give 96% accuracy . So after this we will check with the best parameter for that we perform hyperparameter tuning .</vt:lpstr>
      <vt:lpstr>PowerPoint Presentation</vt:lpstr>
      <vt:lpstr>XGBClassifier  extreme Gradient Boosting</vt:lpstr>
      <vt:lpstr>Conclusion: </vt:lpstr>
      <vt:lpstr>THANK YOU   SPECIAL THANKS TO THE FACULTY OF IMARTICUS LEARNING  VIKAS ATRAY SIR  PURUSHOTTAM SHARMA SIR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simran24310@gmail.com</dc:creator>
  <cp:lastModifiedBy>simran24310@gmail.com</cp:lastModifiedBy>
  <cp:revision>1</cp:revision>
  <dcterms:created xsi:type="dcterms:W3CDTF">2024-09-07T11:11:08Z</dcterms:created>
  <dcterms:modified xsi:type="dcterms:W3CDTF">2024-09-08T08:13:52Z</dcterms:modified>
</cp:coreProperties>
</file>