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9" r:id="rId2"/>
    <p:sldId id="256" r:id="rId3"/>
    <p:sldId id="257" r:id="rId4"/>
    <p:sldId id="258" r:id="rId5"/>
    <p:sldId id="259" r:id="rId6"/>
    <p:sldId id="260" r:id="rId7"/>
    <p:sldId id="261"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4" d="100"/>
          <a:sy n="74" d="100"/>
        </p:scale>
        <p:origin x="37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D7368D-31D9-8101-473D-CD39E706FD22}"/>
              </a:ext>
              <a:ext uri="{C183D7F6-B498-43B3-948B-1728B52AA6E4}">
                <adec:decorative xmlns:adec="http://schemas.microsoft.com/office/drawing/2017/decorative" val="1"/>
              </a:ext>
            </a:extLst>
          </p:cNvPr>
          <p:cNvSpPr/>
          <p:nvPr/>
        </p:nvSpPr>
        <p:spPr>
          <a:xfrm>
            <a:off x="5796401" y="3378954"/>
            <a:ext cx="6394567" cy="3479046"/>
          </a:xfrm>
          <a:custGeom>
            <a:avLst/>
            <a:gdLst>
              <a:gd name="connsiteX0" fmla="*/ 5171297 w 6394567"/>
              <a:gd name="connsiteY0" fmla="*/ 284 h 3479046"/>
              <a:gd name="connsiteX1" fmla="*/ 6394290 w 6394567"/>
              <a:gd name="connsiteY1" fmla="*/ 430072 h 3479046"/>
              <a:gd name="connsiteX2" fmla="*/ 6394567 w 6394567"/>
              <a:gd name="connsiteY2" fmla="*/ 430316 h 3479046"/>
              <a:gd name="connsiteX3" fmla="*/ 6394567 w 6394567"/>
              <a:gd name="connsiteY3" fmla="*/ 3479046 h 3479046"/>
              <a:gd name="connsiteX4" fmla="*/ 0 w 6394567"/>
              <a:gd name="connsiteY4" fmla="*/ 3479046 h 3479046"/>
              <a:gd name="connsiteX5" fmla="*/ 3916974 w 6394567"/>
              <a:gd name="connsiteY5" fmla="*/ 405504 h 3479046"/>
              <a:gd name="connsiteX6" fmla="*/ 3959456 w 6394567"/>
              <a:gd name="connsiteY6" fmla="*/ 373857 h 3479046"/>
              <a:gd name="connsiteX7" fmla="*/ 5052215 w 6394567"/>
              <a:gd name="connsiteY7" fmla="*/ 1756 h 3479046"/>
              <a:gd name="connsiteX8" fmla="*/ 5171297 w 6394567"/>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94567" h="3479046">
                <a:moveTo>
                  <a:pt x="5171297" y="284"/>
                </a:moveTo>
                <a:cubicBezTo>
                  <a:pt x="5607674" y="7531"/>
                  <a:pt x="6039042" y="153650"/>
                  <a:pt x="6394290" y="430072"/>
                </a:cubicBezTo>
                <a:lnTo>
                  <a:pt x="6394567" y="430316"/>
                </a:lnTo>
                <a:lnTo>
                  <a:pt x="6394567"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9000">
                <a:schemeClr val="bg2"/>
              </a:gs>
              <a:gs pos="100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FF32C74-82F4-2A29-889B-EF23CEE6AA4F}"/>
              </a:ext>
            </a:extLst>
          </p:cNvPr>
          <p:cNvSpPr>
            <a:spLocks noGrp="1"/>
          </p:cNvSpPr>
          <p:nvPr>
            <p:ph type="ctrTitle"/>
          </p:nvPr>
        </p:nvSpPr>
        <p:spPr>
          <a:xfrm>
            <a:off x="1066801" y="1122363"/>
            <a:ext cx="6211185" cy="2305246"/>
          </a:xfrm>
        </p:spPr>
        <p:txBody>
          <a:bodyPr anchor="b">
            <a:normAutofit/>
          </a:bodyPr>
          <a:lstStyle>
            <a:lvl1pPr algn="l">
              <a:lnSpc>
                <a:spcPct val="100000"/>
              </a:lnSpc>
              <a:defRPr sz="3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4ACADD6-278F-604C-8A38-BBBAFC6754E8}"/>
              </a:ext>
            </a:extLst>
          </p:cNvPr>
          <p:cNvSpPr>
            <a:spLocks noGrp="1"/>
          </p:cNvSpPr>
          <p:nvPr>
            <p:ph type="subTitle" idx="1"/>
          </p:nvPr>
        </p:nvSpPr>
        <p:spPr>
          <a:xfrm>
            <a:off x="1066802" y="3549048"/>
            <a:ext cx="5029198" cy="1956278"/>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C43946B-3F5A-C916-B62B-8D5938EA8285}"/>
              </a:ext>
            </a:extLst>
          </p:cNvPr>
          <p:cNvSpPr>
            <a:spLocks noGrp="1"/>
          </p:cNvSpPr>
          <p:nvPr>
            <p:ph type="dt" sz="half" idx="10"/>
          </p:nvPr>
        </p:nvSpPr>
        <p:spPr/>
        <p:txBody>
          <a:bodyPr/>
          <a:lstStyle/>
          <a:p>
            <a:fld id="{1E351CED-465B-40B5-ADCE-957C918F227B}" type="datetimeFigureOut">
              <a:rPr lang="en-US" smtClean="0"/>
              <a:t>8/7/2024</a:t>
            </a:fld>
            <a:endParaRPr lang="en-US"/>
          </a:p>
        </p:txBody>
      </p:sp>
      <p:sp>
        <p:nvSpPr>
          <p:cNvPr id="5" name="Footer Placeholder 4">
            <a:extLst>
              <a:ext uri="{FF2B5EF4-FFF2-40B4-BE49-F238E27FC236}">
                <a16:creationId xmlns:a16="http://schemas.microsoft.com/office/drawing/2014/main" id="{5986539F-2DB8-FCDA-C884-9C3CD29B8C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DAA7B3-5D3B-D493-8F6F-1FEBB8576D62}"/>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662572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50D2E-0561-F284-F89A-AAE3CD09AC24}"/>
              </a:ext>
            </a:extLst>
          </p:cNvPr>
          <p:cNvSpPr>
            <a:spLocks noGrp="1"/>
          </p:cNvSpPr>
          <p:nvPr>
            <p:ph type="title"/>
          </p:nvPr>
        </p:nvSpPr>
        <p:spPr>
          <a:xfrm>
            <a:off x="1066800" y="936841"/>
            <a:ext cx="10239338" cy="953669"/>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657C4C-16EC-2477-6332-830F53011D33}"/>
              </a:ext>
            </a:extLst>
          </p:cNvPr>
          <p:cNvSpPr>
            <a:spLocks noGrp="1"/>
          </p:cNvSpPr>
          <p:nvPr>
            <p:ph type="body" orient="vert" idx="1"/>
          </p:nvPr>
        </p:nvSpPr>
        <p:spPr>
          <a:xfrm>
            <a:off x="1069848" y="2139696"/>
            <a:ext cx="10239338" cy="367768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0940D3-6996-1C08-F1AF-87C354657912}"/>
              </a:ext>
            </a:extLst>
          </p:cNvPr>
          <p:cNvSpPr>
            <a:spLocks noGrp="1"/>
          </p:cNvSpPr>
          <p:nvPr>
            <p:ph type="dt" sz="half" idx="10"/>
          </p:nvPr>
        </p:nvSpPr>
        <p:spPr/>
        <p:txBody>
          <a:bodyPr/>
          <a:lstStyle/>
          <a:p>
            <a:fld id="{1E351CED-465B-40B5-ADCE-957C918F227B}" type="datetimeFigureOut">
              <a:rPr lang="en-US" smtClean="0"/>
              <a:t>8/7/2024</a:t>
            </a:fld>
            <a:endParaRPr lang="en-US"/>
          </a:p>
        </p:txBody>
      </p:sp>
      <p:sp>
        <p:nvSpPr>
          <p:cNvPr id="5" name="Footer Placeholder 4">
            <a:extLst>
              <a:ext uri="{FF2B5EF4-FFF2-40B4-BE49-F238E27FC236}">
                <a16:creationId xmlns:a16="http://schemas.microsoft.com/office/drawing/2014/main" id="{4C3676C3-588F-B636-8CE0-AA2CBFBCE9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CEF8A9-EB1E-B344-A4B8-B58D0633630B}"/>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294031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EF3A28-33E4-2796-AE7A-1234569F5CE0}"/>
              </a:ext>
            </a:extLst>
          </p:cNvPr>
          <p:cNvSpPr>
            <a:spLocks noGrp="1"/>
          </p:cNvSpPr>
          <p:nvPr>
            <p:ph type="title" orient="vert"/>
          </p:nvPr>
        </p:nvSpPr>
        <p:spPr>
          <a:xfrm>
            <a:off x="8844950" y="1081177"/>
            <a:ext cx="2508849" cy="463382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D185FC-2BBB-E997-A5CD-F2C6CF6B7C68}"/>
              </a:ext>
            </a:extLst>
          </p:cNvPr>
          <p:cNvSpPr>
            <a:spLocks noGrp="1"/>
          </p:cNvSpPr>
          <p:nvPr>
            <p:ph type="body" orient="vert" idx="1"/>
          </p:nvPr>
        </p:nvSpPr>
        <p:spPr>
          <a:xfrm>
            <a:off x="1066800" y="1081177"/>
            <a:ext cx="7505700" cy="463382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E314B3C-96CD-071C-C2AD-2C7E04F819C0}"/>
              </a:ext>
            </a:extLst>
          </p:cNvPr>
          <p:cNvSpPr>
            <a:spLocks noGrp="1"/>
          </p:cNvSpPr>
          <p:nvPr>
            <p:ph type="dt" sz="half" idx="10"/>
          </p:nvPr>
        </p:nvSpPr>
        <p:spPr/>
        <p:txBody>
          <a:bodyPr/>
          <a:lstStyle/>
          <a:p>
            <a:fld id="{1E351CED-465B-40B5-ADCE-957C918F227B}" type="datetimeFigureOut">
              <a:rPr lang="en-US" smtClean="0"/>
              <a:t>8/7/2024</a:t>
            </a:fld>
            <a:endParaRPr lang="en-US"/>
          </a:p>
        </p:txBody>
      </p:sp>
      <p:sp>
        <p:nvSpPr>
          <p:cNvPr id="5" name="Footer Placeholder 4">
            <a:extLst>
              <a:ext uri="{FF2B5EF4-FFF2-40B4-BE49-F238E27FC236}">
                <a16:creationId xmlns:a16="http://schemas.microsoft.com/office/drawing/2014/main" id="{F5AA2B04-F5E0-C5A3-C77D-6AE9A9E913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155BC2-C712-C4A4-50EC-E10D88344310}"/>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569105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A4769-9A55-AF9B-4CE4-DFA07E711CF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E45D9E-DBB4-B890-88D5-B4C03599EC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AE15260-1C0B-A965-3114-D7C40D18BDF4}"/>
              </a:ext>
            </a:extLst>
          </p:cNvPr>
          <p:cNvSpPr>
            <a:spLocks noGrp="1"/>
          </p:cNvSpPr>
          <p:nvPr>
            <p:ph type="dt" sz="half" idx="10"/>
          </p:nvPr>
        </p:nvSpPr>
        <p:spPr/>
        <p:txBody>
          <a:bodyPr/>
          <a:lstStyle/>
          <a:p>
            <a:fld id="{1E351CED-465B-40B5-ADCE-957C918F227B}" type="datetimeFigureOut">
              <a:rPr lang="en-US" smtClean="0"/>
              <a:t>8/7/2024</a:t>
            </a:fld>
            <a:endParaRPr lang="en-US"/>
          </a:p>
        </p:txBody>
      </p:sp>
      <p:sp>
        <p:nvSpPr>
          <p:cNvPr id="5" name="Footer Placeholder 4">
            <a:extLst>
              <a:ext uri="{FF2B5EF4-FFF2-40B4-BE49-F238E27FC236}">
                <a16:creationId xmlns:a16="http://schemas.microsoft.com/office/drawing/2014/main" id="{19AAF4D1-0334-3F24-69B4-06C7BD7426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8BA76D-3B8B-429D-9B32-54D6A6297C0A}"/>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964585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D8D9C414-4A2F-78AF-ED60-6130D4C563B3}"/>
              </a:ext>
            </a:extLst>
          </p:cNvPr>
          <p:cNvSpPr/>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23000">
                <a:schemeClr val="bg2"/>
              </a:gs>
              <a:gs pos="100000">
                <a:schemeClr val="accent1">
                  <a:lumMod val="60000"/>
                  <a:lumOff val="4000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13410AE4-7FC7-589E-B6D3-0DA7B5FC5CE3}"/>
              </a:ext>
            </a:extLst>
          </p:cNvPr>
          <p:cNvSpPr/>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33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B381CBD-08D9-3C9A-7620-24F2D6404893}"/>
              </a:ext>
            </a:extLst>
          </p:cNvPr>
          <p:cNvSpPr>
            <a:spLocks noGrp="1"/>
          </p:cNvSpPr>
          <p:nvPr>
            <p:ph type="title"/>
          </p:nvPr>
        </p:nvSpPr>
        <p:spPr>
          <a:xfrm>
            <a:off x="1066800" y="1709738"/>
            <a:ext cx="6455434" cy="2981274"/>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D5AE2B-1716-CEEC-73F8-E81F59192562}"/>
              </a:ext>
            </a:extLst>
          </p:cNvPr>
          <p:cNvSpPr>
            <a:spLocks noGrp="1"/>
          </p:cNvSpPr>
          <p:nvPr>
            <p:ph type="body" idx="1"/>
          </p:nvPr>
        </p:nvSpPr>
        <p:spPr>
          <a:xfrm>
            <a:off x="1066800" y="4759252"/>
            <a:ext cx="5397260" cy="955748"/>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CF3052-6EE8-979F-04FB-1B8DF81F29B9}"/>
              </a:ext>
            </a:extLst>
          </p:cNvPr>
          <p:cNvSpPr>
            <a:spLocks noGrp="1"/>
          </p:cNvSpPr>
          <p:nvPr>
            <p:ph type="dt" sz="half" idx="10"/>
          </p:nvPr>
        </p:nvSpPr>
        <p:spPr/>
        <p:txBody>
          <a:bodyPr/>
          <a:lstStyle/>
          <a:p>
            <a:fld id="{1E351CED-465B-40B5-ADCE-957C918F227B}" type="datetimeFigureOut">
              <a:rPr lang="en-US" smtClean="0"/>
              <a:t>8/7/2024</a:t>
            </a:fld>
            <a:endParaRPr lang="en-US"/>
          </a:p>
        </p:txBody>
      </p:sp>
      <p:sp>
        <p:nvSpPr>
          <p:cNvPr id="5" name="Footer Placeholder 4">
            <a:extLst>
              <a:ext uri="{FF2B5EF4-FFF2-40B4-BE49-F238E27FC236}">
                <a16:creationId xmlns:a16="http://schemas.microsoft.com/office/drawing/2014/main" id="{7D986285-161A-6869-27C2-0A159C2344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7ED64F-5DAB-238D-C34A-1DCCB12221D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137365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484D0-7460-7B08-F1EE-96EABE40212A}"/>
              </a:ext>
            </a:extLst>
          </p:cNvPr>
          <p:cNvSpPr>
            <a:spLocks noGrp="1"/>
          </p:cNvSpPr>
          <p:nvPr>
            <p:ph type="title"/>
          </p:nvPr>
        </p:nvSpPr>
        <p:spPr>
          <a:xfrm>
            <a:off x="1066799" y="936841"/>
            <a:ext cx="10092477" cy="95366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80B7F9-8ECB-7079-A11E-51D3903E2B1A}"/>
              </a:ext>
            </a:extLst>
          </p:cNvPr>
          <p:cNvSpPr>
            <a:spLocks noGrp="1"/>
          </p:cNvSpPr>
          <p:nvPr>
            <p:ph sz="half" idx="1"/>
          </p:nvPr>
        </p:nvSpPr>
        <p:spPr>
          <a:xfrm>
            <a:off x="1066800"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4E97161-CAF5-CA48-D814-7ACD43AB99E1}"/>
              </a:ext>
            </a:extLst>
          </p:cNvPr>
          <p:cNvSpPr>
            <a:spLocks noGrp="1"/>
          </p:cNvSpPr>
          <p:nvPr>
            <p:ph sz="half" idx="2"/>
          </p:nvPr>
        </p:nvSpPr>
        <p:spPr>
          <a:xfrm>
            <a:off x="6349795"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23BD680-4E7A-5155-3CAE-6BD44EE8BA83}"/>
              </a:ext>
            </a:extLst>
          </p:cNvPr>
          <p:cNvSpPr>
            <a:spLocks noGrp="1"/>
          </p:cNvSpPr>
          <p:nvPr>
            <p:ph type="dt" sz="half" idx="10"/>
          </p:nvPr>
        </p:nvSpPr>
        <p:spPr/>
        <p:txBody>
          <a:bodyPr/>
          <a:lstStyle/>
          <a:p>
            <a:fld id="{1E351CED-465B-40B5-ADCE-957C918F227B}" type="datetimeFigureOut">
              <a:rPr lang="en-US" smtClean="0"/>
              <a:t>8/7/2024</a:t>
            </a:fld>
            <a:endParaRPr lang="en-US"/>
          </a:p>
        </p:txBody>
      </p:sp>
      <p:sp>
        <p:nvSpPr>
          <p:cNvPr id="6" name="Footer Placeholder 5">
            <a:extLst>
              <a:ext uri="{FF2B5EF4-FFF2-40B4-BE49-F238E27FC236}">
                <a16:creationId xmlns:a16="http://schemas.microsoft.com/office/drawing/2014/main" id="{4F6A152D-EFF2-B3AA-3F25-14E1136734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BD6032-FD7A-BFFD-9BE5-48EDBEFBD147}"/>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38505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47F4D-4855-340E-03F3-4860885EC671}"/>
              </a:ext>
            </a:extLst>
          </p:cNvPr>
          <p:cNvSpPr>
            <a:spLocks noGrp="1"/>
          </p:cNvSpPr>
          <p:nvPr>
            <p:ph type="title"/>
          </p:nvPr>
        </p:nvSpPr>
        <p:spPr>
          <a:xfrm>
            <a:off x="1066800" y="963283"/>
            <a:ext cx="10096500" cy="916004"/>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3CEB472-7426-C288-B5F6-0A1232DCED65}"/>
              </a:ext>
            </a:extLst>
          </p:cNvPr>
          <p:cNvSpPr>
            <a:spLocks noGrp="1"/>
          </p:cNvSpPr>
          <p:nvPr>
            <p:ph type="body" idx="1"/>
          </p:nvPr>
        </p:nvSpPr>
        <p:spPr>
          <a:xfrm>
            <a:off x="1066801" y="1879287"/>
            <a:ext cx="4739628"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194F9C-B6FA-97C3-F618-0CF956CB53B2}"/>
              </a:ext>
            </a:extLst>
          </p:cNvPr>
          <p:cNvSpPr>
            <a:spLocks noGrp="1"/>
          </p:cNvSpPr>
          <p:nvPr>
            <p:ph sz="half" idx="2"/>
          </p:nvPr>
        </p:nvSpPr>
        <p:spPr>
          <a:xfrm>
            <a:off x="1066801" y="2505075"/>
            <a:ext cx="4739628"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F5665C-7910-AFA2-350F-42C06ED5AF47}"/>
              </a:ext>
            </a:extLst>
          </p:cNvPr>
          <p:cNvSpPr>
            <a:spLocks noGrp="1"/>
          </p:cNvSpPr>
          <p:nvPr>
            <p:ph type="body" sz="quarter" idx="3"/>
          </p:nvPr>
        </p:nvSpPr>
        <p:spPr>
          <a:xfrm>
            <a:off x="6400330" y="1879287"/>
            <a:ext cx="4762970"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71352E-1DE0-F0CD-6F81-1D8FF59C2B0D}"/>
              </a:ext>
            </a:extLst>
          </p:cNvPr>
          <p:cNvSpPr>
            <a:spLocks noGrp="1"/>
          </p:cNvSpPr>
          <p:nvPr>
            <p:ph sz="quarter" idx="4"/>
          </p:nvPr>
        </p:nvSpPr>
        <p:spPr>
          <a:xfrm>
            <a:off x="6400330" y="2505075"/>
            <a:ext cx="4762970"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38F7E4-7D9E-4736-3269-4F0C46996125}"/>
              </a:ext>
            </a:extLst>
          </p:cNvPr>
          <p:cNvSpPr>
            <a:spLocks noGrp="1"/>
          </p:cNvSpPr>
          <p:nvPr>
            <p:ph type="dt" sz="half" idx="10"/>
          </p:nvPr>
        </p:nvSpPr>
        <p:spPr/>
        <p:txBody>
          <a:bodyPr/>
          <a:lstStyle/>
          <a:p>
            <a:fld id="{1E351CED-465B-40B5-ADCE-957C918F227B}" type="datetimeFigureOut">
              <a:rPr lang="en-US" smtClean="0"/>
              <a:t>8/7/2024</a:t>
            </a:fld>
            <a:endParaRPr lang="en-US"/>
          </a:p>
        </p:txBody>
      </p:sp>
      <p:sp>
        <p:nvSpPr>
          <p:cNvPr id="8" name="Footer Placeholder 7">
            <a:extLst>
              <a:ext uri="{FF2B5EF4-FFF2-40B4-BE49-F238E27FC236}">
                <a16:creationId xmlns:a16="http://schemas.microsoft.com/office/drawing/2014/main" id="{218386CF-9A84-8D2A-BC47-C951DD99492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980844D-FE1F-49E7-3BBD-527FB72ECD1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703895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F691C-93A5-1364-00A9-A470C289F365}"/>
              </a:ext>
            </a:extLst>
          </p:cNvPr>
          <p:cNvSpPr>
            <a:spLocks noGrp="1"/>
          </p:cNvSpPr>
          <p:nvPr>
            <p:ph type="title"/>
          </p:nvPr>
        </p:nvSpPr>
        <p:spPr>
          <a:xfrm>
            <a:off x="1066800" y="1357223"/>
            <a:ext cx="8886884" cy="1043078"/>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76E055BD-4154-B9D1-0B5B-B1E3A06B6B31}"/>
              </a:ext>
            </a:extLst>
          </p:cNvPr>
          <p:cNvSpPr>
            <a:spLocks noGrp="1"/>
          </p:cNvSpPr>
          <p:nvPr>
            <p:ph type="dt" sz="half" idx="10"/>
          </p:nvPr>
        </p:nvSpPr>
        <p:spPr/>
        <p:txBody>
          <a:bodyPr/>
          <a:lstStyle/>
          <a:p>
            <a:fld id="{1E351CED-465B-40B5-ADCE-957C918F227B}" type="datetimeFigureOut">
              <a:rPr lang="en-US" smtClean="0"/>
              <a:t>8/7/2024</a:t>
            </a:fld>
            <a:endParaRPr lang="en-US"/>
          </a:p>
        </p:txBody>
      </p:sp>
      <p:sp>
        <p:nvSpPr>
          <p:cNvPr id="4" name="Footer Placeholder 3">
            <a:extLst>
              <a:ext uri="{FF2B5EF4-FFF2-40B4-BE49-F238E27FC236}">
                <a16:creationId xmlns:a16="http://schemas.microsoft.com/office/drawing/2014/main" id="{0C2A9E4A-03D1-7A8B-233D-014A3248F0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2CEFC4-D276-DF45-F395-F5BD2EA70114}"/>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332119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12C0AD-76F4-FCE4-2717-0A9AA4351B6D}"/>
              </a:ext>
            </a:extLst>
          </p:cNvPr>
          <p:cNvSpPr>
            <a:spLocks noGrp="1"/>
          </p:cNvSpPr>
          <p:nvPr>
            <p:ph type="dt" sz="half" idx="10"/>
          </p:nvPr>
        </p:nvSpPr>
        <p:spPr/>
        <p:txBody>
          <a:bodyPr/>
          <a:lstStyle/>
          <a:p>
            <a:fld id="{1E351CED-465B-40B5-ADCE-957C918F227B}" type="datetimeFigureOut">
              <a:rPr lang="en-US" smtClean="0"/>
              <a:t>8/7/2024</a:t>
            </a:fld>
            <a:endParaRPr lang="en-US"/>
          </a:p>
        </p:txBody>
      </p:sp>
      <p:sp>
        <p:nvSpPr>
          <p:cNvPr id="3" name="Footer Placeholder 2">
            <a:extLst>
              <a:ext uri="{FF2B5EF4-FFF2-40B4-BE49-F238E27FC236}">
                <a16:creationId xmlns:a16="http://schemas.microsoft.com/office/drawing/2014/main" id="{BE83BB66-3F41-7F1D-5108-B3F679A88E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FAA6DA0-07AE-4BE4-B82F-7936D0E3E37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870706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BFB75-C953-0BD0-4E2E-717767426228}"/>
              </a:ext>
            </a:extLst>
          </p:cNvPr>
          <p:cNvSpPr>
            <a:spLocks noGrp="1"/>
          </p:cNvSpPr>
          <p:nvPr>
            <p:ph type="title"/>
          </p:nvPr>
        </p:nvSpPr>
        <p:spPr>
          <a:xfrm>
            <a:off x="1066800" y="770626"/>
            <a:ext cx="3705225" cy="1286774"/>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8E1AA52-60F3-40F2-673B-5848F4253FF0}"/>
              </a:ext>
            </a:extLst>
          </p:cNvPr>
          <p:cNvSpPr>
            <a:spLocks noGrp="1"/>
          </p:cNvSpPr>
          <p:nvPr>
            <p:ph idx="1"/>
          </p:nvPr>
        </p:nvSpPr>
        <p:spPr>
          <a:xfrm>
            <a:off x="5183188" y="1075426"/>
            <a:ext cx="5980112" cy="476837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0167E8-C561-5A72-AED3-442F66DDEE31}"/>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DBFED3-7CB3-1B8B-9504-13A121CAD015}"/>
              </a:ext>
            </a:extLst>
          </p:cNvPr>
          <p:cNvSpPr>
            <a:spLocks noGrp="1"/>
          </p:cNvSpPr>
          <p:nvPr>
            <p:ph type="dt" sz="half" idx="10"/>
          </p:nvPr>
        </p:nvSpPr>
        <p:spPr/>
        <p:txBody>
          <a:bodyPr/>
          <a:lstStyle/>
          <a:p>
            <a:fld id="{1E351CED-465B-40B5-ADCE-957C918F227B}" type="datetimeFigureOut">
              <a:rPr lang="en-US" smtClean="0"/>
              <a:t>8/7/2024</a:t>
            </a:fld>
            <a:endParaRPr lang="en-US"/>
          </a:p>
        </p:txBody>
      </p:sp>
      <p:sp>
        <p:nvSpPr>
          <p:cNvPr id="6" name="Footer Placeholder 5">
            <a:extLst>
              <a:ext uri="{FF2B5EF4-FFF2-40B4-BE49-F238E27FC236}">
                <a16:creationId xmlns:a16="http://schemas.microsoft.com/office/drawing/2014/main" id="{152456C9-19A0-4441-B1AF-B7AFBF642F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8898EA-84CC-411C-0012-D314953696B9}"/>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312620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C1E10-1458-2553-05B4-313F7E26D210}"/>
              </a:ext>
            </a:extLst>
          </p:cNvPr>
          <p:cNvSpPr>
            <a:spLocks noGrp="1"/>
          </p:cNvSpPr>
          <p:nvPr>
            <p:ph type="title"/>
          </p:nvPr>
        </p:nvSpPr>
        <p:spPr>
          <a:xfrm>
            <a:off x="1066800" y="782128"/>
            <a:ext cx="3705225" cy="1275272"/>
          </a:xfrm>
        </p:spPr>
        <p:txBody>
          <a:bodyPr anchor="b">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3C0F677-F177-6DED-1920-685B9D9FF254}"/>
              </a:ext>
            </a:extLst>
          </p:cNvPr>
          <p:cNvSpPr>
            <a:spLocks noGrp="1"/>
          </p:cNvSpPr>
          <p:nvPr>
            <p:ph type="pic" idx="1"/>
          </p:nvPr>
        </p:nvSpPr>
        <p:spPr>
          <a:xfrm>
            <a:off x="5183188" y="1143000"/>
            <a:ext cx="5980112"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C4D1CB1-2109-480E-8904-4077C94D6E7D}"/>
              </a:ext>
            </a:extLst>
          </p:cNvPr>
          <p:cNvSpPr>
            <a:spLocks noGrp="1"/>
          </p:cNvSpPr>
          <p:nvPr>
            <p:ph type="body" sz="half" idx="2"/>
          </p:nvPr>
        </p:nvSpPr>
        <p:spPr>
          <a:xfrm>
            <a:off x="1066800" y="2057400"/>
            <a:ext cx="3705225" cy="36576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B0DB38-7CB9-2140-BC21-6D2E7DD0B6B5}"/>
              </a:ext>
            </a:extLst>
          </p:cNvPr>
          <p:cNvSpPr>
            <a:spLocks noGrp="1"/>
          </p:cNvSpPr>
          <p:nvPr>
            <p:ph type="dt" sz="half" idx="10"/>
          </p:nvPr>
        </p:nvSpPr>
        <p:spPr/>
        <p:txBody>
          <a:bodyPr/>
          <a:lstStyle/>
          <a:p>
            <a:fld id="{1E351CED-465B-40B5-ADCE-957C918F227B}" type="datetimeFigureOut">
              <a:rPr lang="en-US" smtClean="0"/>
              <a:t>8/7/2024</a:t>
            </a:fld>
            <a:endParaRPr lang="en-US"/>
          </a:p>
        </p:txBody>
      </p:sp>
      <p:sp>
        <p:nvSpPr>
          <p:cNvPr id="6" name="Footer Placeholder 5">
            <a:extLst>
              <a:ext uri="{FF2B5EF4-FFF2-40B4-BE49-F238E27FC236}">
                <a16:creationId xmlns:a16="http://schemas.microsoft.com/office/drawing/2014/main" id="{C7B448AD-3B1D-4B5E-CAB9-BB5FD2CDEB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EEF53D-CF5A-87A2-E973-3B8CCDEBAA2B}"/>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4100802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1F4A25-A386-9574-775C-E5E5F9FC352A}"/>
              </a:ext>
            </a:extLst>
          </p:cNvPr>
          <p:cNvSpPr>
            <a:spLocks noGrp="1"/>
          </p:cNvSpPr>
          <p:nvPr>
            <p:ph type="title"/>
          </p:nvPr>
        </p:nvSpPr>
        <p:spPr>
          <a:xfrm>
            <a:off x="1066800" y="936841"/>
            <a:ext cx="8886884" cy="95366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4F7885F-2B7B-74DB-9996-E0ACEBC9DB25}"/>
              </a:ext>
            </a:extLst>
          </p:cNvPr>
          <p:cNvSpPr>
            <a:spLocks noGrp="1"/>
          </p:cNvSpPr>
          <p:nvPr>
            <p:ph type="body" idx="1"/>
          </p:nvPr>
        </p:nvSpPr>
        <p:spPr>
          <a:xfrm>
            <a:off x="1069848" y="2139696"/>
            <a:ext cx="8883836" cy="36776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804F519-BA47-2B81-CC1C-7E1F119EC69E}"/>
              </a:ext>
            </a:extLst>
          </p:cNvPr>
          <p:cNvSpPr>
            <a:spLocks noGrp="1"/>
          </p:cNvSpPr>
          <p:nvPr>
            <p:ph type="dt" sz="half" idx="2"/>
          </p:nvPr>
        </p:nvSpPr>
        <p:spPr>
          <a:xfrm rot="5400000">
            <a:off x="10477379" y="4629744"/>
            <a:ext cx="2653508" cy="365125"/>
          </a:xfrm>
          <a:prstGeom prst="rect">
            <a:avLst/>
          </a:prstGeom>
        </p:spPr>
        <p:txBody>
          <a:bodyPr vert="horz" lIns="91440" tIns="45720" rIns="91440" bIns="45720" rtlCol="0" anchor="ctr"/>
          <a:lstStyle>
            <a:lvl1pPr algn="r">
              <a:defRPr sz="900">
                <a:solidFill>
                  <a:schemeClr val="tx1"/>
                </a:solidFill>
              </a:defRPr>
            </a:lvl1pPr>
          </a:lstStyle>
          <a:p>
            <a:fld id="{1E351CED-465B-40B5-ADCE-957C918F227B}" type="datetimeFigureOut">
              <a:rPr lang="en-US" smtClean="0"/>
              <a:t>8/7/2024</a:t>
            </a:fld>
            <a:endParaRPr lang="en-US"/>
          </a:p>
        </p:txBody>
      </p:sp>
      <p:sp>
        <p:nvSpPr>
          <p:cNvPr id="5" name="Footer Placeholder 4">
            <a:extLst>
              <a:ext uri="{FF2B5EF4-FFF2-40B4-BE49-F238E27FC236}">
                <a16:creationId xmlns:a16="http://schemas.microsoft.com/office/drawing/2014/main" id="{BE952D7B-C352-1630-4C3D-7D5983C04D4A}"/>
              </a:ext>
            </a:extLst>
          </p:cNvPr>
          <p:cNvSpPr>
            <a:spLocks noGrp="1"/>
          </p:cNvSpPr>
          <p:nvPr>
            <p:ph type="ftr" sz="quarter" idx="3"/>
          </p:nvPr>
        </p:nvSpPr>
        <p:spPr>
          <a:xfrm>
            <a:off x="8610602" y="6318446"/>
            <a:ext cx="2743198" cy="365125"/>
          </a:xfrm>
          <a:prstGeom prst="rect">
            <a:avLst/>
          </a:prstGeom>
        </p:spPr>
        <p:txBody>
          <a:bodyPr vert="horz" lIns="91440" tIns="45720" rIns="91440" bIns="45720" rtlCol="0" anchor="ctr"/>
          <a:lstStyle>
            <a:lvl1pPr algn="r">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F96E04F0-DF9B-480B-CC46-BAE7A81FB7E6}"/>
              </a:ext>
            </a:extLst>
          </p:cNvPr>
          <p:cNvSpPr>
            <a:spLocks noGrp="1"/>
          </p:cNvSpPr>
          <p:nvPr>
            <p:ph type="sldNum" sz="quarter" idx="4"/>
          </p:nvPr>
        </p:nvSpPr>
        <p:spPr>
          <a:xfrm>
            <a:off x="11353800" y="6318446"/>
            <a:ext cx="615696" cy="365125"/>
          </a:xfrm>
          <a:prstGeom prst="rect">
            <a:avLst/>
          </a:prstGeom>
        </p:spPr>
        <p:txBody>
          <a:bodyPr vert="horz" lIns="91440" tIns="45720" rIns="91440" bIns="45720" rtlCol="0" anchor="ctr"/>
          <a:lstStyle>
            <a:lvl1pPr algn="r">
              <a:defRPr sz="1600" b="1">
                <a:solidFill>
                  <a:schemeClr val="tx1"/>
                </a:solidFill>
              </a:defRPr>
            </a:lvl1pPr>
          </a:lstStyle>
          <a:p>
            <a:fld id="{5A33CB2A-1702-4C1D-9CC4-8D472D39F19E}" type="slidenum">
              <a:rPr lang="en-US" smtClean="0"/>
              <a:t>‹#›</a:t>
            </a:fld>
            <a:endParaRPr lang="en-US"/>
          </a:p>
        </p:txBody>
      </p:sp>
    </p:spTree>
    <p:extLst>
      <p:ext uri="{BB962C8B-B14F-4D97-AF65-F5344CB8AC3E}">
        <p14:creationId xmlns:p14="http://schemas.microsoft.com/office/powerpoint/2010/main" val="23479419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olored pencils inside a pencil holder which is on top of a wood table">
            <a:extLst>
              <a:ext uri="{FF2B5EF4-FFF2-40B4-BE49-F238E27FC236}">
                <a16:creationId xmlns:a16="http://schemas.microsoft.com/office/drawing/2014/main" id="{D20EDE70-1CAC-0726-1A43-E5319C086DD5}"/>
              </a:ext>
            </a:extLst>
          </p:cNvPr>
          <p:cNvPicPr>
            <a:picLocks noChangeAspect="1"/>
          </p:cNvPicPr>
          <p:nvPr/>
        </p:nvPicPr>
        <p:blipFill rotWithShape="1">
          <a:blip r:embed="rId2"/>
          <a:srcRect t="15730"/>
          <a:stretch/>
        </p:blipFill>
        <p:spPr>
          <a:xfrm>
            <a:off x="21" y="0"/>
            <a:ext cx="12191979" cy="6857989"/>
          </a:xfrm>
          <a:prstGeom prst="rect">
            <a:avLst/>
          </a:prstGeom>
        </p:spPr>
      </p:pic>
      <p:sp>
        <p:nvSpPr>
          <p:cNvPr id="2" name="Title 1">
            <a:extLst>
              <a:ext uri="{FF2B5EF4-FFF2-40B4-BE49-F238E27FC236}">
                <a16:creationId xmlns:a16="http://schemas.microsoft.com/office/drawing/2014/main" id="{54DC8472-7646-62C8-8179-B01BD19E1535}"/>
              </a:ext>
            </a:extLst>
          </p:cNvPr>
          <p:cNvSpPr>
            <a:spLocks noGrp="1"/>
          </p:cNvSpPr>
          <p:nvPr>
            <p:ph type="ctrTitle"/>
          </p:nvPr>
        </p:nvSpPr>
        <p:spPr>
          <a:xfrm>
            <a:off x="937144" y="176426"/>
            <a:ext cx="8953307" cy="1819658"/>
          </a:xfrm>
        </p:spPr>
        <p:txBody>
          <a:bodyPr>
            <a:normAutofit/>
          </a:bodyPr>
          <a:lstStyle/>
          <a:p>
            <a:r>
              <a:rPr lang="en-US" dirty="0">
                <a:solidFill>
                  <a:schemeClr val="accent1">
                    <a:lumMod val="40000"/>
                    <a:lumOff val="60000"/>
                  </a:schemeClr>
                </a:solidFill>
              </a:rPr>
              <a:t>                                                                    System Analysis and Design for                Data Security</a:t>
            </a:r>
          </a:p>
        </p:txBody>
      </p:sp>
      <p:sp>
        <p:nvSpPr>
          <p:cNvPr id="3" name="Subtitle 2">
            <a:extLst>
              <a:ext uri="{FF2B5EF4-FFF2-40B4-BE49-F238E27FC236}">
                <a16:creationId xmlns:a16="http://schemas.microsoft.com/office/drawing/2014/main" id="{B4C3D647-0506-D319-229B-ECE24FAAE5E2}"/>
              </a:ext>
            </a:extLst>
          </p:cNvPr>
          <p:cNvSpPr>
            <a:spLocks noGrp="1"/>
          </p:cNvSpPr>
          <p:nvPr>
            <p:ph type="subTitle" idx="1"/>
          </p:nvPr>
        </p:nvSpPr>
        <p:spPr>
          <a:xfrm>
            <a:off x="937144" y="2555544"/>
            <a:ext cx="4791852" cy="3086131"/>
          </a:xfrm>
        </p:spPr>
        <p:txBody>
          <a:bodyPr>
            <a:normAutofit fontScale="25000" lnSpcReduction="20000"/>
          </a:bodyPr>
          <a:lstStyle/>
          <a:p>
            <a:r>
              <a:rPr lang="en-US" sz="12800" dirty="0">
                <a:solidFill>
                  <a:schemeClr val="accent1">
                    <a:lumMod val="40000"/>
                    <a:lumOff val="60000"/>
                  </a:schemeClr>
                </a:solidFill>
                <a:latin typeface="Calibri" panose="020F0502020204030204" pitchFamily="34" charset="0"/>
                <a:cs typeface="Calibri" panose="020F0502020204030204" pitchFamily="34" charset="0"/>
              </a:rPr>
              <a:t>Team Fantastic Four</a:t>
            </a:r>
          </a:p>
          <a:p>
            <a:r>
              <a:rPr lang="en-US" sz="9600" dirty="0">
                <a:solidFill>
                  <a:schemeClr val="accent1">
                    <a:lumMod val="40000"/>
                    <a:lumOff val="60000"/>
                  </a:schemeClr>
                </a:solidFill>
                <a:latin typeface="Calibri" panose="020F0502020204030204" pitchFamily="34" charset="0"/>
                <a:cs typeface="Calibri" panose="020F0502020204030204" pitchFamily="34" charset="0"/>
              </a:rPr>
              <a:t>Nikhil Reddy Kotwal</a:t>
            </a:r>
          </a:p>
          <a:p>
            <a:r>
              <a:rPr lang="en-US" sz="9600" dirty="0">
                <a:solidFill>
                  <a:schemeClr val="accent1">
                    <a:lumMod val="40000"/>
                    <a:lumOff val="60000"/>
                  </a:schemeClr>
                </a:solidFill>
                <a:latin typeface="Calibri" panose="020F0502020204030204" pitchFamily="34" charset="0"/>
                <a:cs typeface="Calibri" panose="020F0502020204030204" pitchFamily="34" charset="0"/>
              </a:rPr>
              <a:t>Simran </a:t>
            </a:r>
            <a:r>
              <a:rPr lang="en-US" sz="9600" dirty="0" err="1">
                <a:solidFill>
                  <a:schemeClr val="accent1">
                    <a:lumMod val="40000"/>
                    <a:lumOff val="60000"/>
                  </a:schemeClr>
                </a:solidFill>
                <a:latin typeface="Calibri" panose="020F0502020204030204" pitchFamily="34" charset="0"/>
                <a:cs typeface="Calibri" panose="020F0502020204030204" pitchFamily="34" charset="0"/>
              </a:rPr>
              <a:t>Agichani</a:t>
            </a:r>
            <a:endParaRPr lang="en-US" sz="9600" dirty="0">
              <a:solidFill>
                <a:schemeClr val="accent1">
                  <a:lumMod val="40000"/>
                  <a:lumOff val="60000"/>
                </a:schemeClr>
              </a:solidFill>
              <a:latin typeface="Calibri" panose="020F0502020204030204" pitchFamily="34" charset="0"/>
              <a:cs typeface="Calibri" panose="020F0502020204030204" pitchFamily="34" charset="0"/>
            </a:endParaRPr>
          </a:p>
          <a:p>
            <a:r>
              <a:rPr lang="en-US" sz="9600" dirty="0" err="1">
                <a:solidFill>
                  <a:schemeClr val="accent1">
                    <a:lumMod val="40000"/>
                    <a:lumOff val="60000"/>
                  </a:schemeClr>
                </a:solidFill>
                <a:latin typeface="Calibri" panose="020F0502020204030204" pitchFamily="34" charset="0"/>
                <a:cs typeface="Calibri" panose="020F0502020204030204" pitchFamily="34" charset="0"/>
              </a:rPr>
              <a:t>Yeshwanth</a:t>
            </a:r>
            <a:r>
              <a:rPr lang="en-US" sz="9600" dirty="0">
                <a:solidFill>
                  <a:schemeClr val="accent1">
                    <a:lumMod val="40000"/>
                    <a:lumOff val="60000"/>
                  </a:schemeClr>
                </a:solidFill>
                <a:latin typeface="Calibri" panose="020F0502020204030204" pitchFamily="34" charset="0"/>
                <a:cs typeface="Calibri" panose="020F0502020204030204" pitchFamily="34" charset="0"/>
              </a:rPr>
              <a:t> Kumar Lekkala</a:t>
            </a:r>
          </a:p>
          <a:p>
            <a:r>
              <a:rPr lang="en-US" sz="9600" dirty="0">
                <a:solidFill>
                  <a:schemeClr val="accent1">
                    <a:lumMod val="40000"/>
                    <a:lumOff val="60000"/>
                  </a:schemeClr>
                </a:solidFill>
                <a:latin typeface="Calibri" panose="020F0502020204030204" pitchFamily="34" charset="0"/>
                <a:cs typeface="Calibri" panose="020F0502020204030204" pitchFamily="34" charset="0"/>
              </a:rPr>
              <a:t>Neha </a:t>
            </a:r>
            <a:r>
              <a:rPr lang="en-US" sz="9600" dirty="0" err="1">
                <a:solidFill>
                  <a:schemeClr val="accent1">
                    <a:lumMod val="40000"/>
                    <a:lumOff val="60000"/>
                  </a:schemeClr>
                </a:solidFill>
                <a:latin typeface="Calibri" panose="020F0502020204030204" pitchFamily="34" charset="0"/>
                <a:cs typeface="Calibri" panose="020F0502020204030204" pitchFamily="34" charset="0"/>
              </a:rPr>
              <a:t>Sapare</a:t>
            </a:r>
            <a:endParaRPr lang="en-US" sz="9600" dirty="0">
              <a:solidFill>
                <a:schemeClr val="accent1">
                  <a:lumMod val="40000"/>
                  <a:lumOff val="60000"/>
                </a:schemeClr>
              </a:solidFill>
              <a:latin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1577845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89EBE4E-5983-B393-1D5E-731351065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olored pencils inside a pencil holder which is on top of a wood table">
            <a:extLst>
              <a:ext uri="{FF2B5EF4-FFF2-40B4-BE49-F238E27FC236}">
                <a16:creationId xmlns:a16="http://schemas.microsoft.com/office/drawing/2014/main" id="{D20EDE70-1CAC-0726-1A43-E5319C086DD5}"/>
              </a:ext>
            </a:extLst>
          </p:cNvPr>
          <p:cNvPicPr>
            <a:picLocks noChangeAspect="1"/>
          </p:cNvPicPr>
          <p:nvPr/>
        </p:nvPicPr>
        <p:blipFill rotWithShape="1">
          <a:blip r:embed="rId2"/>
          <a:srcRect t="15730"/>
          <a:stretch/>
        </p:blipFill>
        <p:spPr>
          <a:xfrm>
            <a:off x="21" y="8298"/>
            <a:ext cx="12191979" cy="6857989"/>
          </a:xfrm>
          <a:prstGeom prst="rect">
            <a:avLst/>
          </a:prstGeom>
        </p:spPr>
      </p:pic>
      <p:sp>
        <p:nvSpPr>
          <p:cNvPr id="11" name="Freeform: Shape 10">
            <a:extLst>
              <a:ext uri="{FF2B5EF4-FFF2-40B4-BE49-F238E27FC236}">
                <a16:creationId xmlns:a16="http://schemas.microsoft.com/office/drawing/2014/main" id="{2CEF5482-568A-9463-C672-BC6D644DF9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540000" flipV="1">
            <a:off x="-39511" y="-72076"/>
            <a:ext cx="8582352" cy="4875036"/>
          </a:xfrm>
          <a:custGeom>
            <a:avLst/>
            <a:gdLst>
              <a:gd name="connsiteX0" fmla="*/ 1259133 w 8582352"/>
              <a:gd name="connsiteY0" fmla="*/ 1707 h 4875036"/>
              <a:gd name="connsiteX1" fmla="*/ 29139 w 8582352"/>
              <a:gd name="connsiteY1" fmla="*/ 317762 h 4875036"/>
              <a:gd name="connsiteX2" fmla="*/ 0 w 8582352"/>
              <a:gd name="connsiteY2" fmla="*/ 333585 h 4875036"/>
              <a:gd name="connsiteX3" fmla="*/ 79271 w 8582352"/>
              <a:gd name="connsiteY3" fmla="*/ 4875036 h 4875036"/>
              <a:gd name="connsiteX4" fmla="*/ 8582352 w 8582352"/>
              <a:gd name="connsiteY4" fmla="*/ 4726614 h 4875036"/>
              <a:gd name="connsiteX5" fmla="*/ 3064323 w 8582352"/>
              <a:gd name="connsiteY5" fmla="*/ 550287 h 4875036"/>
              <a:gd name="connsiteX6" fmla="*/ 3002736 w 8582352"/>
              <a:gd name="connsiteY6" fmla="*/ 506058 h 4875036"/>
              <a:gd name="connsiteX7" fmla="*/ 1429589 w 8582352"/>
              <a:gd name="connsiteY7" fmla="*/ 840 h 4875036"/>
              <a:gd name="connsiteX8" fmla="*/ 1259133 w 8582352"/>
              <a:gd name="connsiteY8" fmla="*/ 1707 h 4875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82352" h="4875036">
                <a:moveTo>
                  <a:pt x="1259133" y="1707"/>
                </a:moveTo>
                <a:cubicBezTo>
                  <a:pt x="833461" y="16212"/>
                  <a:pt x="412733" y="123046"/>
                  <a:pt x="29139" y="317762"/>
                </a:cubicBezTo>
                <a:lnTo>
                  <a:pt x="0" y="333585"/>
                </a:lnTo>
                <a:lnTo>
                  <a:pt x="79271" y="4875036"/>
                </a:lnTo>
                <a:lnTo>
                  <a:pt x="8582352" y="4726614"/>
                </a:lnTo>
                <a:lnTo>
                  <a:pt x="3064323" y="550287"/>
                </a:lnTo>
                <a:lnTo>
                  <a:pt x="3002736" y="506058"/>
                </a:lnTo>
                <a:cubicBezTo>
                  <a:pt x="2522288" y="179187"/>
                  <a:pt x="1975404" y="13891"/>
                  <a:pt x="1429589" y="840"/>
                </a:cubicBezTo>
                <a:cubicBezTo>
                  <a:pt x="1372734" y="-519"/>
                  <a:pt x="1315889" y="-227"/>
                  <a:pt x="1259133" y="1707"/>
                </a:cubicBezTo>
                <a:close/>
              </a:path>
            </a:pathLst>
          </a:custGeom>
          <a:gradFill>
            <a:gsLst>
              <a:gs pos="22000">
                <a:schemeClr val="bg2">
                  <a:alpha val="80000"/>
                </a:schemeClr>
              </a:gs>
              <a:gs pos="100000">
                <a:schemeClr val="accent1">
                  <a:lumMod val="60000"/>
                  <a:lumOff val="40000"/>
                  <a:alpha val="86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4DC8472-7646-62C8-8179-B01BD19E1535}"/>
              </a:ext>
            </a:extLst>
          </p:cNvPr>
          <p:cNvSpPr>
            <a:spLocks noGrp="1"/>
          </p:cNvSpPr>
          <p:nvPr>
            <p:ph type="ctrTitle"/>
          </p:nvPr>
        </p:nvSpPr>
        <p:spPr>
          <a:xfrm>
            <a:off x="937142" y="364584"/>
            <a:ext cx="7889617" cy="896819"/>
          </a:xfrm>
        </p:spPr>
        <p:txBody>
          <a:bodyPr>
            <a:normAutofit/>
          </a:bodyPr>
          <a:lstStyle/>
          <a:p>
            <a:r>
              <a:rPr lang="en-US" dirty="0">
                <a:solidFill>
                  <a:schemeClr val="bg1"/>
                </a:solidFill>
              </a:rPr>
              <a:t>Business Problem Statement </a:t>
            </a:r>
          </a:p>
        </p:txBody>
      </p:sp>
      <p:sp>
        <p:nvSpPr>
          <p:cNvPr id="3" name="Subtitle 2">
            <a:extLst>
              <a:ext uri="{FF2B5EF4-FFF2-40B4-BE49-F238E27FC236}">
                <a16:creationId xmlns:a16="http://schemas.microsoft.com/office/drawing/2014/main" id="{B4C3D647-0506-D319-229B-ECE24FAAE5E2}"/>
              </a:ext>
            </a:extLst>
          </p:cNvPr>
          <p:cNvSpPr>
            <a:spLocks noGrp="1"/>
          </p:cNvSpPr>
          <p:nvPr>
            <p:ph type="subTitle" idx="1"/>
          </p:nvPr>
        </p:nvSpPr>
        <p:spPr>
          <a:xfrm>
            <a:off x="937142" y="1930869"/>
            <a:ext cx="7214820" cy="2604285"/>
          </a:xfrm>
        </p:spPr>
        <p:txBody>
          <a:bodyPr>
            <a:normAutofit fontScale="70000" lnSpcReduction="20000"/>
          </a:bodyPr>
          <a:lstStyle/>
          <a:p>
            <a:pPr algn="just"/>
            <a:r>
              <a:rPr lang="en-US" sz="3300" dirty="0">
                <a:solidFill>
                  <a:schemeClr val="tx2">
                    <a:lumMod val="10000"/>
                    <a:lumOff val="90000"/>
                  </a:schemeClr>
                </a:solidFill>
                <a:latin typeface="Calibri" panose="020F0502020204030204" pitchFamily="34" charset="0"/>
                <a:cs typeface="Calibri" panose="020F0502020204030204" pitchFamily="34" charset="0"/>
              </a:rPr>
              <a:t>Security breaches and data loss: The business problem is understanding how to protect the company's sensitive data and systems from security breaches and data loss. Potential solutions may include implementing security protocols, regular backups, and employee training on security best practices.</a:t>
            </a:r>
          </a:p>
          <a:p>
            <a:pPr algn="just"/>
            <a:endParaRPr lang="en-US" sz="4200" dirty="0">
              <a:latin typeface="Calibri" panose="020F0502020204030204" pitchFamily="34" charset="0"/>
              <a:cs typeface="Calibri" panose="020F0502020204030204" pitchFamily="34" charset="0"/>
            </a:endParaRPr>
          </a:p>
        </p:txBody>
      </p:sp>
      <p:sp>
        <p:nvSpPr>
          <p:cNvPr id="13" name="Freeform: Shape 12">
            <a:extLst>
              <a:ext uri="{FF2B5EF4-FFF2-40B4-BE49-F238E27FC236}">
                <a16:creationId xmlns:a16="http://schemas.microsoft.com/office/drawing/2014/main" id="{D38784C3-11AE-0BE2-6339-1A2BDAC7F0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740000" flipV="1">
            <a:off x="7888979" y="5014859"/>
            <a:ext cx="4324338" cy="1889417"/>
          </a:xfrm>
          <a:custGeom>
            <a:avLst/>
            <a:gdLst>
              <a:gd name="connsiteX0" fmla="*/ 26412 w 4324338"/>
              <a:gd name="connsiteY0" fmla="*/ 1889417 h 1889417"/>
              <a:gd name="connsiteX1" fmla="*/ 4324338 w 4324338"/>
              <a:gd name="connsiteY1" fmla="*/ 1814397 h 1889417"/>
              <a:gd name="connsiteX2" fmla="*/ 2459858 w 4324338"/>
              <a:gd name="connsiteY2" fmla="*/ 403264 h 1889417"/>
              <a:gd name="connsiteX3" fmla="*/ 2414726 w 4324338"/>
              <a:gd name="connsiteY3" fmla="*/ 370852 h 1889417"/>
              <a:gd name="connsiteX4" fmla="*/ 1261883 w 4324338"/>
              <a:gd name="connsiteY4" fmla="*/ 615 h 1889417"/>
              <a:gd name="connsiteX5" fmla="*/ 70385 w 4324338"/>
              <a:gd name="connsiteY5" fmla="*/ 326182 h 1889417"/>
              <a:gd name="connsiteX6" fmla="*/ 0 w 4324338"/>
              <a:gd name="connsiteY6" fmla="*/ 376291 h 1889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24338" h="1889417">
                <a:moveTo>
                  <a:pt x="26412" y="1889417"/>
                </a:moveTo>
                <a:lnTo>
                  <a:pt x="4324338" y="1814397"/>
                </a:lnTo>
                <a:lnTo>
                  <a:pt x="2459858" y="403264"/>
                </a:lnTo>
                <a:lnTo>
                  <a:pt x="2414726" y="370852"/>
                </a:lnTo>
                <a:cubicBezTo>
                  <a:pt x="2062641" y="131313"/>
                  <a:pt x="1661870" y="10180"/>
                  <a:pt x="1261883" y="615"/>
                </a:cubicBezTo>
                <a:cubicBezTo>
                  <a:pt x="845229" y="-9347"/>
                  <a:pt x="429425" y="101751"/>
                  <a:pt x="70385" y="326182"/>
                </a:cubicBezTo>
                <a:lnTo>
                  <a:pt x="0" y="376291"/>
                </a:lnTo>
                <a:close/>
              </a:path>
            </a:pathLst>
          </a:custGeom>
          <a:gradFill>
            <a:gsLst>
              <a:gs pos="27000">
                <a:schemeClr val="bg2">
                  <a:alpha val="80000"/>
                </a:schemeClr>
              </a:gs>
              <a:gs pos="100000">
                <a:schemeClr val="accent1">
                  <a:lumMod val="60000"/>
                  <a:lumOff val="40000"/>
                  <a:alpha val="92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50504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olored pencils inside a pencil holder which is on top of a wood table">
            <a:extLst>
              <a:ext uri="{FF2B5EF4-FFF2-40B4-BE49-F238E27FC236}">
                <a16:creationId xmlns:a16="http://schemas.microsoft.com/office/drawing/2014/main" id="{D20EDE70-1CAC-0726-1A43-E5319C086DD5}"/>
              </a:ext>
            </a:extLst>
          </p:cNvPr>
          <p:cNvPicPr>
            <a:picLocks noChangeAspect="1"/>
          </p:cNvPicPr>
          <p:nvPr/>
        </p:nvPicPr>
        <p:blipFill rotWithShape="1">
          <a:blip r:embed="rId2"/>
          <a:srcRect t="15730"/>
          <a:stretch/>
        </p:blipFill>
        <p:spPr>
          <a:xfrm>
            <a:off x="20" y="10"/>
            <a:ext cx="12191979" cy="6857989"/>
          </a:xfrm>
          <a:prstGeom prst="rect">
            <a:avLst/>
          </a:prstGeom>
        </p:spPr>
      </p:pic>
      <p:sp>
        <p:nvSpPr>
          <p:cNvPr id="2" name="Title 1">
            <a:extLst>
              <a:ext uri="{FF2B5EF4-FFF2-40B4-BE49-F238E27FC236}">
                <a16:creationId xmlns:a16="http://schemas.microsoft.com/office/drawing/2014/main" id="{54DC8472-7646-62C8-8179-B01BD19E1535}"/>
              </a:ext>
            </a:extLst>
          </p:cNvPr>
          <p:cNvSpPr>
            <a:spLocks noGrp="1"/>
          </p:cNvSpPr>
          <p:nvPr>
            <p:ph type="ctrTitle"/>
          </p:nvPr>
        </p:nvSpPr>
        <p:spPr>
          <a:xfrm>
            <a:off x="937142" y="691723"/>
            <a:ext cx="4241299" cy="726530"/>
          </a:xfrm>
        </p:spPr>
        <p:txBody>
          <a:bodyPr>
            <a:normAutofit/>
          </a:bodyPr>
          <a:lstStyle/>
          <a:p>
            <a:r>
              <a:rPr lang="en-US" sz="3600" b="0" i="0" dirty="0">
                <a:solidFill>
                  <a:schemeClr val="bg1"/>
                </a:solidFill>
                <a:effectLst/>
                <a:latin typeface="Calibri" panose="020F0502020204030204" pitchFamily="34" charset="0"/>
                <a:cs typeface="Calibri" panose="020F0502020204030204" pitchFamily="34" charset="0"/>
              </a:rPr>
              <a:t>Research Question</a:t>
            </a:r>
            <a:endParaRPr lang="en-US" dirty="0">
              <a:solidFill>
                <a:schemeClr val="bg1"/>
              </a:solidFill>
              <a:latin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B4C3D647-0506-D319-229B-ECE24FAAE5E2}"/>
              </a:ext>
            </a:extLst>
          </p:cNvPr>
          <p:cNvSpPr>
            <a:spLocks noGrp="1"/>
          </p:cNvSpPr>
          <p:nvPr>
            <p:ph type="subTitle" idx="1"/>
          </p:nvPr>
        </p:nvSpPr>
        <p:spPr>
          <a:xfrm>
            <a:off x="937144" y="2555544"/>
            <a:ext cx="6990532" cy="2091101"/>
          </a:xfrm>
        </p:spPr>
        <p:txBody>
          <a:bodyPr>
            <a:normAutofit lnSpcReduction="10000"/>
          </a:bodyPr>
          <a:lstStyle/>
          <a:p>
            <a:pPr algn="just"/>
            <a:r>
              <a:rPr lang="en-US" sz="2800" b="0" i="0" dirty="0">
                <a:solidFill>
                  <a:schemeClr val="bg1"/>
                </a:solidFill>
                <a:effectLst/>
                <a:latin typeface="Söhne"/>
              </a:rPr>
              <a:t>How can we create/design a system to improve </a:t>
            </a:r>
            <a:r>
              <a:rPr lang="en-US" sz="2800" dirty="0">
                <a:solidFill>
                  <a:schemeClr val="bg1"/>
                </a:solidFill>
                <a:latin typeface="Söhne"/>
              </a:rPr>
              <a:t>Data Security</a:t>
            </a:r>
            <a:r>
              <a:rPr lang="en-US" sz="2800" b="0" i="0" dirty="0">
                <a:solidFill>
                  <a:schemeClr val="bg1"/>
                </a:solidFill>
                <a:effectLst/>
                <a:latin typeface="Söhne"/>
              </a:rPr>
              <a:t> management processes and increase efficiency in prevention of data breach in the multinational companies?</a:t>
            </a:r>
            <a:endParaRPr lang="en-US" sz="2800" dirty="0">
              <a:solidFill>
                <a:schemeClr val="bg1"/>
              </a:solidFill>
            </a:endParaRPr>
          </a:p>
          <a:p>
            <a:pPr algn="just"/>
            <a:endParaRPr lang="en-US" dirty="0"/>
          </a:p>
        </p:txBody>
      </p:sp>
    </p:spTree>
    <p:extLst>
      <p:ext uri="{BB962C8B-B14F-4D97-AF65-F5344CB8AC3E}">
        <p14:creationId xmlns:p14="http://schemas.microsoft.com/office/powerpoint/2010/main" val="3328175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olored pencils inside a pencil holder which is on top of a wood table">
            <a:extLst>
              <a:ext uri="{FF2B5EF4-FFF2-40B4-BE49-F238E27FC236}">
                <a16:creationId xmlns:a16="http://schemas.microsoft.com/office/drawing/2014/main" id="{D20EDE70-1CAC-0726-1A43-E5319C086DD5}"/>
              </a:ext>
            </a:extLst>
          </p:cNvPr>
          <p:cNvPicPr>
            <a:picLocks noChangeAspect="1"/>
          </p:cNvPicPr>
          <p:nvPr/>
        </p:nvPicPr>
        <p:blipFill rotWithShape="1">
          <a:blip r:embed="rId2"/>
          <a:srcRect t="15730"/>
          <a:stretch/>
        </p:blipFill>
        <p:spPr>
          <a:xfrm>
            <a:off x="20" y="10"/>
            <a:ext cx="12191979" cy="6857989"/>
          </a:xfrm>
          <a:prstGeom prst="rect">
            <a:avLst/>
          </a:prstGeom>
        </p:spPr>
      </p:pic>
      <p:sp>
        <p:nvSpPr>
          <p:cNvPr id="2" name="Title 1">
            <a:extLst>
              <a:ext uri="{FF2B5EF4-FFF2-40B4-BE49-F238E27FC236}">
                <a16:creationId xmlns:a16="http://schemas.microsoft.com/office/drawing/2014/main" id="{54DC8472-7646-62C8-8179-B01BD19E1535}"/>
              </a:ext>
            </a:extLst>
          </p:cNvPr>
          <p:cNvSpPr>
            <a:spLocks noGrp="1"/>
          </p:cNvSpPr>
          <p:nvPr>
            <p:ph type="ctrTitle"/>
          </p:nvPr>
        </p:nvSpPr>
        <p:spPr>
          <a:xfrm>
            <a:off x="937142" y="691723"/>
            <a:ext cx="6172785" cy="896819"/>
          </a:xfrm>
        </p:spPr>
        <p:txBody>
          <a:bodyPr>
            <a:normAutofit/>
          </a:bodyPr>
          <a:lstStyle/>
          <a:p>
            <a:r>
              <a:rPr lang="en-US" b="0" i="0" dirty="0">
                <a:solidFill>
                  <a:srgbClr val="D1D5DB"/>
                </a:solidFill>
                <a:effectLst/>
                <a:latin typeface="Söhne"/>
              </a:rPr>
              <a:t>Motivation</a:t>
            </a:r>
            <a:endParaRPr lang="en-US" dirty="0"/>
          </a:p>
        </p:txBody>
      </p:sp>
      <p:sp>
        <p:nvSpPr>
          <p:cNvPr id="3" name="Subtitle 2">
            <a:extLst>
              <a:ext uri="{FF2B5EF4-FFF2-40B4-BE49-F238E27FC236}">
                <a16:creationId xmlns:a16="http://schemas.microsoft.com/office/drawing/2014/main" id="{B4C3D647-0506-D319-229B-ECE24FAAE5E2}"/>
              </a:ext>
            </a:extLst>
          </p:cNvPr>
          <p:cNvSpPr>
            <a:spLocks noGrp="1"/>
          </p:cNvSpPr>
          <p:nvPr>
            <p:ph type="subTitle" idx="1"/>
          </p:nvPr>
        </p:nvSpPr>
        <p:spPr>
          <a:xfrm>
            <a:off x="937144" y="2555544"/>
            <a:ext cx="6904268" cy="2913603"/>
          </a:xfrm>
        </p:spPr>
        <p:txBody>
          <a:bodyPr>
            <a:normAutofit/>
          </a:bodyPr>
          <a:lstStyle/>
          <a:p>
            <a:pPr algn="just"/>
            <a:r>
              <a:rPr lang="en-US" dirty="0">
                <a:solidFill>
                  <a:schemeClr val="bg1"/>
                </a:solidFill>
              </a:rPr>
              <a:t>Enhancing data management procedures will boost productivity and decrease data breaches. This will result in increased security and better client and employee satisfaction. The risk of a data breach and data loss will be decreased because to the new system's improved data visibility and control.</a:t>
            </a:r>
          </a:p>
        </p:txBody>
      </p:sp>
    </p:spTree>
    <p:extLst>
      <p:ext uri="{BB962C8B-B14F-4D97-AF65-F5344CB8AC3E}">
        <p14:creationId xmlns:p14="http://schemas.microsoft.com/office/powerpoint/2010/main" val="3916786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olored pencils inside a pencil holder which is on top of a wood table">
            <a:extLst>
              <a:ext uri="{FF2B5EF4-FFF2-40B4-BE49-F238E27FC236}">
                <a16:creationId xmlns:a16="http://schemas.microsoft.com/office/drawing/2014/main" id="{D20EDE70-1CAC-0726-1A43-E5319C086DD5}"/>
              </a:ext>
            </a:extLst>
          </p:cNvPr>
          <p:cNvPicPr>
            <a:picLocks noChangeAspect="1"/>
          </p:cNvPicPr>
          <p:nvPr/>
        </p:nvPicPr>
        <p:blipFill rotWithShape="1">
          <a:blip r:embed="rId2"/>
          <a:srcRect t="15730"/>
          <a:stretch/>
        </p:blipFill>
        <p:spPr>
          <a:xfrm>
            <a:off x="20" y="10"/>
            <a:ext cx="12191979" cy="6857989"/>
          </a:xfrm>
          <a:prstGeom prst="rect">
            <a:avLst/>
          </a:prstGeom>
        </p:spPr>
      </p:pic>
      <p:sp>
        <p:nvSpPr>
          <p:cNvPr id="2" name="Title 1">
            <a:extLst>
              <a:ext uri="{FF2B5EF4-FFF2-40B4-BE49-F238E27FC236}">
                <a16:creationId xmlns:a16="http://schemas.microsoft.com/office/drawing/2014/main" id="{54DC8472-7646-62C8-8179-B01BD19E1535}"/>
              </a:ext>
            </a:extLst>
          </p:cNvPr>
          <p:cNvSpPr>
            <a:spLocks noGrp="1"/>
          </p:cNvSpPr>
          <p:nvPr>
            <p:ph type="ctrTitle"/>
          </p:nvPr>
        </p:nvSpPr>
        <p:spPr>
          <a:xfrm>
            <a:off x="937142" y="691723"/>
            <a:ext cx="4241299" cy="1277036"/>
          </a:xfrm>
        </p:spPr>
        <p:txBody>
          <a:bodyPr>
            <a:normAutofit/>
          </a:bodyPr>
          <a:lstStyle/>
          <a:p>
            <a:r>
              <a:rPr lang="en-US" sz="4000" b="0" i="0" dirty="0">
                <a:solidFill>
                  <a:srgbClr val="D1D5DB"/>
                </a:solidFill>
                <a:effectLst/>
                <a:latin typeface="Söhne"/>
              </a:rPr>
              <a:t>System Description</a:t>
            </a:r>
            <a:endParaRPr lang="en-US" sz="4000" dirty="0"/>
          </a:p>
        </p:txBody>
      </p:sp>
      <p:sp>
        <p:nvSpPr>
          <p:cNvPr id="3" name="Subtitle 2">
            <a:extLst>
              <a:ext uri="{FF2B5EF4-FFF2-40B4-BE49-F238E27FC236}">
                <a16:creationId xmlns:a16="http://schemas.microsoft.com/office/drawing/2014/main" id="{B4C3D647-0506-D319-229B-ECE24FAAE5E2}"/>
              </a:ext>
            </a:extLst>
          </p:cNvPr>
          <p:cNvSpPr>
            <a:spLocks noGrp="1"/>
          </p:cNvSpPr>
          <p:nvPr>
            <p:ph type="subTitle" idx="1"/>
          </p:nvPr>
        </p:nvSpPr>
        <p:spPr>
          <a:xfrm>
            <a:off x="937144" y="2155371"/>
            <a:ext cx="6938773" cy="3582955"/>
          </a:xfrm>
        </p:spPr>
        <p:txBody>
          <a:bodyPr>
            <a:normAutofit/>
          </a:bodyPr>
          <a:lstStyle/>
          <a:p>
            <a:pPr algn="just"/>
            <a:r>
              <a:rPr lang="en-US" dirty="0">
                <a:solidFill>
                  <a:schemeClr val="bg1"/>
                </a:solidFill>
              </a:rPr>
              <a:t>The new system will be an automated data management system that replaces many of the present manual processes. The following process will be present :</a:t>
            </a:r>
          </a:p>
          <a:p>
            <a:pPr marL="342900" indent="-342900" algn="just">
              <a:buFont typeface="Arial" panose="020B0604020202020204" pitchFamily="34" charset="0"/>
              <a:buChar char="•"/>
            </a:pPr>
            <a:r>
              <a:rPr lang="en-US" dirty="0">
                <a:solidFill>
                  <a:schemeClr val="bg1"/>
                </a:solidFill>
                <a:latin typeface="Calibri" panose="020F0502020204030204" pitchFamily="34" charset="0"/>
                <a:cs typeface="Calibri" panose="020F0502020204030204" pitchFamily="34" charset="0"/>
              </a:rPr>
              <a:t>implementing security protocols</a:t>
            </a:r>
          </a:p>
          <a:p>
            <a:pPr marL="342900" indent="-342900" algn="just">
              <a:buFont typeface="Arial" panose="020B0604020202020204" pitchFamily="34" charset="0"/>
              <a:buChar char="•"/>
            </a:pPr>
            <a:r>
              <a:rPr lang="en-US" dirty="0">
                <a:solidFill>
                  <a:schemeClr val="bg1"/>
                </a:solidFill>
                <a:latin typeface="Calibri" panose="020F0502020204030204" pitchFamily="34" charset="0"/>
                <a:cs typeface="Calibri" panose="020F0502020204030204" pitchFamily="34" charset="0"/>
              </a:rPr>
              <a:t> Regular backups</a:t>
            </a:r>
          </a:p>
          <a:p>
            <a:pPr marL="342900" indent="-342900" algn="just">
              <a:buFont typeface="Arial" panose="020B0604020202020204" pitchFamily="34" charset="0"/>
              <a:buChar char="•"/>
            </a:pPr>
            <a:r>
              <a:rPr lang="en-US" dirty="0">
                <a:solidFill>
                  <a:schemeClr val="bg1"/>
                </a:solidFill>
                <a:latin typeface="Calibri" panose="020F0502020204030204" pitchFamily="34" charset="0"/>
                <a:cs typeface="Calibri" panose="020F0502020204030204" pitchFamily="34" charset="0"/>
              </a:rPr>
              <a:t> regular  training sessions for the employees about phishing.</a:t>
            </a:r>
          </a:p>
          <a:p>
            <a:pPr marL="342900" indent="-342900" algn="just">
              <a:buFont typeface="Arial" panose="020B0604020202020204" pitchFamily="34" charset="0"/>
              <a:buChar char="•"/>
            </a:pPr>
            <a:r>
              <a:rPr lang="en-US" dirty="0">
                <a:solidFill>
                  <a:schemeClr val="bg1"/>
                </a:solidFill>
                <a:latin typeface="Calibri" panose="020F0502020204030204" pitchFamily="34" charset="0"/>
                <a:cs typeface="Calibri" panose="020F0502020204030204" pitchFamily="34" charset="0"/>
              </a:rPr>
              <a:t>Using Updated Anti virus </a:t>
            </a:r>
            <a:r>
              <a:rPr lang="en-US" dirty="0" err="1">
                <a:solidFill>
                  <a:schemeClr val="bg1"/>
                </a:solidFill>
                <a:latin typeface="Calibri" panose="020F0502020204030204" pitchFamily="34" charset="0"/>
                <a:cs typeface="Calibri" panose="020F0502020204030204" pitchFamily="34" charset="0"/>
              </a:rPr>
              <a:t>softwares</a:t>
            </a:r>
            <a:r>
              <a:rPr lang="en-US" dirty="0">
                <a:solidFill>
                  <a:schemeClr val="bg1"/>
                </a:solidFill>
                <a:latin typeface="Calibri" panose="020F0502020204030204" pitchFamily="34" charset="0"/>
                <a:cs typeface="Calibri" panose="020F0502020204030204" pitchFamily="34" charset="0"/>
              </a:rPr>
              <a:t> which will protect from virus.</a:t>
            </a:r>
          </a:p>
          <a:p>
            <a:pPr marL="342900" indent="-342900" algn="just">
              <a:buFont typeface="Arial" panose="020B0604020202020204" pitchFamily="34" charset="0"/>
              <a:buChar char="•"/>
            </a:pPr>
            <a:endParaRPr lang="en-US"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52914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olored pencils inside a pencil holder which is on top of a wood table">
            <a:extLst>
              <a:ext uri="{FF2B5EF4-FFF2-40B4-BE49-F238E27FC236}">
                <a16:creationId xmlns:a16="http://schemas.microsoft.com/office/drawing/2014/main" id="{D20EDE70-1CAC-0726-1A43-E5319C086DD5}"/>
              </a:ext>
            </a:extLst>
          </p:cNvPr>
          <p:cNvPicPr>
            <a:picLocks noChangeAspect="1"/>
          </p:cNvPicPr>
          <p:nvPr/>
        </p:nvPicPr>
        <p:blipFill rotWithShape="1">
          <a:blip r:embed="rId2"/>
          <a:srcRect t="15730"/>
          <a:stretch/>
        </p:blipFill>
        <p:spPr>
          <a:xfrm>
            <a:off x="20" y="10"/>
            <a:ext cx="12191979" cy="6857989"/>
          </a:xfrm>
          <a:prstGeom prst="rect">
            <a:avLst/>
          </a:prstGeom>
        </p:spPr>
      </p:pic>
      <p:sp>
        <p:nvSpPr>
          <p:cNvPr id="2" name="Title 1">
            <a:extLst>
              <a:ext uri="{FF2B5EF4-FFF2-40B4-BE49-F238E27FC236}">
                <a16:creationId xmlns:a16="http://schemas.microsoft.com/office/drawing/2014/main" id="{54DC8472-7646-62C8-8179-B01BD19E1535}"/>
              </a:ext>
            </a:extLst>
          </p:cNvPr>
          <p:cNvSpPr>
            <a:spLocks noGrp="1"/>
          </p:cNvSpPr>
          <p:nvPr>
            <p:ph type="ctrTitle"/>
          </p:nvPr>
        </p:nvSpPr>
        <p:spPr>
          <a:xfrm>
            <a:off x="937142" y="691723"/>
            <a:ext cx="5158858" cy="896819"/>
          </a:xfrm>
        </p:spPr>
        <p:txBody>
          <a:bodyPr>
            <a:normAutofit/>
          </a:bodyPr>
          <a:lstStyle/>
          <a:p>
            <a:r>
              <a:rPr lang="en-US" sz="3600" b="0" i="0" dirty="0">
                <a:solidFill>
                  <a:srgbClr val="D1D5DB"/>
                </a:solidFill>
                <a:effectLst/>
                <a:latin typeface="Söhne"/>
              </a:rPr>
              <a:t>Stakeholders</a:t>
            </a:r>
            <a:endParaRPr lang="en-US" dirty="0"/>
          </a:p>
        </p:txBody>
      </p:sp>
      <p:sp>
        <p:nvSpPr>
          <p:cNvPr id="3" name="Subtitle 2">
            <a:extLst>
              <a:ext uri="{FF2B5EF4-FFF2-40B4-BE49-F238E27FC236}">
                <a16:creationId xmlns:a16="http://schemas.microsoft.com/office/drawing/2014/main" id="{B4C3D647-0506-D319-229B-ECE24FAAE5E2}"/>
              </a:ext>
            </a:extLst>
          </p:cNvPr>
          <p:cNvSpPr>
            <a:spLocks noGrp="1"/>
          </p:cNvSpPr>
          <p:nvPr>
            <p:ph type="subTitle" idx="1"/>
          </p:nvPr>
        </p:nvSpPr>
        <p:spPr>
          <a:xfrm>
            <a:off x="937143" y="1940768"/>
            <a:ext cx="6835257" cy="3209730"/>
          </a:xfrm>
        </p:spPr>
        <p:txBody>
          <a:bodyPr>
            <a:normAutofit/>
          </a:bodyPr>
          <a:lstStyle/>
          <a:p>
            <a:pPr algn="just"/>
            <a:r>
              <a:rPr lang="en-US" sz="2000" dirty="0">
                <a:solidFill>
                  <a:schemeClr val="bg1"/>
                </a:solidFill>
                <a:latin typeface="Söhne"/>
              </a:rPr>
              <a:t>Inventory managers: accountable for keeping data up to date and managing the inventory.</a:t>
            </a:r>
          </a:p>
          <a:p>
            <a:pPr algn="just"/>
            <a:r>
              <a:rPr lang="en-US" dirty="0">
                <a:solidFill>
                  <a:schemeClr val="bg1"/>
                </a:solidFill>
                <a:latin typeface="Söhne"/>
              </a:rPr>
              <a:t>Company Staff and the Clients use the system.</a:t>
            </a:r>
          </a:p>
          <a:p>
            <a:pPr algn="just"/>
            <a:r>
              <a:rPr lang="en-US" sz="2000" dirty="0">
                <a:solidFill>
                  <a:schemeClr val="bg1"/>
                </a:solidFill>
                <a:latin typeface="Söhne"/>
              </a:rPr>
              <a:t>Software Technic</a:t>
            </a:r>
            <a:r>
              <a:rPr lang="en-US" dirty="0">
                <a:solidFill>
                  <a:schemeClr val="bg1"/>
                </a:solidFill>
                <a:latin typeface="Söhne"/>
              </a:rPr>
              <a:t>al</a:t>
            </a:r>
            <a:r>
              <a:rPr lang="en-US" sz="2000" dirty="0">
                <a:solidFill>
                  <a:schemeClr val="bg1"/>
                </a:solidFill>
                <a:latin typeface="Söhne"/>
              </a:rPr>
              <a:t> Team: Responsible for maintaining and updating the new system</a:t>
            </a:r>
          </a:p>
          <a:p>
            <a:endParaRPr lang="en-US" dirty="0"/>
          </a:p>
        </p:txBody>
      </p:sp>
    </p:spTree>
    <p:extLst>
      <p:ext uri="{BB962C8B-B14F-4D97-AF65-F5344CB8AC3E}">
        <p14:creationId xmlns:p14="http://schemas.microsoft.com/office/powerpoint/2010/main" val="2346731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olored pencils inside a pencil holder which is on top of a wood table">
            <a:extLst>
              <a:ext uri="{FF2B5EF4-FFF2-40B4-BE49-F238E27FC236}">
                <a16:creationId xmlns:a16="http://schemas.microsoft.com/office/drawing/2014/main" id="{D20EDE70-1CAC-0726-1A43-E5319C086DD5}"/>
              </a:ext>
            </a:extLst>
          </p:cNvPr>
          <p:cNvPicPr>
            <a:picLocks noChangeAspect="1"/>
          </p:cNvPicPr>
          <p:nvPr/>
        </p:nvPicPr>
        <p:blipFill rotWithShape="1">
          <a:blip r:embed="rId2"/>
          <a:srcRect t="15730"/>
          <a:stretch/>
        </p:blipFill>
        <p:spPr>
          <a:xfrm>
            <a:off x="20" y="10"/>
            <a:ext cx="12191979" cy="6857989"/>
          </a:xfrm>
          <a:prstGeom prst="rect">
            <a:avLst/>
          </a:prstGeom>
        </p:spPr>
      </p:pic>
      <p:sp>
        <p:nvSpPr>
          <p:cNvPr id="2" name="Title 1">
            <a:extLst>
              <a:ext uri="{FF2B5EF4-FFF2-40B4-BE49-F238E27FC236}">
                <a16:creationId xmlns:a16="http://schemas.microsoft.com/office/drawing/2014/main" id="{54DC8472-7646-62C8-8179-B01BD19E1535}"/>
              </a:ext>
            </a:extLst>
          </p:cNvPr>
          <p:cNvSpPr>
            <a:spLocks noGrp="1"/>
          </p:cNvSpPr>
          <p:nvPr>
            <p:ph type="ctrTitle"/>
          </p:nvPr>
        </p:nvSpPr>
        <p:spPr>
          <a:xfrm>
            <a:off x="937142" y="691723"/>
            <a:ext cx="5855544" cy="896819"/>
          </a:xfrm>
        </p:spPr>
        <p:txBody>
          <a:bodyPr>
            <a:normAutofit/>
          </a:bodyPr>
          <a:lstStyle/>
          <a:p>
            <a:r>
              <a:rPr lang="en-US" sz="4000" b="0" i="0" dirty="0">
                <a:solidFill>
                  <a:srgbClr val="D1D5DB"/>
                </a:solidFill>
                <a:effectLst/>
                <a:latin typeface="Söhne"/>
              </a:rPr>
              <a:t>Requirements</a:t>
            </a:r>
            <a:endParaRPr lang="en-US" sz="4000" dirty="0"/>
          </a:p>
        </p:txBody>
      </p:sp>
      <p:sp>
        <p:nvSpPr>
          <p:cNvPr id="3" name="Subtitle 2">
            <a:extLst>
              <a:ext uri="{FF2B5EF4-FFF2-40B4-BE49-F238E27FC236}">
                <a16:creationId xmlns:a16="http://schemas.microsoft.com/office/drawing/2014/main" id="{B4C3D647-0506-D319-229B-ECE24FAAE5E2}"/>
              </a:ext>
            </a:extLst>
          </p:cNvPr>
          <p:cNvSpPr>
            <a:spLocks noGrp="1"/>
          </p:cNvSpPr>
          <p:nvPr>
            <p:ph type="subTitle" idx="1"/>
          </p:nvPr>
        </p:nvSpPr>
        <p:spPr>
          <a:xfrm>
            <a:off x="937143" y="1782147"/>
            <a:ext cx="6921521" cy="3648269"/>
          </a:xfrm>
        </p:spPr>
        <p:txBody>
          <a:bodyPr>
            <a:normAutofit lnSpcReduction="10000"/>
          </a:bodyPr>
          <a:lstStyle/>
          <a:p>
            <a:pPr marL="457200" indent="-457200" algn="just">
              <a:buFont typeface="Arial" panose="020B0604020202020204" pitchFamily="34" charset="0"/>
              <a:buChar char="•"/>
            </a:pPr>
            <a:r>
              <a:rPr lang="en-US" b="0" i="0" dirty="0">
                <a:solidFill>
                  <a:schemeClr val="bg1"/>
                </a:solidFill>
                <a:effectLst/>
                <a:latin typeface="Söhne"/>
              </a:rPr>
              <a:t>The system must be able to accurately track </a:t>
            </a:r>
            <a:r>
              <a:rPr lang="en-US" dirty="0">
                <a:solidFill>
                  <a:schemeClr val="bg1"/>
                </a:solidFill>
                <a:latin typeface="Söhne"/>
              </a:rPr>
              <a:t>data transmission</a:t>
            </a:r>
            <a:r>
              <a:rPr lang="en-US" b="0" i="0" dirty="0">
                <a:solidFill>
                  <a:schemeClr val="bg1"/>
                </a:solidFill>
                <a:effectLst/>
                <a:latin typeface="Söhne"/>
              </a:rPr>
              <a:t>  in real-time</a:t>
            </a:r>
          </a:p>
          <a:p>
            <a:pPr marL="457200" indent="-457200" algn="just">
              <a:buFont typeface="Arial" panose="020B0604020202020204" pitchFamily="34" charset="0"/>
              <a:buChar char="•"/>
            </a:pPr>
            <a:r>
              <a:rPr lang="en-US" b="0" i="0" dirty="0">
                <a:solidFill>
                  <a:schemeClr val="bg1"/>
                </a:solidFill>
                <a:effectLst/>
                <a:latin typeface="Söhne"/>
              </a:rPr>
              <a:t>The system must have the ability to automatically recover the data.</a:t>
            </a:r>
          </a:p>
          <a:p>
            <a:pPr marL="457200" indent="-457200" algn="just">
              <a:buFont typeface="Arial" panose="020B0604020202020204" pitchFamily="34" charset="0"/>
              <a:buChar char="•"/>
            </a:pPr>
            <a:r>
              <a:rPr lang="en-US" b="0" i="0" dirty="0">
                <a:solidFill>
                  <a:schemeClr val="bg1"/>
                </a:solidFill>
                <a:effectLst/>
                <a:latin typeface="Söhne"/>
              </a:rPr>
              <a:t>accountable for keeping data up to date and managing the inventory</a:t>
            </a:r>
          </a:p>
          <a:p>
            <a:pPr marL="457200" indent="-457200" algn="just">
              <a:buFont typeface="Arial" panose="020B0604020202020204" pitchFamily="34" charset="0"/>
              <a:buChar char="•"/>
            </a:pPr>
            <a:r>
              <a:rPr lang="en-US" b="0" i="0" dirty="0">
                <a:solidFill>
                  <a:schemeClr val="bg1"/>
                </a:solidFill>
                <a:effectLst/>
                <a:latin typeface="Söhne"/>
              </a:rPr>
              <a:t>The system must be user friendly easy to operate</a:t>
            </a:r>
          </a:p>
          <a:p>
            <a:pPr marL="457200" indent="-457200" algn="just">
              <a:buFont typeface="Arial" panose="020B0604020202020204" pitchFamily="34" charset="0"/>
              <a:buChar char="•"/>
            </a:pPr>
            <a:r>
              <a:rPr lang="en-US" dirty="0">
                <a:solidFill>
                  <a:schemeClr val="bg1"/>
                </a:solidFill>
                <a:latin typeface="Calibri" panose="020F0502020204030204" pitchFamily="34" charset="0"/>
                <a:cs typeface="Calibri" panose="020F0502020204030204" pitchFamily="34" charset="0"/>
              </a:rPr>
              <a:t>The system must protect delicate inventory data and be secure.</a:t>
            </a:r>
          </a:p>
        </p:txBody>
      </p:sp>
    </p:spTree>
    <p:extLst>
      <p:ext uri="{BB962C8B-B14F-4D97-AF65-F5344CB8AC3E}">
        <p14:creationId xmlns:p14="http://schemas.microsoft.com/office/powerpoint/2010/main" val="3771794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olored pencils inside a pencil holder which is on top of a wood table">
            <a:extLst>
              <a:ext uri="{FF2B5EF4-FFF2-40B4-BE49-F238E27FC236}">
                <a16:creationId xmlns:a16="http://schemas.microsoft.com/office/drawing/2014/main" id="{D20EDE70-1CAC-0726-1A43-E5319C086DD5}"/>
              </a:ext>
            </a:extLst>
          </p:cNvPr>
          <p:cNvPicPr>
            <a:picLocks noChangeAspect="1"/>
          </p:cNvPicPr>
          <p:nvPr/>
        </p:nvPicPr>
        <p:blipFill rotWithShape="1">
          <a:blip r:embed="rId2"/>
          <a:srcRect t="15730"/>
          <a:stretch/>
        </p:blipFill>
        <p:spPr>
          <a:xfrm>
            <a:off x="20" y="10"/>
            <a:ext cx="12191979" cy="6857989"/>
          </a:xfrm>
          <a:prstGeom prst="rect">
            <a:avLst/>
          </a:prstGeom>
        </p:spPr>
      </p:pic>
      <p:sp>
        <p:nvSpPr>
          <p:cNvPr id="2" name="Title 1">
            <a:extLst>
              <a:ext uri="{FF2B5EF4-FFF2-40B4-BE49-F238E27FC236}">
                <a16:creationId xmlns:a16="http://schemas.microsoft.com/office/drawing/2014/main" id="{54DC8472-7646-62C8-8179-B01BD19E1535}"/>
              </a:ext>
            </a:extLst>
          </p:cNvPr>
          <p:cNvSpPr>
            <a:spLocks noGrp="1"/>
          </p:cNvSpPr>
          <p:nvPr>
            <p:ph type="ctrTitle"/>
          </p:nvPr>
        </p:nvSpPr>
        <p:spPr>
          <a:xfrm>
            <a:off x="937142" y="691723"/>
            <a:ext cx="6266091" cy="1015779"/>
          </a:xfrm>
        </p:spPr>
        <p:txBody>
          <a:bodyPr>
            <a:normAutofit/>
          </a:bodyPr>
          <a:lstStyle/>
          <a:p>
            <a:r>
              <a:rPr lang="en-US" sz="3600" b="0" i="0" dirty="0">
                <a:solidFill>
                  <a:srgbClr val="D1D5DB"/>
                </a:solidFill>
                <a:effectLst/>
                <a:latin typeface="Söhne"/>
              </a:rPr>
              <a:t>Functional Requirements</a:t>
            </a:r>
            <a:endParaRPr lang="en-US" dirty="0"/>
          </a:p>
        </p:txBody>
      </p:sp>
      <p:sp>
        <p:nvSpPr>
          <p:cNvPr id="3" name="Subtitle 2">
            <a:extLst>
              <a:ext uri="{FF2B5EF4-FFF2-40B4-BE49-F238E27FC236}">
                <a16:creationId xmlns:a16="http://schemas.microsoft.com/office/drawing/2014/main" id="{B4C3D647-0506-D319-229B-ECE24FAAE5E2}"/>
              </a:ext>
            </a:extLst>
          </p:cNvPr>
          <p:cNvSpPr>
            <a:spLocks noGrp="1"/>
          </p:cNvSpPr>
          <p:nvPr>
            <p:ph type="subTitle" idx="1"/>
          </p:nvPr>
        </p:nvSpPr>
        <p:spPr>
          <a:xfrm>
            <a:off x="937144" y="2080727"/>
            <a:ext cx="7535052" cy="2090057"/>
          </a:xfrm>
        </p:spPr>
        <p:txBody>
          <a:bodyPr>
            <a:normAutofit/>
          </a:bodyPr>
          <a:lstStyle/>
          <a:p>
            <a:pPr algn="l"/>
            <a:endParaRPr lang="en-US" sz="2000" b="0" i="0" dirty="0">
              <a:effectLst/>
              <a:latin typeface="Söhne"/>
            </a:endParaRPr>
          </a:p>
          <a:p>
            <a:pPr marL="342900" indent="-342900" algn="l">
              <a:buFont typeface="Arial" panose="020B0604020202020204" pitchFamily="34" charset="0"/>
              <a:buChar char="•"/>
            </a:pPr>
            <a:r>
              <a:rPr lang="en-US" sz="2000" b="0" i="0" dirty="0">
                <a:solidFill>
                  <a:schemeClr val="bg1">
                    <a:lumMod val="95000"/>
                  </a:schemeClr>
                </a:solidFill>
                <a:effectLst/>
                <a:latin typeface="Söhne"/>
              </a:rPr>
              <a:t>Real-time software</a:t>
            </a:r>
            <a:r>
              <a:rPr lang="en-US" dirty="0">
                <a:solidFill>
                  <a:schemeClr val="bg1">
                    <a:lumMod val="95000"/>
                  </a:schemeClr>
                </a:solidFill>
                <a:latin typeface="Söhne"/>
              </a:rPr>
              <a:t> </a:t>
            </a:r>
            <a:r>
              <a:rPr lang="en-US" sz="2000" b="0" i="0" dirty="0">
                <a:solidFill>
                  <a:schemeClr val="bg1">
                    <a:lumMod val="95000"/>
                  </a:schemeClr>
                </a:solidFill>
                <a:effectLst/>
                <a:latin typeface="Söhne"/>
              </a:rPr>
              <a:t>updates</a:t>
            </a:r>
          </a:p>
          <a:p>
            <a:pPr marL="342900" indent="-342900" algn="l">
              <a:buFont typeface="Arial" panose="020B0604020202020204" pitchFamily="34" charset="0"/>
              <a:buChar char="•"/>
            </a:pPr>
            <a:r>
              <a:rPr lang="en-US" sz="2000" b="0" i="0" dirty="0">
                <a:solidFill>
                  <a:schemeClr val="bg1"/>
                </a:solidFill>
                <a:effectLst/>
                <a:latin typeface="Söhne"/>
              </a:rPr>
              <a:t>Automatic Renewal of Software licenses.</a:t>
            </a:r>
          </a:p>
        </p:txBody>
      </p:sp>
    </p:spTree>
    <p:extLst>
      <p:ext uri="{BB962C8B-B14F-4D97-AF65-F5344CB8AC3E}">
        <p14:creationId xmlns:p14="http://schemas.microsoft.com/office/powerpoint/2010/main" val="2045216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olored pencils inside a pencil holder which is on top of a wood table">
            <a:extLst>
              <a:ext uri="{FF2B5EF4-FFF2-40B4-BE49-F238E27FC236}">
                <a16:creationId xmlns:a16="http://schemas.microsoft.com/office/drawing/2014/main" id="{D20EDE70-1CAC-0726-1A43-E5319C086DD5}"/>
              </a:ext>
            </a:extLst>
          </p:cNvPr>
          <p:cNvPicPr>
            <a:picLocks noChangeAspect="1"/>
          </p:cNvPicPr>
          <p:nvPr/>
        </p:nvPicPr>
        <p:blipFill rotWithShape="1">
          <a:blip r:embed="rId2"/>
          <a:srcRect t="15730"/>
          <a:stretch/>
        </p:blipFill>
        <p:spPr>
          <a:xfrm>
            <a:off x="0" y="11"/>
            <a:ext cx="12191979" cy="6857989"/>
          </a:xfrm>
          <a:prstGeom prst="rect">
            <a:avLst/>
          </a:prstGeom>
        </p:spPr>
      </p:pic>
      <p:sp>
        <p:nvSpPr>
          <p:cNvPr id="2" name="Title 1">
            <a:extLst>
              <a:ext uri="{FF2B5EF4-FFF2-40B4-BE49-F238E27FC236}">
                <a16:creationId xmlns:a16="http://schemas.microsoft.com/office/drawing/2014/main" id="{54DC8472-7646-62C8-8179-B01BD19E1535}"/>
              </a:ext>
            </a:extLst>
          </p:cNvPr>
          <p:cNvSpPr>
            <a:spLocks noGrp="1"/>
          </p:cNvSpPr>
          <p:nvPr>
            <p:ph type="ctrTitle"/>
          </p:nvPr>
        </p:nvSpPr>
        <p:spPr>
          <a:xfrm>
            <a:off x="937143" y="299837"/>
            <a:ext cx="7124507" cy="763853"/>
          </a:xfrm>
        </p:spPr>
        <p:txBody>
          <a:bodyPr>
            <a:normAutofit/>
          </a:bodyPr>
          <a:lstStyle/>
          <a:p>
            <a:r>
              <a:rPr lang="en-US" sz="3600" b="0" i="0" dirty="0">
                <a:solidFill>
                  <a:srgbClr val="D1D5DB"/>
                </a:solidFill>
                <a:effectLst/>
                <a:latin typeface="Söhne"/>
              </a:rPr>
              <a:t>Non-Functional Requirements</a:t>
            </a:r>
            <a:endParaRPr lang="en-US" dirty="0"/>
          </a:p>
        </p:txBody>
      </p:sp>
      <p:sp>
        <p:nvSpPr>
          <p:cNvPr id="3" name="Subtitle 2">
            <a:extLst>
              <a:ext uri="{FF2B5EF4-FFF2-40B4-BE49-F238E27FC236}">
                <a16:creationId xmlns:a16="http://schemas.microsoft.com/office/drawing/2014/main" id="{B4C3D647-0506-D319-229B-ECE24FAAE5E2}"/>
              </a:ext>
            </a:extLst>
          </p:cNvPr>
          <p:cNvSpPr>
            <a:spLocks noGrp="1"/>
          </p:cNvSpPr>
          <p:nvPr>
            <p:ph type="subTitle" idx="1"/>
          </p:nvPr>
        </p:nvSpPr>
        <p:spPr>
          <a:xfrm>
            <a:off x="937143" y="1063690"/>
            <a:ext cx="6748993" cy="4730620"/>
          </a:xfrm>
        </p:spPr>
        <p:txBody>
          <a:bodyPr>
            <a:normAutofit/>
          </a:bodyPr>
          <a:lstStyle/>
          <a:p>
            <a:pPr algn="just"/>
            <a:r>
              <a:rPr lang="en-US" dirty="0">
                <a:solidFill>
                  <a:schemeClr val="bg1"/>
                </a:solidFill>
                <a:latin typeface="Calibri" panose="020F0502020204030204" pitchFamily="34" charset="0"/>
                <a:cs typeface="Calibri" panose="020F0502020204030204" pitchFamily="34" charset="0"/>
              </a:rPr>
              <a:t>Security: The system needs to be safe from unauthorized access and breaches of sensitive employee and client data</a:t>
            </a:r>
          </a:p>
          <a:p>
            <a:pPr algn="just"/>
            <a:r>
              <a:rPr lang="en-US" dirty="0">
                <a:solidFill>
                  <a:schemeClr val="bg1"/>
                </a:solidFill>
                <a:latin typeface="Calibri" panose="020F0502020204030204" pitchFamily="34" charset="0"/>
                <a:cs typeface="Calibri" panose="020F0502020204030204" pitchFamily="34" charset="0"/>
              </a:rPr>
              <a:t>Scalability: The system should be able to manage a large volume of data and transactions as the business grows.</a:t>
            </a:r>
          </a:p>
          <a:p>
            <a:pPr algn="just"/>
            <a:r>
              <a:rPr lang="en-US" dirty="0">
                <a:solidFill>
                  <a:schemeClr val="bg1"/>
                </a:solidFill>
                <a:latin typeface="Calibri" panose="020F0502020204030204" pitchFamily="34" charset="0"/>
                <a:cs typeface="Calibri" panose="020F0502020204030204" pitchFamily="34" charset="0"/>
              </a:rPr>
              <a:t>Performance: The system must be able to process transactions and data quickly and efficiently to ensure a positive experience for clients and employees.</a:t>
            </a:r>
          </a:p>
          <a:p>
            <a:pPr algn="just"/>
            <a:r>
              <a:rPr lang="en-US" dirty="0">
                <a:solidFill>
                  <a:schemeClr val="bg1"/>
                </a:solidFill>
                <a:latin typeface="Calibri" panose="020F0502020204030204" pitchFamily="34" charset="0"/>
                <a:cs typeface="Calibri" panose="020F0502020204030204" pitchFamily="34" charset="0"/>
              </a:rPr>
              <a:t>Reliability: The system must be able to function consistently, without pause, and independent.</a:t>
            </a:r>
          </a:p>
          <a:p>
            <a:pPr algn="just"/>
            <a:r>
              <a:rPr lang="en-US" dirty="0">
                <a:solidFill>
                  <a:schemeClr val="bg1"/>
                </a:solidFill>
                <a:latin typeface="Calibri" panose="020F0502020204030204" pitchFamily="34" charset="0"/>
                <a:cs typeface="Calibri" panose="020F0502020204030204" pitchFamily="34" charset="0"/>
              </a:rPr>
              <a:t>Usability: Both users and employees should find the system easy to use, with a user-friendly interface and clear navigation.</a:t>
            </a:r>
          </a:p>
        </p:txBody>
      </p:sp>
    </p:spTree>
    <p:extLst>
      <p:ext uri="{BB962C8B-B14F-4D97-AF65-F5344CB8AC3E}">
        <p14:creationId xmlns:p14="http://schemas.microsoft.com/office/powerpoint/2010/main" val="1030929573"/>
      </p:ext>
    </p:extLst>
  </p:cSld>
  <p:clrMapOvr>
    <a:masterClrMapping/>
  </p:clrMapOvr>
</p:sld>
</file>

<file path=ppt/theme/theme1.xml><?xml version="1.0" encoding="utf-8"?>
<a:theme xmlns:a="http://schemas.openxmlformats.org/drawingml/2006/main" name="SwellVTI">
  <a:themeElements>
    <a:clrScheme name="AnalogousFromRegularSeed_2SEEDS">
      <a:dk1>
        <a:srgbClr val="000000"/>
      </a:dk1>
      <a:lt1>
        <a:srgbClr val="FFFFFF"/>
      </a:lt1>
      <a:dk2>
        <a:srgbClr val="1B2F2E"/>
      </a:dk2>
      <a:lt2>
        <a:srgbClr val="F3F1F0"/>
      </a:lt2>
      <a:accent1>
        <a:srgbClr val="3B9EB1"/>
      </a:accent1>
      <a:accent2>
        <a:srgbClr val="46B196"/>
      </a:accent2>
      <a:accent3>
        <a:srgbClr val="4D7EC3"/>
      </a:accent3>
      <a:accent4>
        <a:srgbClr val="B13B3E"/>
      </a:accent4>
      <a:accent5>
        <a:srgbClr val="C37B4D"/>
      </a:accent5>
      <a:accent6>
        <a:srgbClr val="B19A3B"/>
      </a:accent6>
      <a:hlink>
        <a:srgbClr val="C05944"/>
      </a:hlink>
      <a:folHlink>
        <a:srgbClr val="7F7F7F"/>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ellVTI" id="{8361A04D-931A-43DC-973B-1B0B1DD5DECC}" vid="{6DDB23E8-D18E-4BDA-98D6-324466149EBD}"/>
    </a:ext>
  </a:extLst>
</a:theme>
</file>

<file path=docProps/app.xml><?xml version="1.0" encoding="utf-8"?>
<Properties xmlns="http://schemas.openxmlformats.org/officeDocument/2006/extended-properties" xmlns:vt="http://schemas.openxmlformats.org/officeDocument/2006/docPropsVTypes">
  <TotalTime>72</TotalTime>
  <Words>413</Words>
  <Application>Microsoft Office PowerPoint</Application>
  <PresentationFormat>Widescreen</PresentationFormat>
  <Paragraphs>38</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Neue Haas Grotesk Text Pro</vt:lpstr>
      <vt:lpstr>Söhne</vt:lpstr>
      <vt:lpstr>SwellVTI</vt:lpstr>
      <vt:lpstr>                                                                    System Analysis and Design for                Data Security</vt:lpstr>
      <vt:lpstr>Business Problem Statement </vt:lpstr>
      <vt:lpstr>Research Question</vt:lpstr>
      <vt:lpstr>Motivation</vt:lpstr>
      <vt:lpstr>System Description</vt:lpstr>
      <vt:lpstr>Stakeholders</vt:lpstr>
      <vt:lpstr>Requirements</vt:lpstr>
      <vt:lpstr>Functional Requirements</vt:lpstr>
      <vt:lpstr>Non-Functional Requirements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System Analysis and Design for                Data Security</dc:title>
  <dc:creator>nikhil reddy</dc:creator>
  <cp:lastModifiedBy>Simran Agichani</cp:lastModifiedBy>
  <cp:revision>2</cp:revision>
  <dcterms:created xsi:type="dcterms:W3CDTF">2023-01-27T23:33:59Z</dcterms:created>
  <dcterms:modified xsi:type="dcterms:W3CDTF">2024-08-07T23:06:55Z</dcterms:modified>
</cp:coreProperties>
</file>