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13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0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332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621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6894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391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9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8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49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16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67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31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14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72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2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94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59AB3-6BB7-45CF-B4C8-AAB966DE9CA9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3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Wskills-DataScienceTeam/Climate-Visibility/blob/main/notebooks/data.csv" TargetMode="External"/><Relationship Id="rId2" Type="http://schemas.openxmlformats.org/officeDocument/2006/relationships/hyperlink" Target="https://github.com/PWskills-DataScienceTeam/Climate-Visibil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A812-EF5E-3199-4BC6-AC007528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436003" cy="1646302"/>
          </a:xfrm>
        </p:spPr>
        <p:txBody>
          <a:bodyPr/>
          <a:lstStyle/>
          <a:p>
            <a:r>
              <a:rPr lang="en-IN" dirty="0"/>
              <a:t>Climate Visibility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55A3C-A38D-8627-37BF-41B0DB72A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IN" dirty="0"/>
              <a:t>W Skills</a:t>
            </a:r>
          </a:p>
        </p:txBody>
      </p:sp>
    </p:spTree>
    <p:extLst>
      <p:ext uri="{BB962C8B-B14F-4D97-AF65-F5344CB8AC3E}">
        <p14:creationId xmlns:p14="http://schemas.microsoft.com/office/powerpoint/2010/main" val="75097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4D50-5BA4-742A-0CDA-B99F4282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373146-3213-3CBC-87E9-A08C62DD7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0702" y="2136339"/>
            <a:ext cx="977007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objective of this project is to develop a machine learning model that can accurately predict the maximum visibility distance in a given location and weather condition.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model should take into account various weather parameters such as humidity, temperature, wind speed, and atmospheric pressure, as well as geographical features such as elevation, terrain, and land cover.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model should be trained on a large dataset of historical weather and visibility data, and validated using a separate test dataset.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ultimate goal is to provide a tool that can help improve safety and efficiency in various applications such as aviation, transportation, and outdoor activities.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2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BF0B-27C0-9C39-471D-F45FF09F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43" y="197709"/>
            <a:ext cx="9652915" cy="667264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Solution Proposed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AB166F-1DE8-F916-EDA4-2C0A727608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1343" y="1145280"/>
            <a:ext cx="11514668" cy="524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None/>
            </a:pPr>
            <a:r>
              <a:rPr lang="en-IN" sz="1400" b="1" i="0" dirty="0">
                <a:solidFill>
                  <a:srgbClr val="1F2328"/>
                </a:solidFill>
                <a:effectLst/>
                <a:latin typeface="-apple-system"/>
              </a:rPr>
              <a:t>Tech Stack Used</a:t>
            </a:r>
          </a:p>
          <a:p>
            <a:pPr algn="l">
              <a:buFont typeface="+mj-lt"/>
              <a:buAutoNum type="arabicPeriod"/>
            </a:pPr>
            <a:r>
              <a:rPr lang="en-IN" sz="1400" b="0" i="0" dirty="0">
                <a:solidFill>
                  <a:srgbClr val="1F2328"/>
                </a:solidFill>
                <a:effectLst/>
                <a:latin typeface="-apple-system"/>
              </a:rPr>
              <a:t>Python</a:t>
            </a:r>
          </a:p>
          <a:p>
            <a:pPr algn="l">
              <a:buFont typeface="+mj-lt"/>
              <a:buAutoNum type="arabicPeriod"/>
            </a:pPr>
            <a:r>
              <a:rPr lang="en-IN" sz="1400" b="0" i="0" dirty="0" err="1">
                <a:solidFill>
                  <a:srgbClr val="1F2328"/>
                </a:solidFill>
                <a:effectLst/>
                <a:latin typeface="-apple-system"/>
              </a:rPr>
              <a:t>FastAPI</a:t>
            </a:r>
            <a:endParaRPr lang="en-IN" sz="1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IN" sz="1400" b="0" i="0" dirty="0">
                <a:solidFill>
                  <a:srgbClr val="1F2328"/>
                </a:solidFill>
                <a:effectLst/>
                <a:latin typeface="-apple-system"/>
              </a:rPr>
              <a:t>Machine learning algorithms</a:t>
            </a:r>
          </a:p>
          <a:p>
            <a:pPr algn="l">
              <a:buFont typeface="+mj-lt"/>
              <a:buAutoNum type="arabicPeriod"/>
            </a:pPr>
            <a:r>
              <a:rPr lang="en-IN" sz="1400" b="0" i="0" dirty="0">
                <a:solidFill>
                  <a:srgbClr val="1F2328"/>
                </a:solidFill>
                <a:effectLst/>
                <a:latin typeface="-apple-system"/>
              </a:rPr>
              <a:t>Docker</a:t>
            </a:r>
          </a:p>
          <a:p>
            <a:pPr algn="l">
              <a:buFont typeface="+mj-lt"/>
              <a:buAutoNum type="arabicPeriod"/>
            </a:pPr>
            <a:r>
              <a:rPr lang="en-IN" sz="1400" b="0" i="0" dirty="0">
                <a:solidFill>
                  <a:srgbClr val="1F2328"/>
                </a:solidFill>
                <a:effectLst/>
                <a:latin typeface="-apple-system"/>
              </a:rPr>
              <a:t>MongoDB</a:t>
            </a:r>
          </a:p>
          <a:p>
            <a:pPr algn="l">
              <a:buNone/>
            </a:pPr>
            <a:r>
              <a:rPr lang="en-IN" sz="1400" b="1" i="0" dirty="0">
                <a:solidFill>
                  <a:srgbClr val="1F2328"/>
                </a:solidFill>
                <a:effectLst/>
                <a:latin typeface="-apple-system"/>
              </a:rPr>
              <a:t>Infrastructure required</a:t>
            </a:r>
          </a:p>
          <a:p>
            <a:pPr algn="l">
              <a:buFont typeface="+mj-lt"/>
              <a:buAutoNum type="arabicPeriod"/>
            </a:pPr>
            <a:r>
              <a:rPr lang="en-IN" sz="1400" b="0" i="0" dirty="0">
                <a:solidFill>
                  <a:srgbClr val="1F2328"/>
                </a:solidFill>
                <a:effectLst/>
                <a:latin typeface="-apple-system"/>
              </a:rPr>
              <a:t>AWS S3</a:t>
            </a:r>
          </a:p>
          <a:p>
            <a:pPr algn="l">
              <a:buFont typeface="+mj-lt"/>
              <a:buAutoNum type="arabicPeriod"/>
            </a:pPr>
            <a:r>
              <a:rPr lang="en-IN" sz="1400" b="0" i="0" dirty="0">
                <a:solidFill>
                  <a:srgbClr val="1F2328"/>
                </a:solidFill>
                <a:effectLst/>
                <a:latin typeface="-apple-system"/>
              </a:rPr>
              <a:t>Azure</a:t>
            </a:r>
          </a:p>
          <a:p>
            <a:pPr algn="l">
              <a:buFont typeface="+mj-lt"/>
              <a:buAutoNum type="arabicPeriod"/>
            </a:pPr>
            <a:r>
              <a:rPr lang="en-IN" sz="1400" b="0" i="0" dirty="0" err="1">
                <a:solidFill>
                  <a:srgbClr val="1F2328"/>
                </a:solidFill>
                <a:effectLst/>
                <a:latin typeface="-apple-system"/>
              </a:rPr>
              <a:t>Github</a:t>
            </a:r>
            <a:r>
              <a:rPr lang="en-IN" sz="1400" b="0" i="0" dirty="0">
                <a:solidFill>
                  <a:srgbClr val="1F2328"/>
                </a:solidFill>
                <a:effectLst/>
                <a:latin typeface="-apple-system"/>
              </a:rPr>
              <a:t> Actions</a:t>
            </a:r>
          </a:p>
          <a:p>
            <a:pPr algn="l">
              <a:buNone/>
            </a:pPr>
            <a:endParaRPr lang="en-US" sz="1400" dirty="0">
              <a:solidFill>
                <a:srgbClr val="1F2328"/>
              </a:solidFill>
              <a:latin typeface="-apple-system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F2328"/>
                </a:solidFill>
                <a:effectLst/>
                <a:latin typeface="-apple-system"/>
              </a:rPr>
              <a:t>GitHub Link:  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https://github.com/PWskills-DataScienceTeam/Climate-Visibility</a:t>
            </a:r>
            <a:endParaRPr lang="en-US" sz="1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F2328"/>
                </a:solidFill>
                <a:effectLst/>
                <a:latin typeface="-apple-system"/>
              </a:rPr>
              <a:t>Dataset used</a:t>
            </a:r>
          </a:p>
          <a:p>
            <a:pPr>
              <a:buNone/>
            </a:pPr>
            <a:r>
              <a:rPr kumimoji="0" lang="en-US" altLang="en-US" sz="1800" u="sng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-apple-system"/>
                <a:hlinkClick r:id="rId3"/>
              </a:rPr>
              <a:t>https://github.com/PWskills-DataScienceTeam/Climate-Visibility/blob/main/notebooks/data.csv</a:t>
            </a:r>
            <a:endParaRPr kumimoji="0" lang="en-US" altLang="en-US" sz="1800" u="sng" strike="noStrike" cap="none" normalizeH="0" baseline="0" dirty="0">
              <a:ln>
                <a:noFill/>
              </a:ln>
              <a:solidFill>
                <a:schemeClr val="tx1"/>
              </a:solidFill>
              <a:latin typeface="-apple-system"/>
            </a:endParaRPr>
          </a:p>
          <a:p>
            <a:pPr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61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06B3-0755-5543-EC15-7B04879B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2" y="341591"/>
            <a:ext cx="8596668" cy="1320800"/>
          </a:xfrm>
        </p:spPr>
        <p:txBody>
          <a:bodyPr/>
          <a:lstStyle/>
          <a:p>
            <a:r>
              <a:rPr lang="en-US" dirty="0"/>
              <a:t>Flow of the Project Demo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E7DE64-B382-BA75-489D-CCE42FD65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997830"/>
              </p:ext>
            </p:extLst>
          </p:nvPr>
        </p:nvGraphicFramePr>
        <p:xfrm>
          <a:off x="790832" y="1121719"/>
          <a:ext cx="7735329" cy="5246409"/>
        </p:xfrm>
        <a:graphic>
          <a:graphicData uri="http://schemas.openxmlformats.org/drawingml/2006/table">
            <a:tbl>
              <a:tblPr/>
              <a:tblGrid>
                <a:gridCol w="7735329">
                  <a:extLst>
                    <a:ext uri="{9D8B030D-6E8A-4147-A177-3AD203B41FA5}">
                      <a16:colId xmlns:a16="http://schemas.microsoft.com/office/drawing/2014/main" val="2861466697"/>
                    </a:ext>
                  </a:extLst>
                </a:gridCol>
              </a:tblGrid>
              <a:tr h="255923">
                <a:tc>
                  <a:txBody>
                    <a:bodyPr/>
                    <a:lstStyle/>
                    <a:p>
                      <a:pPr fontAlgn="base"/>
                      <a:r>
                        <a:rPr lang="en-IN" sz="1000" dirty="0">
                          <a:effectLst/>
                        </a:rPr>
                        <a:t>Introduction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404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4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4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855453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Environment Setup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E04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4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4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5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05353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Dataset Exploration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D05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4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5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2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102239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Data Preprocessing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C02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2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2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75790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Feature Engineering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202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34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2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83642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IN" sz="1000" dirty="0">
                          <a:effectLst/>
                        </a:rPr>
                        <a:t>Model Training &amp; Evaluation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F02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2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2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4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05103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End to End Pipeline Run – Connecting the components of source folder (</a:t>
                      </a:r>
                      <a:r>
                        <a:rPr lang="en-US" sz="1000" dirty="0" err="1">
                          <a:effectLst/>
                        </a:rPr>
                        <a:t>src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en-IN" sz="1000" dirty="0">
                        <a:effectLst/>
                      </a:endParaRP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F02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2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4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4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15310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FastAPI Deployment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104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BF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4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5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35938"/>
                  </a:ext>
                </a:extLst>
              </a:tr>
              <a:tr h="255923"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Docker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D05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4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5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E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129065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IN" sz="1000" dirty="0">
                          <a:effectLst/>
                        </a:rPr>
                        <a:t>Cloud Deployment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70E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5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E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B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55723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 err="1">
                          <a:effectLst/>
                        </a:rPr>
                        <a:t>MLOps</a:t>
                      </a:r>
                      <a:endParaRPr lang="en-US" sz="1000" dirty="0">
                        <a:effectLst/>
                      </a:endParaRP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90B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5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B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C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387775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Version Control Git </a:t>
                      </a:r>
                      <a:r>
                        <a:rPr lang="en-US" sz="1000" dirty="0" err="1">
                          <a:effectLst/>
                        </a:rPr>
                        <a:t>GithHub</a:t>
                      </a:r>
                      <a:endParaRPr lang="en-IN" sz="1000" dirty="0">
                        <a:effectLst/>
                      </a:endParaRP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20AC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B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C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A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862577"/>
                  </a:ext>
                </a:extLst>
              </a:tr>
              <a:tr h="255923">
                <a:tc>
                  <a:txBody>
                    <a:bodyPr/>
                    <a:lstStyle/>
                    <a:p>
                      <a:pPr fontAlgn="base"/>
                      <a:r>
                        <a:rPr lang="en-IN" sz="1000" dirty="0">
                          <a:effectLst/>
                        </a:rPr>
                        <a:t>Final Wrap-Up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30A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B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A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A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50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53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D632-BB1D-556F-F579-CB3378F0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07" y="230659"/>
            <a:ext cx="8596668" cy="510746"/>
          </a:xfrm>
        </p:spPr>
        <p:txBody>
          <a:bodyPr>
            <a:normAutofit fontScale="90000"/>
          </a:bodyPr>
          <a:lstStyle/>
          <a:p>
            <a:r>
              <a:rPr lang="en-US" dirty="0"/>
              <a:t>Libraries for the Project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D045AB-0284-64E4-3438-1E8D96771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102102"/>
              </p:ext>
            </p:extLst>
          </p:nvPr>
        </p:nvGraphicFramePr>
        <p:xfrm>
          <a:off x="197707" y="840259"/>
          <a:ext cx="11928390" cy="5994061"/>
        </p:xfrm>
        <a:graphic>
          <a:graphicData uri="http://schemas.openxmlformats.org/drawingml/2006/table">
            <a:tbl>
              <a:tblPr/>
              <a:tblGrid>
                <a:gridCol w="5964195">
                  <a:extLst>
                    <a:ext uri="{9D8B030D-6E8A-4147-A177-3AD203B41FA5}">
                      <a16:colId xmlns:a16="http://schemas.microsoft.com/office/drawing/2014/main" val="590327905"/>
                    </a:ext>
                  </a:extLst>
                </a:gridCol>
                <a:gridCol w="5964195">
                  <a:extLst>
                    <a:ext uri="{9D8B030D-6E8A-4147-A177-3AD203B41FA5}">
                      <a16:colId xmlns:a16="http://schemas.microsoft.com/office/drawing/2014/main" val="1255991581"/>
                    </a:ext>
                  </a:extLst>
                </a:gridCol>
              </a:tblGrid>
              <a:tr h="199738">
                <a:tc>
                  <a:txBody>
                    <a:bodyPr/>
                    <a:lstStyle/>
                    <a:p>
                      <a:r>
                        <a:rPr lang="en-IN" sz="1200" b="1"/>
                        <a:t>Library</a:t>
                      </a:r>
                      <a:endParaRPr lang="en-IN" sz="1200"/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Description</a:t>
                      </a:r>
                      <a:endParaRPr lang="en-IN" sz="1200"/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376166"/>
                  </a:ext>
                </a:extLst>
              </a:tr>
              <a:tr h="216149">
                <a:tc>
                  <a:txBody>
                    <a:bodyPr/>
                    <a:lstStyle/>
                    <a:p>
                      <a:r>
                        <a:rPr lang="en-IN" sz="1200" dirty="0"/>
                        <a:t>boto3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AWS SDK for Python to interact with AWS services (S3, EC2, etc.).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39682"/>
                  </a:ext>
                </a:extLst>
              </a:tr>
              <a:tr h="216149">
                <a:tc>
                  <a:txBody>
                    <a:bodyPr/>
                    <a:lstStyle/>
                    <a:p>
                      <a:r>
                        <a:rPr lang="en-IN" sz="1200"/>
                        <a:t>botocore-stubs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Type hints and auto-completion support for botocore, the core of boto3.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069594"/>
                  </a:ext>
                </a:extLst>
              </a:tr>
              <a:tr h="216149">
                <a:tc>
                  <a:txBody>
                    <a:bodyPr/>
                    <a:lstStyle/>
                    <a:p>
                      <a:r>
                        <a:rPr lang="en-IN" sz="1200"/>
                        <a:t>dill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Enhanced serialization tool for Python objects, supporting more data types.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502168"/>
                  </a:ext>
                </a:extLst>
              </a:tr>
              <a:tr h="216149">
                <a:tc>
                  <a:txBody>
                    <a:bodyPr/>
                    <a:lstStyle/>
                    <a:p>
                      <a:r>
                        <a:rPr lang="en-IN" sz="1200"/>
                        <a:t>dnspython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DNS toolkit for performing DNS queries and operations.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51198"/>
                  </a:ext>
                </a:extLst>
              </a:tr>
              <a:tr h="216149">
                <a:tc>
                  <a:txBody>
                    <a:bodyPr/>
                    <a:lstStyle/>
                    <a:p>
                      <a:r>
                        <a:rPr lang="en-IN" sz="1200"/>
                        <a:t>evidently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Library for monitoring machine learning models and detecting data drift.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983872"/>
                  </a:ext>
                </a:extLst>
              </a:tr>
              <a:tr h="308782">
                <a:tc>
                  <a:txBody>
                    <a:bodyPr/>
                    <a:lstStyle/>
                    <a:p>
                      <a:r>
                        <a:rPr lang="en-IN" sz="1200" dirty="0" err="1"/>
                        <a:t>fastapi</a:t>
                      </a:r>
                      <a:endParaRPr lang="en-IN" sz="1200" dirty="0"/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Modern, high-performance web framework for APIs, based on Python type hints.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193062"/>
                  </a:ext>
                </a:extLst>
              </a:tr>
              <a:tr h="216149">
                <a:tc>
                  <a:txBody>
                    <a:bodyPr/>
                    <a:lstStyle/>
                    <a:p>
                      <a:r>
                        <a:rPr lang="en-IN" sz="1200"/>
                        <a:t>from-root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Utility to find the root directory of a project dynamically.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562776"/>
                  </a:ext>
                </a:extLst>
              </a:tr>
              <a:tr h="216149">
                <a:tc>
                  <a:txBody>
                    <a:bodyPr/>
                    <a:lstStyle/>
                    <a:p>
                      <a:r>
                        <a:rPr lang="en-IN" sz="1200"/>
                        <a:t>httptools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High-performance HTTP parser used by async web servers like uvicorn.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228176"/>
                  </a:ext>
                </a:extLst>
              </a:tr>
              <a:tr h="308782">
                <a:tc>
                  <a:txBody>
                    <a:bodyPr/>
                    <a:lstStyle/>
                    <a:p>
                      <a:r>
                        <a:rPr lang="en-IN" sz="1200"/>
                        <a:t>imblearn (imbalanced-learn)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Library for handling imbalanced datasets (e.g., SMOTE for oversampling).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429791"/>
                  </a:ext>
                </a:extLst>
              </a:tr>
              <a:tr h="216149">
                <a:tc>
                  <a:txBody>
                    <a:bodyPr/>
                    <a:lstStyle/>
                    <a:p>
                      <a:r>
                        <a:rPr lang="en-IN" sz="1200"/>
                        <a:t>mypy-boto3-s3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Type hints for boto3 S3 client, improving IDE autocompletion.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893958"/>
                  </a:ext>
                </a:extLst>
              </a:tr>
              <a:tr h="216149">
                <a:tc>
                  <a:txBody>
                    <a:bodyPr/>
                    <a:lstStyle/>
                    <a:p>
                      <a:r>
                        <a:rPr lang="en-IN" sz="1200"/>
                        <a:t>pip-chill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Simplifies viewing and freezing installed Python packages.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90015"/>
                  </a:ext>
                </a:extLst>
              </a:tr>
              <a:tr h="216149">
                <a:tc>
                  <a:txBody>
                    <a:bodyPr/>
                    <a:lstStyle/>
                    <a:p>
                      <a:r>
                        <a:rPr lang="en-IN" sz="1200" dirty="0" err="1"/>
                        <a:t>pymongo</a:t>
                      </a:r>
                      <a:endParaRPr lang="en-IN" sz="1200" dirty="0"/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MongoDB driver for Python, enabling interaction with MongoDB databases.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244483"/>
                  </a:ext>
                </a:extLst>
              </a:tr>
              <a:tr h="216149">
                <a:tc>
                  <a:txBody>
                    <a:bodyPr/>
                    <a:lstStyle/>
                    <a:p>
                      <a:r>
                        <a:rPr lang="en-IN" sz="1200"/>
                        <a:t>jinja2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Fast and powerful template engine used in Flask and FastAPI.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490296"/>
                  </a:ext>
                </a:extLst>
              </a:tr>
              <a:tr h="216149">
                <a:tc>
                  <a:txBody>
                    <a:bodyPr/>
                    <a:lstStyle/>
                    <a:p>
                      <a:r>
                        <a:rPr lang="en-IN" sz="1200"/>
                        <a:t>python-dotenv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Loads environment variables from a .env file for configuration.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149636"/>
                  </a:ext>
                </a:extLst>
              </a:tr>
              <a:tr h="216149">
                <a:tc>
                  <a:txBody>
                    <a:bodyPr/>
                    <a:lstStyle/>
                    <a:p>
                      <a:r>
                        <a:rPr lang="en-IN" sz="1200"/>
                        <a:t>types-s3transfer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Type hints for s3transfer, an Amazon S3 transfer utility in boto3.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802724"/>
                  </a:ext>
                </a:extLst>
              </a:tr>
              <a:tr h="216149">
                <a:tc>
                  <a:txBody>
                    <a:bodyPr/>
                    <a:lstStyle/>
                    <a:p>
                      <a:r>
                        <a:rPr lang="en-IN" sz="1200"/>
                        <a:t>uvicorn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ASGI web server for running FastAPI and other async frameworks.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660356"/>
                  </a:ext>
                </a:extLst>
              </a:tr>
              <a:tr h="216149">
                <a:tc>
                  <a:txBody>
                    <a:bodyPr/>
                    <a:lstStyle/>
                    <a:p>
                      <a:r>
                        <a:rPr lang="en-IN" sz="1200"/>
                        <a:t>watchfiles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Monitors file changes in real time, useful for auto-reloading services.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398820"/>
                  </a:ext>
                </a:extLst>
              </a:tr>
              <a:tr h="308782">
                <a:tc>
                  <a:txBody>
                    <a:bodyPr/>
                    <a:lstStyle/>
                    <a:p>
                      <a:r>
                        <a:rPr lang="en-IN" sz="1200"/>
                        <a:t>websockets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Enables real-time, two-way communication over WebSockets in Python.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136020"/>
                  </a:ext>
                </a:extLst>
              </a:tr>
              <a:tr h="216149">
                <a:tc>
                  <a:txBody>
                    <a:bodyPr/>
                    <a:lstStyle/>
                    <a:p>
                      <a:r>
                        <a:rPr lang="en-IN" sz="1200"/>
                        <a:t>wincertstore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Windows-only package for handling SSL/TLS certificates.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007251"/>
                  </a:ext>
                </a:extLst>
              </a:tr>
              <a:tr h="216149">
                <a:tc>
                  <a:txBody>
                    <a:bodyPr/>
                    <a:lstStyle/>
                    <a:p>
                      <a:r>
                        <a:rPr lang="en-IN" sz="1200"/>
                        <a:t>xgboost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High-performance machine learning library optimized for gradient boosting.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059549"/>
                  </a:ext>
                </a:extLst>
              </a:tr>
              <a:tr h="216149">
                <a:tc>
                  <a:txBody>
                    <a:bodyPr/>
                    <a:lstStyle/>
                    <a:p>
                      <a:r>
                        <a:rPr lang="en-IN" sz="1200"/>
                        <a:t>python-multipart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Parses multipart/form-data requests, often used for file uploads in APIs.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482875"/>
                  </a:ext>
                </a:extLst>
              </a:tr>
              <a:tr h="216149">
                <a:tc>
                  <a:txBody>
                    <a:bodyPr/>
                    <a:lstStyle/>
                    <a:p>
                      <a:r>
                        <a:rPr lang="en-IN" sz="1200" dirty="0" err="1"/>
                        <a:t>neuro_mf</a:t>
                      </a:r>
                      <a:endParaRPr lang="en-IN" sz="1200" dirty="0"/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neural network-based meta-feature extractor for ML models.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449139"/>
                  </a:ext>
                </a:extLst>
              </a:tr>
              <a:tr h="554170">
                <a:tc>
                  <a:txBody>
                    <a:bodyPr/>
                    <a:lstStyle/>
                    <a:p>
                      <a:r>
                        <a:rPr lang="en-US" sz="1200" dirty="0"/>
                        <a:t>kneed</a:t>
                      </a:r>
                      <a:endParaRPr lang="en-IN" sz="1200" dirty="0"/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Given a set of x and y values, 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kneed will return the knee point of the function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The knee point is the point of maximum curvature.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43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72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9BB5-659D-7AB2-7F35-BBB7AB3E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br>
              <a:rPr lang="en-US" dirty="0"/>
            </a:br>
            <a:endParaRPr lang="en-IN" dirty="0"/>
          </a:p>
        </p:txBody>
      </p:sp>
      <p:pic>
        <p:nvPicPr>
          <p:cNvPr id="1026" name="Picture 2" descr="WhatsApp Image 2022-09-22 at 15 29 19">
            <a:extLst>
              <a:ext uri="{FF2B5EF4-FFF2-40B4-BE49-F238E27FC236}">
                <a16:creationId xmlns:a16="http://schemas.microsoft.com/office/drawing/2014/main" id="{F0BC0182-CC0B-8BAA-0EBA-2E76452F37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81" y="1729946"/>
            <a:ext cx="10261987" cy="403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48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AB2C-B3AC-B01B-6609-2E7F3017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Architecture</a:t>
            </a:r>
            <a:endParaRPr lang="en-IN" dirty="0"/>
          </a:p>
        </p:txBody>
      </p:sp>
      <p:pic>
        <p:nvPicPr>
          <p:cNvPr id="2050" name="Picture 2" descr="WhatsApp Image 2022-09-22 at 15 29 10">
            <a:extLst>
              <a:ext uri="{FF2B5EF4-FFF2-40B4-BE49-F238E27FC236}">
                <a16:creationId xmlns:a16="http://schemas.microsoft.com/office/drawing/2014/main" id="{6CD71812-1CE2-4317-F443-455A6A6BFB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59" y="1930400"/>
            <a:ext cx="9176952" cy="38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20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7CCC-E69C-00A4-82EF-3B80251F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Architecture</a:t>
            </a:r>
            <a:endParaRPr lang="en-IN" dirty="0"/>
          </a:p>
        </p:txBody>
      </p:sp>
      <p:pic>
        <p:nvPicPr>
          <p:cNvPr id="3074" name="Picture 2" descr="deployment">
            <a:extLst>
              <a:ext uri="{FF2B5EF4-FFF2-40B4-BE49-F238E27FC236}">
                <a16:creationId xmlns:a16="http://schemas.microsoft.com/office/drawing/2014/main" id="{1F03F009-6EEC-8D70-2644-669D05786A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80" y="1696996"/>
            <a:ext cx="9668197" cy="434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100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824</TotalTime>
  <Words>544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Trebuchet MS</vt:lpstr>
      <vt:lpstr>Wingdings 3</vt:lpstr>
      <vt:lpstr>Facet</vt:lpstr>
      <vt:lpstr>Climate Visibility </vt:lpstr>
      <vt:lpstr>Project Overview</vt:lpstr>
      <vt:lpstr>Solution Proposed </vt:lpstr>
      <vt:lpstr>Flow of the Project Demo</vt:lpstr>
      <vt:lpstr>Libraries for the Project</vt:lpstr>
      <vt:lpstr>Project Architecture </vt:lpstr>
      <vt:lpstr>Data Collection Architecture</vt:lpstr>
      <vt:lpstr>Deployment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SIMRAN ANAND 19BCD7243</dc:creator>
  <cp:lastModifiedBy>SIMRAN ANAND 19BCD7243</cp:lastModifiedBy>
  <cp:revision>9</cp:revision>
  <dcterms:created xsi:type="dcterms:W3CDTF">2024-11-24T18:50:41Z</dcterms:created>
  <dcterms:modified xsi:type="dcterms:W3CDTF">2025-05-01T21:21:01Z</dcterms:modified>
</cp:coreProperties>
</file>