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13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33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621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6894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91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19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8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9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16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67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31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4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2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2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94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9AB3-6BB7-45CF-B4C8-AAB966DE9CA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E710B3-AF16-41C0-B8DB-D23CC8FCC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A812-EF5E-3199-4BC6-AC0075280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436003" cy="1646302"/>
          </a:xfrm>
        </p:spPr>
        <p:txBody>
          <a:bodyPr/>
          <a:lstStyle/>
          <a:p>
            <a:r>
              <a:rPr lang="en-IN" dirty="0"/>
              <a:t>Customer Categorization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55A3C-A38D-8627-37BF-41B0DB72A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/>
              <a:t>W Skills</a:t>
            </a:r>
          </a:p>
        </p:txBody>
      </p:sp>
    </p:spTree>
    <p:extLst>
      <p:ext uri="{BB962C8B-B14F-4D97-AF65-F5344CB8AC3E}">
        <p14:creationId xmlns:p14="http://schemas.microsoft.com/office/powerpoint/2010/main" val="75097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4D50-5BA4-742A-0CDA-B99F4282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1C3D-A3CE-ADF1-7AF3-A4853FD4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9859"/>
            <a:ext cx="9479920" cy="499213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aim to predict the </a:t>
            </a:r>
            <a:r>
              <a:rPr lang="en-US" b="1" dirty="0"/>
              <a:t>type of forest cover</a:t>
            </a:r>
            <a:r>
              <a:rPr lang="en-US" dirty="0"/>
              <a:t> in a specific area of land using only </a:t>
            </a:r>
            <a:r>
              <a:rPr lang="en-US" b="1" dirty="0"/>
              <a:t>cartographic variables</a:t>
            </a:r>
            <a:r>
              <a:rPr lang="en-US" dirty="0"/>
              <a:t> (geographical features such as elevation, slope, etc.). These forest types are identified from </a:t>
            </a:r>
            <a:r>
              <a:rPr lang="en-US" b="1" dirty="0"/>
              <a:t>ground observations</a:t>
            </a:r>
            <a:r>
              <a:rPr lang="en-US" dirty="0"/>
              <a:t> by the US Forest Service (USFS). This prediction will help us understand the natural factors influencing forest cover without relying on satellite or aerial imagery.</a:t>
            </a:r>
          </a:p>
          <a:p>
            <a:r>
              <a:rPr lang="en-US" dirty="0"/>
              <a:t>The study focuses on four wilderness areas located in the </a:t>
            </a:r>
            <a:r>
              <a:rPr lang="en-US" b="1" dirty="0"/>
              <a:t>Roosevelt National Forest</a:t>
            </a:r>
            <a:r>
              <a:rPr lang="en-US" dirty="0"/>
              <a:t> in northern Colorado.</a:t>
            </a:r>
          </a:p>
          <a:p>
            <a:pPr algn="l" fontAlgn="base">
              <a:spcAft>
                <a:spcPts val="1200"/>
              </a:spcAft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study area includes four wilderness areas located in the Roosevelt National Forest of northern Colorado. Each observation is a 30m x 30m patch. You are asked to predict an integer classification for the forest cover type. The seven types are:</a:t>
            </a:r>
          </a:p>
          <a:p>
            <a:pPr algn="l" fontAlgn="base">
              <a:spcAft>
                <a:spcPts val="1200"/>
              </a:spcAft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1 - Spruce/Fir</a:t>
            </a:r>
            <a:br>
              <a:rPr lang="en-US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2 - Lodgepole Pine</a:t>
            </a:r>
            <a:br>
              <a:rPr lang="en-US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3 - Ponderosa Pine</a:t>
            </a:r>
            <a:br>
              <a:rPr lang="en-US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4 - Cottonwood/Willow</a:t>
            </a:r>
            <a:br>
              <a:rPr lang="en-US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5 - Aspen</a:t>
            </a:r>
            <a:br>
              <a:rPr lang="en-US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6 - Douglas-fir</a:t>
            </a:r>
            <a:br>
              <a:rPr lang="en-US" b="0" i="0" dirty="0">
                <a:solidFill>
                  <a:srgbClr val="3C4043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7 - Krummholz</a:t>
            </a:r>
          </a:p>
          <a:p>
            <a:pPr algn="l" fontAlgn="base">
              <a:spcAft>
                <a:spcPts val="1200"/>
              </a:spcAft>
            </a:pP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training set (15120 observations) contains both features and the 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Cover_Type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. The test set contains only the features. You must predict the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Cover_Type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 for every row in the test set (565892 observations).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42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BF0B-27C0-9C39-471D-F45FF09F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Problem Important?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AB166F-1DE8-F916-EDA4-2C0A72760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9713" y="2416505"/>
            <a:ext cx="883126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Ecological Insights: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understand how environmental factors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elevation, soil type) influence forest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Conservation Efforts: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forest types in areas with minimal human impact,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benchmarks for forest conservation.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better planning and management of wilderness areas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predicted forest types. </a:t>
            </a:r>
          </a:p>
        </p:txBody>
      </p:sp>
    </p:spTree>
    <p:extLst>
      <p:ext uri="{BB962C8B-B14F-4D97-AF65-F5344CB8AC3E}">
        <p14:creationId xmlns:p14="http://schemas.microsoft.com/office/powerpoint/2010/main" val="155061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06B3-0755-5543-EC15-7B04879B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the Project Demo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E7DE64-B382-BA75-489D-CCE42FD65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711413"/>
              </p:ext>
            </p:extLst>
          </p:nvPr>
        </p:nvGraphicFramePr>
        <p:xfrm>
          <a:off x="1087395" y="1449860"/>
          <a:ext cx="7735329" cy="4798545"/>
        </p:xfrm>
        <a:graphic>
          <a:graphicData uri="http://schemas.openxmlformats.org/drawingml/2006/table">
            <a:tbl>
              <a:tblPr/>
              <a:tblGrid>
                <a:gridCol w="7735329">
                  <a:extLst>
                    <a:ext uri="{9D8B030D-6E8A-4147-A177-3AD203B41FA5}">
                      <a16:colId xmlns:a16="http://schemas.microsoft.com/office/drawing/2014/main" val="2861466697"/>
                    </a:ext>
                  </a:extLst>
                </a:gridCol>
              </a:tblGrid>
              <a:tr h="255923">
                <a:tc>
                  <a:txBody>
                    <a:bodyPr/>
                    <a:lstStyle/>
                    <a:p>
                      <a:pPr fontAlgn="base"/>
                      <a:r>
                        <a:rPr lang="en-IN" sz="1000" dirty="0">
                          <a:effectLst/>
                        </a:rPr>
                        <a:t>Introduction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4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46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855453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Environment Setup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E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4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05353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Dataset Exploration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D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43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1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02239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Data Preprocessing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C02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2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7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2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75790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Feature Engineering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202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34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25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83642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Model Training &amp; Evaluation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F02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2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D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05103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FastAPI Deployment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1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B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48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235938"/>
                  </a:ext>
                </a:extLst>
              </a:tr>
              <a:tr h="255923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Docker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D05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44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E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129065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Cloud Deployment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70E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59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EC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B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55723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US" sz="1000">
                          <a:effectLst/>
                        </a:rPr>
                        <a:t>CI/CD with GitHub Actions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90B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5A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B7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C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387775"/>
                  </a:ext>
                </a:extLst>
              </a:tr>
              <a:tr h="447864">
                <a:tc>
                  <a:txBody>
                    <a:bodyPr/>
                    <a:lstStyle/>
                    <a:p>
                      <a:pPr fontAlgn="base"/>
                      <a:r>
                        <a:rPr lang="en-IN" sz="1000">
                          <a:effectLst/>
                        </a:rPr>
                        <a:t>Terraform Infrastructure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20AC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B4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AC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62577"/>
                  </a:ext>
                </a:extLst>
              </a:tr>
              <a:tr h="255923">
                <a:tc>
                  <a:txBody>
                    <a:bodyPr/>
                    <a:lstStyle/>
                    <a:p>
                      <a:pPr fontAlgn="base"/>
                      <a:r>
                        <a:rPr lang="en-IN" sz="1000" dirty="0">
                          <a:effectLst/>
                        </a:rPr>
                        <a:t>Final Wrap-Up</a:t>
                      </a:r>
                    </a:p>
                  </a:txBody>
                  <a:tcPr marL="51752" marR="51752" marT="25876" marB="25876" anchor="ctr">
                    <a:lnL w="7620" cap="flat" cmpd="sng" algn="ctr">
                      <a:solidFill>
                        <a:srgbClr val="3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B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0AE0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50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53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D632-BB1D-556F-F579-CB3378F0E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07" y="230659"/>
            <a:ext cx="8596668" cy="510746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Libraries for the Project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D045AB-0284-64E4-3438-1E8D96771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354191"/>
              </p:ext>
            </p:extLst>
          </p:nvPr>
        </p:nvGraphicFramePr>
        <p:xfrm>
          <a:off x="197707" y="886510"/>
          <a:ext cx="11541212" cy="5740831"/>
        </p:xfrm>
        <a:graphic>
          <a:graphicData uri="http://schemas.openxmlformats.org/drawingml/2006/table">
            <a:tbl>
              <a:tblPr/>
              <a:tblGrid>
                <a:gridCol w="5770606">
                  <a:extLst>
                    <a:ext uri="{9D8B030D-6E8A-4147-A177-3AD203B41FA5}">
                      <a16:colId xmlns:a16="http://schemas.microsoft.com/office/drawing/2014/main" val="590327905"/>
                    </a:ext>
                  </a:extLst>
                </a:gridCol>
                <a:gridCol w="5770606">
                  <a:extLst>
                    <a:ext uri="{9D8B030D-6E8A-4147-A177-3AD203B41FA5}">
                      <a16:colId xmlns:a16="http://schemas.microsoft.com/office/drawing/2014/main" val="1255991581"/>
                    </a:ext>
                  </a:extLst>
                </a:gridCol>
              </a:tblGrid>
              <a:tr h="145279">
                <a:tc>
                  <a:txBody>
                    <a:bodyPr/>
                    <a:lstStyle/>
                    <a:p>
                      <a:r>
                        <a:rPr lang="en-IN" sz="1200" b="1"/>
                        <a:t>Library</a:t>
                      </a:r>
                      <a:endParaRPr lang="en-IN" sz="120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Description</a:t>
                      </a:r>
                      <a:endParaRPr lang="en-IN" sz="120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376166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 dirty="0"/>
                        <a:t>boto3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AWS SDK for Python to interact with AWS services (S3, EC2, etc.).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39682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botocore-stubs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 hints and auto-completion support for botocore, the core of boto3.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069594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dill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Enhanced serialization tool for Python objects, supporting more data types.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502168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dnspython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DNS toolkit for performing DNS queries and operations.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51198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evidently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Library for monitoring machine learning models and detecting data drift.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983872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r>
                        <a:rPr lang="en-IN" sz="1200" dirty="0" err="1"/>
                        <a:t>fastapi</a:t>
                      </a:r>
                      <a:endParaRPr lang="en-IN" sz="1200" dirty="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Modern, high-performance web framework for APIs, based on Python type hints.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193062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from-root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Utility to find the root directory of a project dynamically.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562776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httptools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High-performance HTTP parser used by async web servers like uvicorn.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228176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r>
                        <a:rPr lang="en-IN" sz="1200"/>
                        <a:t>imblearn (imbalanced-learn)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Library for handling imbalanced datasets (e.g., SMOTE for oversampling).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429791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mypy-boto3-s3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 hints for boto3 S3 client, improving IDE autocompletion.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893958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pip-chill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Simplifies viewing and freezing installed Python packages.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90015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 dirty="0" err="1"/>
                        <a:t>pymongo</a:t>
                      </a:r>
                      <a:endParaRPr lang="en-IN" sz="1200" dirty="0"/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MongoDB driver for Python, enabling interaction with MongoDB databases.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244483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jinja2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Fast and powerful template engine used in Flask and FastAPI.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490296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python-dotenv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Loads environment variables from a .env file for configuration.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49636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types-s3transfer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 hints for s3transfer, an Amazon S3 transfer utility in boto3.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802724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uvicorn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ASGI web server for running FastAPI and other async frameworks.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660356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watchfiles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Monitors file changes in real time, useful for auto-reloading services.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398820"/>
                  </a:ext>
                </a:extLst>
              </a:tr>
              <a:tr h="339552">
                <a:tc>
                  <a:txBody>
                    <a:bodyPr/>
                    <a:lstStyle/>
                    <a:p>
                      <a:r>
                        <a:rPr lang="en-IN" sz="1200"/>
                        <a:t>websockets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Enables real-time, two-way communication over WebSockets in Python.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136020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wincertstore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Windows-only package for handling SSL/TLS certificates.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007251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xgboost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High-performance machine learning library optimized for gradient boosting.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59549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python-multipart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Parses multipart/form-data requests, often used for file uploads in APIs.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482875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r>
                        <a:rPr lang="en-IN" sz="1200"/>
                        <a:t>neuro_mf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neural network-based meta-feature extractor for ML models.</a:t>
                      </a:r>
                    </a:p>
                  </a:txBody>
                  <a:tcPr marL="23242" marR="23242" marT="11621" marB="116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449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7256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594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Inter</vt:lpstr>
      <vt:lpstr>Trebuchet MS</vt:lpstr>
      <vt:lpstr>Wingdings 3</vt:lpstr>
      <vt:lpstr>Facet</vt:lpstr>
      <vt:lpstr>Customer Categorization System </vt:lpstr>
      <vt:lpstr>Overview of the Problem</vt:lpstr>
      <vt:lpstr>Why Is This Problem Important?</vt:lpstr>
      <vt:lpstr>Flow of the Project Demo</vt:lpstr>
      <vt:lpstr>Libraries for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ANAND 19BCD7243</dc:creator>
  <cp:lastModifiedBy>SIMRAN ANAND 19BCD7243</cp:lastModifiedBy>
  <cp:revision>5</cp:revision>
  <dcterms:created xsi:type="dcterms:W3CDTF">2024-11-24T18:50:41Z</dcterms:created>
  <dcterms:modified xsi:type="dcterms:W3CDTF">2025-02-08T09:48:06Z</dcterms:modified>
</cp:coreProperties>
</file>