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4.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5.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 id="2147483773" r:id="rId2"/>
    <p:sldMasterId id="2147483797" r:id="rId3"/>
    <p:sldMasterId id="2147483893" r:id="rId4"/>
    <p:sldMasterId id="2147483917" r:id="rId5"/>
  </p:sldMasterIdLst>
  <p:sldIdLst>
    <p:sldId id="265" r:id="rId6"/>
    <p:sldId id="264" r:id="rId7"/>
    <p:sldId id="266" r:id="rId8"/>
    <p:sldId id="271" r:id="rId9"/>
    <p:sldId id="270" r:id="rId10"/>
    <p:sldId id="273" r:id="rId11"/>
    <p:sldId id="274" r:id="rId12"/>
    <p:sldId id="275" r:id="rId13"/>
    <p:sldId id="276" r:id="rId14"/>
    <p:sldId id="261" r:id="rId15"/>
    <p:sldId id="262"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59" d="100"/>
          <a:sy n="59" d="100"/>
        </p:scale>
        <p:origin x="84" y="11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nkit\Downloads\AIRBNB%20(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embeddings/oleObject3.bin"/><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[AIRBNB (2).xlsx]avg_cancellation_rate!PivotTable3</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bg1">
              <a:lumMod val="75000"/>
            </a:schemeClr>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FF5050"/>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bg1">
              <a:lumMod val="75000"/>
            </a:schemeClr>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FF5050"/>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bg1">
              <a:lumMod val="75000"/>
            </a:schemeClr>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FF5050"/>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1163318408093155E-2"/>
          <c:y val="4.7041523404546919E-2"/>
          <c:w val="0.92434414380707808"/>
          <c:h val="0.90303565988237766"/>
        </c:manualLayout>
      </c:layout>
      <c:barChart>
        <c:barDir val="col"/>
        <c:grouping val="clustered"/>
        <c:varyColors val="0"/>
        <c:ser>
          <c:idx val="0"/>
          <c:order val="0"/>
          <c:tx>
            <c:strRef>
              <c:f>avg_cancellation_rate!$D$18:$D$19</c:f>
              <c:strCache>
                <c:ptCount val="1"/>
                <c:pt idx="0">
                  <c:v>0</c:v>
                </c:pt>
              </c:strCache>
            </c:strRef>
          </c:tx>
          <c:spPr>
            <a:solidFill>
              <a:schemeClr val="bg1">
                <a:lumMod val="75000"/>
              </a:schemeClr>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avg_cancellation_rate!$C$20:$C$26</c:f>
              <c:strCache>
                <c:ptCount val="6"/>
                <c:pt idx="0">
                  <c:v>Beijing,China</c:v>
                </c:pt>
                <c:pt idx="1">
                  <c:v>Dallas,US</c:v>
                </c:pt>
                <c:pt idx="2">
                  <c:v>Shanghai,China</c:v>
                </c:pt>
                <c:pt idx="3">
                  <c:v>Thessaloniki,Greece</c:v>
                </c:pt>
                <c:pt idx="4">
                  <c:v>Vancouver,Canada</c:v>
                </c:pt>
                <c:pt idx="5">
                  <c:v>Venice,Italy</c:v>
                </c:pt>
              </c:strCache>
            </c:strRef>
          </c:cat>
          <c:val>
            <c:numRef>
              <c:f>avg_cancellation_rate!$D$20:$D$26</c:f>
              <c:numCache>
                <c:formatCode>General</c:formatCode>
                <c:ptCount val="6"/>
                <c:pt idx="0">
                  <c:v>5.0401384083045002</c:v>
                </c:pt>
                <c:pt idx="1">
                  <c:v>13.149055283415001</c:v>
                </c:pt>
                <c:pt idx="2">
                  <c:v>19.740582420518301</c:v>
                </c:pt>
                <c:pt idx="3">
                  <c:v>20.28</c:v>
                </c:pt>
                <c:pt idx="4">
                  <c:v>19.109387121799799</c:v>
                </c:pt>
                <c:pt idx="5">
                  <c:v>18.5785007072136</c:v>
                </c:pt>
              </c:numCache>
            </c:numRef>
          </c:val>
          <c:extLst>
            <c:ext xmlns:c16="http://schemas.microsoft.com/office/drawing/2014/chart" uri="{C3380CC4-5D6E-409C-BE32-E72D297353CC}">
              <c16:uniqueId val="{00000000-6ABE-4CA8-9C29-7B23CFAEDDEB}"/>
            </c:ext>
          </c:extLst>
        </c:ser>
        <c:ser>
          <c:idx val="1"/>
          <c:order val="1"/>
          <c:tx>
            <c:strRef>
              <c:f>avg_cancellation_rate!$E$18:$E$19</c:f>
              <c:strCache>
                <c:ptCount val="1"/>
                <c:pt idx="0">
                  <c:v>1</c:v>
                </c:pt>
              </c:strCache>
            </c:strRef>
          </c:tx>
          <c:spPr>
            <a:solidFill>
              <a:srgbClr val="FF5050"/>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avg_cancellation_rate!$C$20:$C$26</c:f>
              <c:strCache>
                <c:ptCount val="6"/>
                <c:pt idx="0">
                  <c:v>Beijing,China</c:v>
                </c:pt>
                <c:pt idx="1">
                  <c:v>Dallas,US</c:v>
                </c:pt>
                <c:pt idx="2">
                  <c:v>Shanghai,China</c:v>
                </c:pt>
                <c:pt idx="3">
                  <c:v>Thessaloniki,Greece</c:v>
                </c:pt>
                <c:pt idx="4">
                  <c:v>Vancouver,Canada</c:v>
                </c:pt>
                <c:pt idx="5">
                  <c:v>Venice,Italy</c:v>
                </c:pt>
              </c:strCache>
            </c:strRef>
          </c:cat>
          <c:val>
            <c:numRef>
              <c:f>avg_cancellation_rate!$E$20:$E$26</c:f>
              <c:numCache>
                <c:formatCode>General</c:formatCode>
                <c:ptCount val="6"/>
                <c:pt idx="0">
                  <c:v>1.46038543897216</c:v>
                </c:pt>
                <c:pt idx="1">
                  <c:v>4.5437017994858602</c:v>
                </c:pt>
                <c:pt idx="2">
                  <c:v>4.8122317596566502</c:v>
                </c:pt>
                <c:pt idx="3">
                  <c:v>5.6854990583804099</c:v>
                </c:pt>
                <c:pt idx="4">
                  <c:v>9.40596745027125</c:v>
                </c:pt>
                <c:pt idx="5">
                  <c:v>5.5196982397317704</c:v>
                </c:pt>
              </c:numCache>
            </c:numRef>
          </c:val>
          <c:extLst>
            <c:ext xmlns:c16="http://schemas.microsoft.com/office/drawing/2014/chart" uri="{C3380CC4-5D6E-409C-BE32-E72D297353CC}">
              <c16:uniqueId val="{00000001-6ABE-4CA8-9C29-7B23CFAEDDEB}"/>
            </c:ext>
          </c:extLst>
        </c:ser>
        <c:dLbls>
          <c:dLblPos val="outEnd"/>
          <c:showLegendKey val="0"/>
          <c:showVal val="1"/>
          <c:showCatName val="0"/>
          <c:showSerName val="0"/>
          <c:showPercent val="0"/>
          <c:showBubbleSize val="0"/>
        </c:dLbls>
        <c:gapWidth val="219"/>
        <c:overlap val="-27"/>
        <c:axId val="2072388943"/>
        <c:axId val="1918688799"/>
      </c:barChart>
      <c:catAx>
        <c:axId val="207238894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8688799"/>
        <c:crosses val="autoZero"/>
        <c:auto val="1"/>
        <c:lblAlgn val="ctr"/>
        <c:lblOffset val="100"/>
        <c:noMultiLvlLbl val="0"/>
      </c:catAx>
      <c:valAx>
        <c:axId val="191868879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2388943"/>
        <c:crosses val="autoZero"/>
        <c:crossBetween val="between"/>
      </c:valAx>
      <c:spPr>
        <a:noFill/>
        <a:ln>
          <a:noFill/>
        </a:ln>
        <a:effectLst/>
      </c:spPr>
    </c:plotArea>
    <c:legend>
      <c:legendPos val="r"/>
      <c:layout>
        <c:manualLayout>
          <c:xMode val="edge"/>
          <c:yMode val="edge"/>
          <c:x val="0.96784933200844492"/>
          <c:y val="0.32241963816919583"/>
          <c:w val="2.4745546115590843E-2"/>
          <c:h val="0.4407174943536281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[AIRBNB (2).xlsx]avg_acceptance_rate!PivotTable2</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bg1">
              <a:lumMod val="75000"/>
            </a:schemeClr>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FF5050"/>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bg1">
              <a:lumMod val="75000"/>
            </a:schemeClr>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FF5050"/>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bg1">
              <a:lumMod val="75000"/>
            </a:schemeClr>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FF5050"/>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avg_acceptance_rate!$C$18:$C$19</c:f>
              <c:strCache>
                <c:ptCount val="1"/>
                <c:pt idx="0">
                  <c:v>0</c:v>
                </c:pt>
              </c:strCache>
            </c:strRef>
          </c:tx>
          <c:spPr>
            <a:solidFill>
              <a:schemeClr val="bg1">
                <a:lumMod val="75000"/>
              </a:schemeClr>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avg_acceptance_rate!$B$20:$B$26</c:f>
              <c:strCache>
                <c:ptCount val="6"/>
                <c:pt idx="0">
                  <c:v>Beijing,China</c:v>
                </c:pt>
                <c:pt idx="1">
                  <c:v>Dallas,US</c:v>
                </c:pt>
                <c:pt idx="2">
                  <c:v>Shanghai,China</c:v>
                </c:pt>
                <c:pt idx="3">
                  <c:v>Thessaloniki,Greece</c:v>
                </c:pt>
                <c:pt idx="4">
                  <c:v>Vancouver,Canada</c:v>
                </c:pt>
                <c:pt idx="5">
                  <c:v>Venice,Italy</c:v>
                </c:pt>
              </c:strCache>
            </c:strRef>
          </c:cat>
          <c:val>
            <c:numRef>
              <c:f>avg_acceptance_rate!$C$20:$C$26</c:f>
              <c:numCache>
                <c:formatCode>General</c:formatCode>
                <c:ptCount val="6"/>
                <c:pt idx="0">
                  <c:v>94.9598615916955</c:v>
                </c:pt>
                <c:pt idx="1">
                  <c:v>86.850944716585005</c:v>
                </c:pt>
                <c:pt idx="2">
                  <c:v>80.259417579481706</c:v>
                </c:pt>
                <c:pt idx="3">
                  <c:v>79.72</c:v>
                </c:pt>
                <c:pt idx="4">
                  <c:v>80.890612878200201</c:v>
                </c:pt>
                <c:pt idx="5">
                  <c:v>81.421499292786393</c:v>
                </c:pt>
              </c:numCache>
            </c:numRef>
          </c:val>
          <c:extLst>
            <c:ext xmlns:c16="http://schemas.microsoft.com/office/drawing/2014/chart" uri="{C3380CC4-5D6E-409C-BE32-E72D297353CC}">
              <c16:uniqueId val="{00000000-2E62-4E12-8CDA-6BEE70E83D09}"/>
            </c:ext>
          </c:extLst>
        </c:ser>
        <c:ser>
          <c:idx val="1"/>
          <c:order val="1"/>
          <c:tx>
            <c:strRef>
              <c:f>avg_acceptance_rate!$D$18:$D$19</c:f>
              <c:strCache>
                <c:ptCount val="1"/>
                <c:pt idx="0">
                  <c:v>1</c:v>
                </c:pt>
              </c:strCache>
            </c:strRef>
          </c:tx>
          <c:spPr>
            <a:solidFill>
              <a:srgbClr val="FF5050"/>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avg_acceptance_rate!$B$20:$B$26</c:f>
              <c:strCache>
                <c:ptCount val="6"/>
                <c:pt idx="0">
                  <c:v>Beijing,China</c:v>
                </c:pt>
                <c:pt idx="1">
                  <c:v>Dallas,US</c:v>
                </c:pt>
                <c:pt idx="2">
                  <c:v>Shanghai,China</c:v>
                </c:pt>
                <c:pt idx="3">
                  <c:v>Thessaloniki,Greece</c:v>
                </c:pt>
                <c:pt idx="4">
                  <c:v>Vancouver,Canada</c:v>
                </c:pt>
                <c:pt idx="5">
                  <c:v>Venice,Italy</c:v>
                </c:pt>
              </c:strCache>
            </c:strRef>
          </c:cat>
          <c:val>
            <c:numRef>
              <c:f>avg_acceptance_rate!$D$20:$D$26</c:f>
              <c:numCache>
                <c:formatCode>General</c:formatCode>
                <c:ptCount val="6"/>
                <c:pt idx="0">
                  <c:v>98.539614561027804</c:v>
                </c:pt>
                <c:pt idx="1">
                  <c:v>95.456298200514098</c:v>
                </c:pt>
                <c:pt idx="2">
                  <c:v>95.187768240343303</c:v>
                </c:pt>
                <c:pt idx="3">
                  <c:v>94.314500941619599</c:v>
                </c:pt>
                <c:pt idx="4">
                  <c:v>90.594032549728794</c:v>
                </c:pt>
                <c:pt idx="5">
                  <c:v>94.480301760268205</c:v>
                </c:pt>
              </c:numCache>
            </c:numRef>
          </c:val>
          <c:extLst>
            <c:ext xmlns:c16="http://schemas.microsoft.com/office/drawing/2014/chart" uri="{C3380CC4-5D6E-409C-BE32-E72D297353CC}">
              <c16:uniqueId val="{00000001-2E62-4E12-8CDA-6BEE70E83D09}"/>
            </c:ext>
          </c:extLst>
        </c:ser>
        <c:dLbls>
          <c:showLegendKey val="0"/>
          <c:showVal val="1"/>
          <c:showCatName val="0"/>
          <c:showSerName val="0"/>
          <c:showPercent val="0"/>
          <c:showBubbleSize val="0"/>
        </c:dLbls>
        <c:gapWidth val="219"/>
        <c:overlap val="-27"/>
        <c:axId val="2006891711"/>
        <c:axId val="2015266335"/>
      </c:barChart>
      <c:catAx>
        <c:axId val="200689171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5266335"/>
        <c:crosses val="autoZero"/>
        <c:auto val="1"/>
        <c:lblAlgn val="ctr"/>
        <c:lblOffset val="100"/>
        <c:noMultiLvlLbl val="0"/>
      </c:catAx>
      <c:valAx>
        <c:axId val="20152663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6891711"/>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[AIRBNB (2).xlsx] avg_response_rate!PivotTable4</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bg1">
              <a:lumMod val="75000"/>
            </a:schemeClr>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FF5050"/>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bg1">
              <a:lumMod val="75000"/>
            </a:schemeClr>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FF5050"/>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bg1">
              <a:lumMod val="75000"/>
            </a:schemeClr>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FF5050"/>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 avg_response_rate'!$D$19:$D$20</c:f>
              <c:strCache>
                <c:ptCount val="1"/>
                <c:pt idx="0">
                  <c:v>0</c:v>
                </c:pt>
              </c:strCache>
            </c:strRef>
          </c:tx>
          <c:spPr>
            <a:solidFill>
              <a:schemeClr val="bg1">
                <a:lumMod val="75000"/>
              </a:schemeClr>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 avg_response_rate'!$C$21:$C$27</c:f>
              <c:strCache>
                <c:ptCount val="6"/>
                <c:pt idx="0">
                  <c:v>Beijing,China</c:v>
                </c:pt>
                <c:pt idx="1">
                  <c:v>Dallas,US</c:v>
                </c:pt>
                <c:pt idx="2">
                  <c:v>Shanghai,China</c:v>
                </c:pt>
                <c:pt idx="3">
                  <c:v>Thessaloniki,Greece</c:v>
                </c:pt>
                <c:pt idx="4">
                  <c:v>Vancouver,Canada</c:v>
                </c:pt>
                <c:pt idx="5">
                  <c:v>Venice,Italy</c:v>
                </c:pt>
              </c:strCache>
            </c:strRef>
          </c:cat>
          <c:val>
            <c:numRef>
              <c:f>' avg_response_rate'!$D$21:$D$27</c:f>
              <c:numCache>
                <c:formatCode>General</c:formatCode>
                <c:ptCount val="6"/>
                <c:pt idx="0">
                  <c:v>95.023360287511196</c:v>
                </c:pt>
                <c:pt idx="1">
                  <c:v>93.993860322333106</c:v>
                </c:pt>
                <c:pt idx="2">
                  <c:v>84.969440832249703</c:v>
                </c:pt>
                <c:pt idx="3">
                  <c:v>90.916943521594703</c:v>
                </c:pt>
                <c:pt idx="4">
                  <c:v>90.9769230769231</c:v>
                </c:pt>
                <c:pt idx="5">
                  <c:v>90.219033232628405</c:v>
                </c:pt>
              </c:numCache>
            </c:numRef>
          </c:val>
          <c:extLst>
            <c:ext xmlns:c16="http://schemas.microsoft.com/office/drawing/2014/chart" uri="{C3380CC4-5D6E-409C-BE32-E72D297353CC}">
              <c16:uniqueId val="{00000000-4CF1-4159-8EBB-BAB1DE4689D1}"/>
            </c:ext>
          </c:extLst>
        </c:ser>
        <c:ser>
          <c:idx val="1"/>
          <c:order val="1"/>
          <c:tx>
            <c:strRef>
              <c:f>' avg_response_rate'!$E$19:$E$20</c:f>
              <c:strCache>
                <c:ptCount val="1"/>
                <c:pt idx="0">
                  <c:v>1</c:v>
                </c:pt>
              </c:strCache>
            </c:strRef>
          </c:tx>
          <c:spPr>
            <a:solidFill>
              <a:srgbClr val="FF5050"/>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 avg_response_rate'!$C$21:$C$27</c:f>
              <c:strCache>
                <c:ptCount val="6"/>
                <c:pt idx="0">
                  <c:v>Beijing,China</c:v>
                </c:pt>
                <c:pt idx="1">
                  <c:v>Dallas,US</c:v>
                </c:pt>
                <c:pt idx="2">
                  <c:v>Shanghai,China</c:v>
                </c:pt>
                <c:pt idx="3">
                  <c:v>Thessaloniki,Greece</c:v>
                </c:pt>
                <c:pt idx="4">
                  <c:v>Vancouver,Canada</c:v>
                </c:pt>
                <c:pt idx="5">
                  <c:v>Venice,Italy</c:v>
                </c:pt>
              </c:strCache>
            </c:strRef>
          </c:cat>
          <c:val>
            <c:numRef>
              <c:f>' avg_response_rate'!$E$21:$E$27</c:f>
              <c:numCache>
                <c:formatCode>General</c:formatCode>
                <c:ptCount val="6"/>
                <c:pt idx="0">
                  <c:v>98.9791666666667</c:v>
                </c:pt>
                <c:pt idx="1">
                  <c:v>98.5838837516513</c:v>
                </c:pt>
                <c:pt idx="2">
                  <c:v>98.042832667047406</c:v>
                </c:pt>
                <c:pt idx="3">
                  <c:v>98.663442940038706</c:v>
                </c:pt>
                <c:pt idx="4">
                  <c:v>98.800773694390699</c:v>
                </c:pt>
                <c:pt idx="5">
                  <c:v>99.231168831168802</c:v>
                </c:pt>
              </c:numCache>
            </c:numRef>
          </c:val>
          <c:extLst>
            <c:ext xmlns:c16="http://schemas.microsoft.com/office/drawing/2014/chart" uri="{C3380CC4-5D6E-409C-BE32-E72D297353CC}">
              <c16:uniqueId val="{00000001-4CF1-4159-8EBB-BAB1DE4689D1}"/>
            </c:ext>
          </c:extLst>
        </c:ser>
        <c:dLbls>
          <c:dLblPos val="outEnd"/>
          <c:showLegendKey val="0"/>
          <c:showVal val="1"/>
          <c:showCatName val="0"/>
          <c:showSerName val="0"/>
          <c:showPercent val="0"/>
          <c:showBubbleSize val="0"/>
        </c:dLbls>
        <c:gapWidth val="219"/>
        <c:overlap val="-27"/>
        <c:axId val="2047125695"/>
        <c:axId val="2015262639"/>
      </c:barChart>
      <c:catAx>
        <c:axId val="20471256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5262639"/>
        <c:crosses val="autoZero"/>
        <c:auto val="1"/>
        <c:lblAlgn val="ctr"/>
        <c:lblOffset val="100"/>
        <c:noMultiLvlLbl val="0"/>
      </c:catAx>
      <c:valAx>
        <c:axId val="201526263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7125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[AIRBNB (2).xlsx]+comments!PivotTable10</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bg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FF5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bg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FF5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bg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FF5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'+comments'!$D$20:$D$21</c:f>
              <c:strCache>
                <c:ptCount val="1"/>
                <c:pt idx="0">
                  <c:v>0</c:v>
                </c:pt>
              </c:strCache>
            </c:strRef>
          </c:tx>
          <c:spPr>
            <a:solidFill>
              <a:schemeClr val="bg1">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'+comments'!$C$22:$C$28</c:f>
              <c:strCache>
                <c:ptCount val="6"/>
                <c:pt idx="0">
                  <c:v>Beijing,China</c:v>
                </c:pt>
                <c:pt idx="1">
                  <c:v>Dallas,US</c:v>
                </c:pt>
                <c:pt idx="2">
                  <c:v>Shanghai,China</c:v>
                </c:pt>
                <c:pt idx="3">
                  <c:v>Thessaloniki,Greece</c:v>
                </c:pt>
                <c:pt idx="4">
                  <c:v>Vancouver,Canada</c:v>
                </c:pt>
                <c:pt idx="5">
                  <c:v>Venice,Italy</c:v>
                </c:pt>
              </c:strCache>
            </c:strRef>
          </c:cat>
          <c:val>
            <c:numRef>
              <c:f>'+comments'!$D$22:$D$28</c:f>
              <c:numCache>
                <c:formatCode>General</c:formatCode>
                <c:ptCount val="6"/>
                <c:pt idx="0">
                  <c:v>855</c:v>
                </c:pt>
                <c:pt idx="1">
                  <c:v>66963</c:v>
                </c:pt>
                <c:pt idx="2">
                  <c:v>12255</c:v>
                </c:pt>
                <c:pt idx="3">
                  <c:v>11446</c:v>
                </c:pt>
                <c:pt idx="4">
                  <c:v>47389</c:v>
                </c:pt>
                <c:pt idx="5">
                  <c:v>109106</c:v>
                </c:pt>
              </c:numCache>
            </c:numRef>
          </c:val>
          <c:extLst>
            <c:ext xmlns:c16="http://schemas.microsoft.com/office/drawing/2014/chart" uri="{C3380CC4-5D6E-409C-BE32-E72D297353CC}">
              <c16:uniqueId val="{00000000-AAAE-49B8-9012-450940217E36}"/>
            </c:ext>
          </c:extLst>
        </c:ser>
        <c:ser>
          <c:idx val="1"/>
          <c:order val="1"/>
          <c:tx>
            <c:strRef>
              <c:f>'+comments'!$E$20:$E$21</c:f>
              <c:strCache>
                <c:ptCount val="1"/>
                <c:pt idx="0">
                  <c:v>1</c:v>
                </c:pt>
              </c:strCache>
            </c:strRef>
          </c:tx>
          <c:spPr>
            <a:solidFill>
              <a:srgbClr val="FF5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'+comments'!$C$22:$C$28</c:f>
              <c:strCache>
                <c:ptCount val="6"/>
                <c:pt idx="0">
                  <c:v>Beijing,China</c:v>
                </c:pt>
                <c:pt idx="1">
                  <c:v>Dallas,US</c:v>
                </c:pt>
                <c:pt idx="2">
                  <c:v>Shanghai,China</c:v>
                </c:pt>
                <c:pt idx="3">
                  <c:v>Thessaloniki,Greece</c:v>
                </c:pt>
                <c:pt idx="4">
                  <c:v>Vancouver,Canada</c:v>
                </c:pt>
                <c:pt idx="5">
                  <c:v>Venice,Italy</c:v>
                </c:pt>
              </c:strCache>
            </c:strRef>
          </c:cat>
          <c:val>
            <c:numRef>
              <c:f>'+comments'!$E$22:$E$28</c:f>
              <c:numCache>
                <c:formatCode>General</c:formatCode>
                <c:ptCount val="6"/>
                <c:pt idx="0">
                  <c:v>1166</c:v>
                </c:pt>
                <c:pt idx="1">
                  <c:v>64228</c:v>
                </c:pt>
                <c:pt idx="2">
                  <c:v>20935</c:v>
                </c:pt>
                <c:pt idx="3">
                  <c:v>25302</c:v>
                </c:pt>
                <c:pt idx="4">
                  <c:v>83945</c:v>
                </c:pt>
                <c:pt idx="5">
                  <c:v>164651</c:v>
                </c:pt>
              </c:numCache>
            </c:numRef>
          </c:val>
          <c:extLst>
            <c:ext xmlns:c16="http://schemas.microsoft.com/office/drawing/2014/chart" uri="{C3380CC4-5D6E-409C-BE32-E72D297353CC}">
              <c16:uniqueId val="{00000001-AAAE-49B8-9012-450940217E36}"/>
            </c:ext>
          </c:extLst>
        </c:ser>
        <c:dLbls>
          <c:showLegendKey val="0"/>
          <c:showVal val="0"/>
          <c:showCatName val="0"/>
          <c:showSerName val="0"/>
          <c:showPercent val="0"/>
          <c:showBubbleSize val="0"/>
        </c:dLbls>
        <c:gapWidth val="219"/>
        <c:overlap val="-27"/>
        <c:axId val="2040497551"/>
        <c:axId val="1916388239"/>
      </c:barChart>
      <c:catAx>
        <c:axId val="204049755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6388239"/>
        <c:crosses val="autoZero"/>
        <c:auto val="1"/>
        <c:lblAlgn val="ctr"/>
        <c:lblOffset val="100"/>
        <c:noMultiLvlLbl val="0"/>
      </c:catAx>
      <c:valAx>
        <c:axId val="191638823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0497551"/>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3427882-DF53-4178-99FE-9AEB4021C27F}"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46530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6C466D4-F270-415D-8CE5-A4C79A7C895A}"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29314961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EC99AF3-8A33-42F6-9F22-44CCD2E48EF8}"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75468539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477F9A-1623-4279-865D-3386593A110C}"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427004728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6C466D4-F270-415D-8CE5-A4C79A7C895A}"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43263975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13_Blank">
    <p:spTree>
      <p:nvGrpSpPr>
        <p:cNvPr id="1" name=""/>
        <p:cNvGrpSpPr/>
        <p:nvPr/>
      </p:nvGrpSpPr>
      <p:grpSpPr>
        <a:xfrm>
          <a:off x="0" y="0"/>
          <a:ext cx="0" cy="0"/>
          <a:chOff x="0" y="0"/>
          <a:chExt cx="0" cy="0"/>
        </a:xfrm>
      </p:grpSpPr>
      <p:sp>
        <p:nvSpPr>
          <p:cNvPr id="20" name="Picture Placeholder 5">
            <a:extLst>
              <a:ext uri="{FF2B5EF4-FFF2-40B4-BE49-F238E27FC236}">
                <a16:creationId xmlns:a16="http://schemas.microsoft.com/office/drawing/2014/main" id="{252D4966-95B9-4A55-BCA4-9EB442EFF066}"/>
              </a:ext>
            </a:extLst>
          </p:cNvPr>
          <p:cNvSpPr>
            <a:spLocks noGrp="1"/>
          </p:cNvSpPr>
          <p:nvPr>
            <p:ph type="pic" sz="quarter" idx="10"/>
          </p:nvPr>
        </p:nvSpPr>
        <p:spPr>
          <a:xfrm>
            <a:off x="0" y="0"/>
            <a:ext cx="12192000" cy="6858000"/>
          </a:xfrm>
        </p:spPr>
        <p:txBody>
          <a:bodyPr>
            <a:normAutofit/>
          </a:bodyPr>
          <a:lstStyle>
            <a:lvl1pPr>
              <a:defRPr sz="1200"/>
            </a:lvl1pPr>
          </a:lstStyle>
          <a:p>
            <a:endParaRPr lang="en-US"/>
          </a:p>
        </p:txBody>
      </p:sp>
      <p:pic>
        <p:nvPicPr>
          <p:cNvPr id="2" name="Picture 1">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911" t="12973" r="13878" b="12973"/>
          <a:stretch/>
        </p:blipFill>
        <p:spPr>
          <a:xfrm>
            <a:off x="327416" y="264226"/>
            <a:ext cx="661342" cy="731264"/>
          </a:xfrm>
          <a:prstGeom prst="rect">
            <a:avLst/>
          </a:prstGeom>
        </p:spPr>
      </p:pic>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p:spPr>
        <p:txBody>
          <a:bodyPr vert="horz" wrap="square"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prstClr val="black"/>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17" name="Picture Placeholder 16">
            <a:extLst>
              <a:ext uri="{FF2B5EF4-FFF2-40B4-BE49-F238E27FC236}">
                <a16:creationId xmlns:a16="http://schemas.microsoft.com/office/drawing/2014/main" id="{DF4E445D-FE3D-42A6-A29E-1A54FEE2DE10}"/>
              </a:ext>
            </a:extLst>
          </p:cNvPr>
          <p:cNvSpPr>
            <a:spLocks noGrp="1"/>
          </p:cNvSpPr>
          <p:nvPr>
            <p:ph type="pic" sz="quarter" idx="18"/>
          </p:nvPr>
        </p:nvSpPr>
        <p:spPr>
          <a:xfrm>
            <a:off x="9740748" y="2179960"/>
            <a:ext cx="1709871" cy="1832397"/>
          </a:xfrm>
          <a:custGeom>
            <a:avLst/>
            <a:gdLst>
              <a:gd name="connsiteX0" fmla="*/ 0 w 1709871"/>
              <a:gd name="connsiteY0" fmla="*/ 0 h 1832397"/>
              <a:gd name="connsiteX1" fmla="*/ 1467121 w 1709871"/>
              <a:gd name="connsiteY1" fmla="*/ 0 h 1832397"/>
              <a:gd name="connsiteX2" fmla="*/ 1709871 w 1709871"/>
              <a:gd name="connsiteY2" fmla="*/ 242750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467121" y="0"/>
                </a:lnTo>
                <a:cubicBezTo>
                  <a:pt x="1601188" y="0"/>
                  <a:pt x="1709871" y="108683"/>
                  <a:pt x="1709871" y="242750"/>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18" name="Picture Placeholder 17">
            <a:extLst>
              <a:ext uri="{FF2B5EF4-FFF2-40B4-BE49-F238E27FC236}">
                <a16:creationId xmlns:a16="http://schemas.microsoft.com/office/drawing/2014/main" id="{5CACFBC2-531D-434F-AA3F-1EA7A6F61BAE}"/>
              </a:ext>
            </a:extLst>
          </p:cNvPr>
          <p:cNvSpPr>
            <a:spLocks noGrp="1"/>
          </p:cNvSpPr>
          <p:nvPr>
            <p:ph type="pic" sz="quarter" idx="17"/>
          </p:nvPr>
        </p:nvSpPr>
        <p:spPr>
          <a:xfrm>
            <a:off x="6094995" y="2179960"/>
            <a:ext cx="1709871" cy="1832397"/>
          </a:xfrm>
          <a:custGeom>
            <a:avLst/>
            <a:gdLst>
              <a:gd name="connsiteX0" fmla="*/ 0 w 1709871"/>
              <a:gd name="connsiteY0" fmla="*/ 0 h 1832397"/>
              <a:gd name="connsiteX1" fmla="*/ 1496154 w 1709871"/>
              <a:gd name="connsiteY1" fmla="*/ 0 h 1832397"/>
              <a:gd name="connsiteX2" fmla="*/ 1709871 w 1709871"/>
              <a:gd name="connsiteY2" fmla="*/ 213717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496154" y="0"/>
                </a:lnTo>
                <a:cubicBezTo>
                  <a:pt x="1614187" y="0"/>
                  <a:pt x="1709871" y="95684"/>
                  <a:pt x="1709871" y="213717"/>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19" name="Picture Placeholder 18">
            <a:extLst>
              <a:ext uri="{FF2B5EF4-FFF2-40B4-BE49-F238E27FC236}">
                <a16:creationId xmlns:a16="http://schemas.microsoft.com/office/drawing/2014/main" id="{3ACDC1F2-4150-4E13-96EE-8FCD3DC5652C}"/>
              </a:ext>
            </a:extLst>
          </p:cNvPr>
          <p:cNvSpPr>
            <a:spLocks noGrp="1"/>
          </p:cNvSpPr>
          <p:nvPr>
            <p:ph type="pic" sz="quarter" idx="16"/>
          </p:nvPr>
        </p:nvSpPr>
        <p:spPr>
          <a:xfrm>
            <a:off x="2449241" y="2179960"/>
            <a:ext cx="1709871" cy="1832397"/>
          </a:xfrm>
          <a:custGeom>
            <a:avLst/>
            <a:gdLst>
              <a:gd name="connsiteX0" fmla="*/ 0 w 1709871"/>
              <a:gd name="connsiteY0" fmla="*/ 0 h 1832397"/>
              <a:gd name="connsiteX1" fmla="*/ 1525171 w 1709871"/>
              <a:gd name="connsiteY1" fmla="*/ 0 h 1832397"/>
              <a:gd name="connsiteX2" fmla="*/ 1709871 w 1709871"/>
              <a:gd name="connsiteY2" fmla="*/ 184700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525171" y="0"/>
                </a:lnTo>
                <a:cubicBezTo>
                  <a:pt x="1627178" y="0"/>
                  <a:pt x="1709871" y="82693"/>
                  <a:pt x="1709871" y="184700"/>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5" name="Date Placeholder 4"/>
          <p:cNvSpPr>
            <a:spLocks noGrp="1"/>
          </p:cNvSpPr>
          <p:nvPr>
            <p:ph type="dt" sz="half" idx="19"/>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F69AF0C-D3DA-4B08-BCDC-BB9B6720BA52}"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2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2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11" name="Title 10"/>
          <p:cNvSpPr>
            <a:spLocks noGrp="1"/>
          </p:cNvSpPr>
          <p:nvPr>
            <p:ph type="title" hasCustomPrompt="1"/>
          </p:nvPr>
        </p:nvSpPr>
        <p:spPr/>
        <p:txBody>
          <a:bodyPr/>
          <a:lstStyle/>
          <a:p>
            <a:r>
              <a:rPr lang="en-US" dirty="0" smtClean="0"/>
              <a:t>Click to edit title style</a:t>
            </a:r>
            <a:endParaRPr lang="en-US" dirty="0"/>
          </a:p>
        </p:txBody>
      </p:sp>
    </p:spTree>
    <p:extLst>
      <p:ext uri="{BB962C8B-B14F-4D97-AF65-F5344CB8AC3E}">
        <p14:creationId xmlns:p14="http://schemas.microsoft.com/office/powerpoint/2010/main" val="92956541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69D0BF1-6376-446A-A7D6-6C8C9B55CDFD}"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7325545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29FC14D0-4D2C-4224-A507-FC0042C0067B}"/>
              </a:ext>
            </a:extLst>
          </p:cNvPr>
          <p:cNvSpPr>
            <a:spLocks noGrp="1"/>
          </p:cNvSpPr>
          <p:nvPr>
            <p:ph type="pic" sz="quarter" idx="13"/>
          </p:nvPr>
        </p:nvSpPr>
        <p:spPr>
          <a:xfrm>
            <a:off x="9804431"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20" name="Picture Placeholder 19">
            <a:extLst>
              <a:ext uri="{FF2B5EF4-FFF2-40B4-BE49-F238E27FC236}">
                <a16:creationId xmlns:a16="http://schemas.microsoft.com/office/drawing/2014/main" id="{DC2CF1DE-83F5-44A5-9D33-A92EEBA95D76}"/>
              </a:ext>
            </a:extLst>
          </p:cNvPr>
          <p:cNvSpPr>
            <a:spLocks noGrp="1"/>
          </p:cNvSpPr>
          <p:nvPr>
            <p:ph type="pic" sz="quarter" idx="12"/>
          </p:nvPr>
        </p:nvSpPr>
        <p:spPr>
          <a:xfrm>
            <a:off x="6922686"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17" name="Picture Placeholder 16">
            <a:extLst>
              <a:ext uri="{FF2B5EF4-FFF2-40B4-BE49-F238E27FC236}">
                <a16:creationId xmlns:a16="http://schemas.microsoft.com/office/drawing/2014/main" id="{9AA7961A-F68D-4A13-B157-6D5978D2BAC8}"/>
              </a:ext>
            </a:extLst>
          </p:cNvPr>
          <p:cNvSpPr>
            <a:spLocks noGrp="1"/>
          </p:cNvSpPr>
          <p:nvPr>
            <p:ph type="pic" sz="quarter" idx="11"/>
          </p:nvPr>
        </p:nvSpPr>
        <p:spPr>
          <a:xfrm>
            <a:off x="4018053"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15" name="Picture Placeholder 14">
            <a:extLst>
              <a:ext uri="{FF2B5EF4-FFF2-40B4-BE49-F238E27FC236}">
                <a16:creationId xmlns:a16="http://schemas.microsoft.com/office/drawing/2014/main" id="{3A6E48BF-2A94-47FD-A03C-0A8CA18626E0}"/>
              </a:ext>
            </a:extLst>
          </p:cNvPr>
          <p:cNvSpPr>
            <a:spLocks noGrp="1"/>
          </p:cNvSpPr>
          <p:nvPr>
            <p:ph type="pic" sz="quarter" idx="10"/>
          </p:nvPr>
        </p:nvSpPr>
        <p:spPr>
          <a:xfrm>
            <a:off x="1126803" y="2045255"/>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6" name="Date Placeholder 5"/>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F7D235-E3FA-4618-946B-E67A90033B43}"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Footer Placeholder 6"/>
          <p:cNvSpPr>
            <a:spLocks noGrp="1"/>
          </p:cNvSpPr>
          <p:nvPr>
            <p:ph type="ftr"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8" name="Slide Number Placeholder 7"/>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35215896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45D49BE-CDB2-4926-80C5-C3A48E929F47}"/>
              </a:ext>
            </a:extLst>
          </p:cNvPr>
          <p:cNvSpPr>
            <a:spLocks noGrp="1"/>
          </p:cNvSpPr>
          <p:nvPr>
            <p:ph type="pic" sz="quarter" idx="16"/>
          </p:nvPr>
        </p:nvSpPr>
        <p:spPr>
          <a:xfrm>
            <a:off x="1108158"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9" name="Picture Placeholder 18">
            <a:extLst>
              <a:ext uri="{FF2B5EF4-FFF2-40B4-BE49-F238E27FC236}">
                <a16:creationId xmlns:a16="http://schemas.microsoft.com/office/drawing/2014/main" id="{EC20E53A-AD85-4653-A7F7-6D925DF3A7EC}"/>
              </a:ext>
            </a:extLst>
          </p:cNvPr>
          <p:cNvSpPr>
            <a:spLocks noGrp="1"/>
          </p:cNvSpPr>
          <p:nvPr>
            <p:ph type="pic" sz="quarter" idx="15"/>
          </p:nvPr>
        </p:nvSpPr>
        <p:spPr>
          <a:xfrm>
            <a:off x="4630002"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7" name="Picture Placeholder 16">
            <a:extLst>
              <a:ext uri="{FF2B5EF4-FFF2-40B4-BE49-F238E27FC236}">
                <a16:creationId xmlns:a16="http://schemas.microsoft.com/office/drawing/2014/main" id="{20365C77-F18C-4ED1-BF64-13295CE24DE1}"/>
              </a:ext>
            </a:extLst>
          </p:cNvPr>
          <p:cNvSpPr>
            <a:spLocks noGrp="1"/>
          </p:cNvSpPr>
          <p:nvPr>
            <p:ph type="pic" sz="quarter" idx="14"/>
          </p:nvPr>
        </p:nvSpPr>
        <p:spPr>
          <a:xfrm>
            <a:off x="8151845"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5" name="Picture Placeholder 14">
            <a:extLst>
              <a:ext uri="{FF2B5EF4-FFF2-40B4-BE49-F238E27FC236}">
                <a16:creationId xmlns:a16="http://schemas.microsoft.com/office/drawing/2014/main" id="{B0D17715-D1E7-4BDC-A9C7-82DCC5727F3C}"/>
              </a:ext>
            </a:extLst>
          </p:cNvPr>
          <p:cNvSpPr>
            <a:spLocks noGrp="1"/>
          </p:cNvSpPr>
          <p:nvPr>
            <p:ph type="pic" sz="quarter" idx="13"/>
          </p:nvPr>
        </p:nvSpPr>
        <p:spPr>
          <a:xfrm>
            <a:off x="8814038" y="-2"/>
            <a:ext cx="3367314" cy="4818744"/>
          </a:xfrm>
          <a:custGeom>
            <a:avLst/>
            <a:gdLst>
              <a:gd name="connsiteX0" fmla="*/ 0 w 3367314"/>
              <a:gd name="connsiteY0" fmla="*/ 0 h 4818744"/>
              <a:gd name="connsiteX1" fmla="*/ 3367314 w 3367314"/>
              <a:gd name="connsiteY1" fmla="*/ 0 h 4818744"/>
              <a:gd name="connsiteX2" fmla="*/ 3367314 w 3367314"/>
              <a:gd name="connsiteY2" fmla="*/ 4818744 h 4818744"/>
              <a:gd name="connsiteX3" fmla="*/ 462602 w 3367314"/>
              <a:gd name="connsiteY3" fmla="*/ 4818744 h 4818744"/>
              <a:gd name="connsiteX4" fmla="*/ 0 w 3367314"/>
              <a:gd name="connsiteY4" fmla="*/ 4356142 h 4818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7314" h="4818744">
                <a:moveTo>
                  <a:pt x="0" y="0"/>
                </a:moveTo>
                <a:lnTo>
                  <a:pt x="3367314" y="0"/>
                </a:lnTo>
                <a:lnTo>
                  <a:pt x="3367314" y="4818744"/>
                </a:lnTo>
                <a:lnTo>
                  <a:pt x="462602" y="4818744"/>
                </a:lnTo>
                <a:cubicBezTo>
                  <a:pt x="207114" y="4818744"/>
                  <a:pt x="0" y="4611630"/>
                  <a:pt x="0" y="4356142"/>
                </a:cubicBezTo>
                <a:close/>
              </a:path>
            </a:pathLst>
          </a:cu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Date Placeholder 4"/>
          <p:cNvSpPr>
            <a:spLocks noGrp="1"/>
          </p:cNvSpPr>
          <p:nvPr>
            <p:ph type="dt" sz="half" idx="17"/>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8F065B1-6091-4AEC-BD00-8B0E0B0158E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1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6953392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CAD32D0-A73D-4CE7-AA2F-300B9A868FB3}"/>
              </a:ext>
            </a:extLst>
          </p:cNvPr>
          <p:cNvSpPr>
            <a:spLocks noGrp="1"/>
          </p:cNvSpPr>
          <p:nvPr>
            <p:ph type="pic" sz="quarter" idx="10"/>
          </p:nvPr>
        </p:nvSpPr>
        <p:spPr>
          <a:xfrm>
            <a:off x="950686" y="1841611"/>
            <a:ext cx="10290629" cy="4319931"/>
          </a:xfrm>
          <a:custGeom>
            <a:avLst/>
            <a:gdLst>
              <a:gd name="connsiteX0" fmla="*/ 210811 w 10290629"/>
              <a:gd name="connsiteY0" fmla="*/ 0 h 4752270"/>
              <a:gd name="connsiteX1" fmla="*/ 10079818 w 10290629"/>
              <a:gd name="connsiteY1" fmla="*/ 0 h 4752270"/>
              <a:gd name="connsiteX2" fmla="*/ 10290629 w 10290629"/>
              <a:gd name="connsiteY2" fmla="*/ 210811 h 4752270"/>
              <a:gd name="connsiteX3" fmla="*/ 10290629 w 10290629"/>
              <a:gd name="connsiteY3" fmla="*/ 4541459 h 4752270"/>
              <a:gd name="connsiteX4" fmla="*/ 10079818 w 10290629"/>
              <a:gd name="connsiteY4" fmla="*/ 4752270 h 4752270"/>
              <a:gd name="connsiteX5" fmla="*/ 210811 w 10290629"/>
              <a:gd name="connsiteY5" fmla="*/ 4752270 h 4752270"/>
              <a:gd name="connsiteX6" fmla="*/ 0 w 10290629"/>
              <a:gd name="connsiteY6" fmla="*/ 4541459 h 4752270"/>
              <a:gd name="connsiteX7" fmla="*/ 0 w 10290629"/>
              <a:gd name="connsiteY7" fmla="*/ 210811 h 4752270"/>
              <a:gd name="connsiteX8" fmla="*/ 210811 w 10290629"/>
              <a:gd name="connsiteY8" fmla="*/ 0 h 4752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90629" h="4752270">
                <a:moveTo>
                  <a:pt x="210811" y="0"/>
                </a:moveTo>
                <a:lnTo>
                  <a:pt x="10079818" y="0"/>
                </a:lnTo>
                <a:cubicBezTo>
                  <a:pt x="10196246" y="0"/>
                  <a:pt x="10290629" y="94383"/>
                  <a:pt x="10290629" y="210811"/>
                </a:cubicBezTo>
                <a:lnTo>
                  <a:pt x="10290629" y="4541459"/>
                </a:lnTo>
                <a:cubicBezTo>
                  <a:pt x="10290629" y="4657887"/>
                  <a:pt x="10196246" y="4752270"/>
                  <a:pt x="10079818" y="4752270"/>
                </a:cubicBezTo>
                <a:lnTo>
                  <a:pt x="210811" y="4752270"/>
                </a:lnTo>
                <a:cubicBezTo>
                  <a:pt x="94383" y="4752270"/>
                  <a:pt x="0" y="4657887"/>
                  <a:pt x="0" y="4541459"/>
                </a:cubicBezTo>
                <a:lnTo>
                  <a:pt x="0" y="210811"/>
                </a:lnTo>
                <a:cubicBezTo>
                  <a:pt x="0" y="94383"/>
                  <a:pt x="94383" y="0"/>
                  <a:pt x="210811" y="0"/>
                </a:cubicBezTo>
                <a:close/>
              </a:path>
            </a:pathLst>
          </a:custGeom>
        </p:spPr>
        <p:txBody>
          <a:bodyPr wrap="square">
            <a:noAutofit/>
          </a:bodyPr>
          <a:lstStyle>
            <a:lvl1pPr>
              <a:defRPr sz="1200"/>
            </a:lvl1pPr>
          </a:lstStyle>
          <a:p>
            <a:endParaRPr lang="en-US"/>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dirty="0" smtClean="0"/>
              <a:t>Click to edit Master title style</a:t>
            </a:r>
            <a:endParaRPr lang="en-US" dirty="0"/>
          </a:p>
        </p:txBody>
      </p:sp>
      <p:sp>
        <p:nvSpPr>
          <p:cNvPr id="8" name="Date Placeholder 7"/>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CBD41B1-871C-475F-B448-0686C38A4830}"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12" name="Footer Placeholder 11"/>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13" name="Slide Number Placeholder 12"/>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409495582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FBE4508-01FE-4D47-BD11-C7896F224A93}"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5007991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A17807C-A118-4931-84AD-B910F23AE66F}"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96709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3_Blank">
    <p:spTree>
      <p:nvGrpSpPr>
        <p:cNvPr id="1" name=""/>
        <p:cNvGrpSpPr/>
        <p:nvPr/>
      </p:nvGrpSpPr>
      <p:grpSpPr>
        <a:xfrm>
          <a:off x="0" y="0"/>
          <a:ext cx="0" cy="0"/>
          <a:chOff x="0" y="0"/>
          <a:chExt cx="0" cy="0"/>
        </a:xfrm>
      </p:grpSpPr>
      <p:sp>
        <p:nvSpPr>
          <p:cNvPr id="20" name="Picture Placeholder 5">
            <a:extLst>
              <a:ext uri="{FF2B5EF4-FFF2-40B4-BE49-F238E27FC236}">
                <a16:creationId xmlns:a16="http://schemas.microsoft.com/office/drawing/2014/main" id="{252D4966-95B9-4A55-BCA4-9EB442EFF066}"/>
              </a:ext>
            </a:extLst>
          </p:cNvPr>
          <p:cNvSpPr>
            <a:spLocks noGrp="1"/>
          </p:cNvSpPr>
          <p:nvPr>
            <p:ph type="pic" sz="quarter" idx="10"/>
          </p:nvPr>
        </p:nvSpPr>
        <p:spPr>
          <a:xfrm>
            <a:off x="0" y="0"/>
            <a:ext cx="12192000" cy="6858000"/>
          </a:xfrm>
        </p:spPr>
        <p:txBody>
          <a:bodyPr>
            <a:normAutofit/>
          </a:bodyPr>
          <a:lstStyle>
            <a:lvl1pPr>
              <a:defRPr sz="1200"/>
            </a:lvl1pPr>
          </a:lstStyle>
          <a:p>
            <a:endParaRPr lang="en-US"/>
          </a:p>
        </p:txBody>
      </p:sp>
      <p:pic>
        <p:nvPicPr>
          <p:cNvPr id="2" name="Picture 1">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911" t="12973" r="13878" b="12973"/>
          <a:stretch/>
        </p:blipFill>
        <p:spPr>
          <a:xfrm>
            <a:off x="327416" y="264226"/>
            <a:ext cx="661342" cy="731264"/>
          </a:xfrm>
          <a:prstGeom prst="rect">
            <a:avLst/>
          </a:prstGeom>
        </p:spPr>
      </p:pic>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p:spPr>
        <p:txBody>
          <a:bodyPr vert="horz" wrap="square"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prstClr val="black"/>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17" name="Picture Placeholder 16">
            <a:extLst>
              <a:ext uri="{FF2B5EF4-FFF2-40B4-BE49-F238E27FC236}">
                <a16:creationId xmlns:a16="http://schemas.microsoft.com/office/drawing/2014/main" id="{DF4E445D-FE3D-42A6-A29E-1A54FEE2DE10}"/>
              </a:ext>
            </a:extLst>
          </p:cNvPr>
          <p:cNvSpPr>
            <a:spLocks noGrp="1"/>
          </p:cNvSpPr>
          <p:nvPr>
            <p:ph type="pic" sz="quarter" idx="18"/>
          </p:nvPr>
        </p:nvSpPr>
        <p:spPr>
          <a:xfrm>
            <a:off x="9740748" y="2179960"/>
            <a:ext cx="1709871" cy="1832397"/>
          </a:xfrm>
          <a:custGeom>
            <a:avLst/>
            <a:gdLst>
              <a:gd name="connsiteX0" fmla="*/ 0 w 1709871"/>
              <a:gd name="connsiteY0" fmla="*/ 0 h 1832397"/>
              <a:gd name="connsiteX1" fmla="*/ 1467121 w 1709871"/>
              <a:gd name="connsiteY1" fmla="*/ 0 h 1832397"/>
              <a:gd name="connsiteX2" fmla="*/ 1709871 w 1709871"/>
              <a:gd name="connsiteY2" fmla="*/ 242750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467121" y="0"/>
                </a:lnTo>
                <a:cubicBezTo>
                  <a:pt x="1601188" y="0"/>
                  <a:pt x="1709871" y="108683"/>
                  <a:pt x="1709871" y="242750"/>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18" name="Picture Placeholder 17">
            <a:extLst>
              <a:ext uri="{FF2B5EF4-FFF2-40B4-BE49-F238E27FC236}">
                <a16:creationId xmlns:a16="http://schemas.microsoft.com/office/drawing/2014/main" id="{5CACFBC2-531D-434F-AA3F-1EA7A6F61BAE}"/>
              </a:ext>
            </a:extLst>
          </p:cNvPr>
          <p:cNvSpPr>
            <a:spLocks noGrp="1"/>
          </p:cNvSpPr>
          <p:nvPr>
            <p:ph type="pic" sz="quarter" idx="17"/>
          </p:nvPr>
        </p:nvSpPr>
        <p:spPr>
          <a:xfrm>
            <a:off x="6094995" y="2179960"/>
            <a:ext cx="1709871" cy="1832397"/>
          </a:xfrm>
          <a:custGeom>
            <a:avLst/>
            <a:gdLst>
              <a:gd name="connsiteX0" fmla="*/ 0 w 1709871"/>
              <a:gd name="connsiteY0" fmla="*/ 0 h 1832397"/>
              <a:gd name="connsiteX1" fmla="*/ 1496154 w 1709871"/>
              <a:gd name="connsiteY1" fmla="*/ 0 h 1832397"/>
              <a:gd name="connsiteX2" fmla="*/ 1709871 w 1709871"/>
              <a:gd name="connsiteY2" fmla="*/ 213717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496154" y="0"/>
                </a:lnTo>
                <a:cubicBezTo>
                  <a:pt x="1614187" y="0"/>
                  <a:pt x="1709871" y="95684"/>
                  <a:pt x="1709871" y="213717"/>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19" name="Picture Placeholder 18">
            <a:extLst>
              <a:ext uri="{FF2B5EF4-FFF2-40B4-BE49-F238E27FC236}">
                <a16:creationId xmlns:a16="http://schemas.microsoft.com/office/drawing/2014/main" id="{3ACDC1F2-4150-4E13-96EE-8FCD3DC5652C}"/>
              </a:ext>
            </a:extLst>
          </p:cNvPr>
          <p:cNvSpPr>
            <a:spLocks noGrp="1"/>
          </p:cNvSpPr>
          <p:nvPr>
            <p:ph type="pic" sz="quarter" idx="16"/>
          </p:nvPr>
        </p:nvSpPr>
        <p:spPr>
          <a:xfrm>
            <a:off x="2449241" y="2179960"/>
            <a:ext cx="1709871" cy="1832397"/>
          </a:xfrm>
          <a:custGeom>
            <a:avLst/>
            <a:gdLst>
              <a:gd name="connsiteX0" fmla="*/ 0 w 1709871"/>
              <a:gd name="connsiteY0" fmla="*/ 0 h 1832397"/>
              <a:gd name="connsiteX1" fmla="*/ 1525171 w 1709871"/>
              <a:gd name="connsiteY1" fmla="*/ 0 h 1832397"/>
              <a:gd name="connsiteX2" fmla="*/ 1709871 w 1709871"/>
              <a:gd name="connsiteY2" fmla="*/ 184700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525171" y="0"/>
                </a:lnTo>
                <a:cubicBezTo>
                  <a:pt x="1627178" y="0"/>
                  <a:pt x="1709871" y="82693"/>
                  <a:pt x="1709871" y="184700"/>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5" name="Date Placeholder 4"/>
          <p:cNvSpPr>
            <a:spLocks noGrp="1"/>
          </p:cNvSpPr>
          <p:nvPr>
            <p:ph type="dt" sz="half" idx="19"/>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F69AF0C-D3DA-4B08-BCDC-BB9B6720BA52}"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2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2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11" name="Title 10"/>
          <p:cNvSpPr>
            <a:spLocks noGrp="1"/>
          </p:cNvSpPr>
          <p:nvPr>
            <p:ph type="title" hasCustomPrompt="1"/>
          </p:nvPr>
        </p:nvSpPr>
        <p:spPr/>
        <p:txBody>
          <a:bodyPr/>
          <a:lstStyle/>
          <a:p>
            <a:r>
              <a:rPr lang="en-US" dirty="0" smtClean="0"/>
              <a:t>Click to edit title style</a:t>
            </a:r>
            <a:endParaRPr lang="en-US" dirty="0"/>
          </a:p>
        </p:txBody>
      </p:sp>
    </p:spTree>
    <p:extLst>
      <p:ext uri="{BB962C8B-B14F-4D97-AF65-F5344CB8AC3E}">
        <p14:creationId xmlns:p14="http://schemas.microsoft.com/office/powerpoint/2010/main" val="39555806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7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649F9B-2A2A-46D0-9F2E-9A91E67F9294}"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704443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CAE6422-21CC-4051-ACC3-4C8974EBDEE9}"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947506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911" t="12973" r="13878" b="12973"/>
          <a:stretch/>
        </p:blipFill>
        <p:spPr>
          <a:xfrm>
            <a:off x="327416" y="264226"/>
            <a:ext cx="661342" cy="731264"/>
          </a:xfrm>
          <a:prstGeom prst="rect">
            <a:avLst/>
          </a:prstGeom>
        </p:spPr>
      </p:pic>
      <p:sp>
        <p:nvSpPr>
          <p:cNvPr id="3" name="TextBox 2">
            <a:extLst>
              <a:ext uri="{FF2B5EF4-FFF2-40B4-BE49-F238E27FC236}">
                <a16:creationId xmlns:a16="http://schemas.microsoft.com/office/drawing/2014/main" id="{5DA0247D-9E67-4E15-8FC2-7380BEED71A9}"/>
              </a:ext>
            </a:extLst>
          </p:cNvPr>
          <p:cNvSpPr txBox="1"/>
          <p:nvPr userDrawn="1"/>
        </p:nvSpPr>
        <p:spPr>
          <a:xfrm>
            <a:off x="11030271" y="6285997"/>
            <a:ext cx="76827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Airbnb Cereal Light"/>
                <a:ea typeface="Open Sans SemiBold" panose="020B0706030804020204" pitchFamily="34" charset="0"/>
                <a:cs typeface="Open Sans SemiBold" panose="020B0706030804020204" pitchFamily="34" charset="0"/>
              </a:rPr>
              <a:t>PAGE</a:t>
            </a:r>
            <a:endParaRPr kumimoji="0" lang="id-ID" sz="1400" b="0" i="0" u="none" strike="noStrike" kern="1200" cap="none" spc="0" normalizeH="0" baseline="0" noProof="0" dirty="0">
              <a:ln>
                <a:noFill/>
              </a:ln>
              <a:solidFill>
                <a:prstClr val="white">
                  <a:lumMod val="65000"/>
                </a:prstClr>
              </a:solidFill>
              <a:effectLst/>
              <a:uLnTx/>
              <a:uFillTx/>
              <a:latin typeface="Airbnb Cereal Light"/>
              <a:ea typeface="Open Sans Light" panose="020B0306030504020204" pitchFamily="34" charset="0"/>
              <a:cs typeface="Open Sans Light" panose="020B0306030504020204" pitchFamily="34" charset="0"/>
            </a:endParaRPr>
          </a:p>
        </p:txBody>
      </p:sp>
      <p:sp>
        <p:nvSpPr>
          <p:cNvPr id="4" name="TextBox 3">
            <a:extLst>
              <a:ext uri="{FF2B5EF4-FFF2-40B4-BE49-F238E27FC236}">
                <a16:creationId xmlns:a16="http://schemas.microsoft.com/office/drawing/2014/main" id="{4865799E-9D2F-41F0-9E11-FFFB6699FACF}"/>
              </a:ext>
            </a:extLst>
          </p:cNvPr>
          <p:cNvSpPr txBox="1"/>
          <p:nvPr userDrawn="1"/>
        </p:nvSpPr>
        <p:spPr>
          <a:xfrm>
            <a:off x="11064483" y="6285997"/>
            <a:ext cx="800101"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CF0B6E-1CBE-4EAA-94C9-13AF12CE91F9}" type="slidenum">
              <a:rPr kumimoji="0" lang="en-US" sz="1400" b="1" i="0" u="none" strike="noStrike" kern="1200" cap="none" spc="0" normalizeH="0" baseline="0" noProof="0" smtClean="0">
                <a:ln>
                  <a:noFill/>
                </a:ln>
                <a:solidFill>
                  <a:srgbClr val="FF5A5F"/>
                </a:solidFill>
                <a:effectLst/>
                <a:uLnTx/>
                <a:uFillTx/>
                <a:latin typeface="Airbnb Cereal Light"/>
                <a:ea typeface="Open Sans" panose="020B0606030504020204" pitchFamily="34" charset="0"/>
                <a:cs typeface="Krub" panose="00000500000000000000" pitchFamily="2" charset="-34"/>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id-ID" sz="1400" b="1" i="0" u="none" strike="noStrike" kern="1200" cap="none" spc="0" normalizeH="0" baseline="0" noProof="0" dirty="0">
              <a:ln>
                <a:noFill/>
              </a:ln>
              <a:solidFill>
                <a:srgbClr val="FF5A5F"/>
              </a:solidFill>
              <a:effectLst/>
              <a:uLnTx/>
              <a:uFillTx/>
              <a:latin typeface="Airbnb Cereal Light"/>
              <a:ea typeface="Open Sans" panose="020B0606030504020204" pitchFamily="34" charset="0"/>
              <a:cs typeface="Krub" panose="00000500000000000000" pitchFamily="2" charset="-34"/>
            </a:endParaRPr>
          </a:p>
        </p:txBody>
      </p:sp>
      <p:sp>
        <p:nvSpPr>
          <p:cNvPr id="6" name="Freeform: Shape 5">
            <a:extLst>
              <a:ext uri="{FF2B5EF4-FFF2-40B4-BE49-F238E27FC236}">
                <a16:creationId xmlns:a16="http://schemas.microsoft.com/office/drawing/2014/main" id="{E1ECD894-CCD7-47A2-B5FC-C2496EAA20CB}"/>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7" name="Freeform: Shape 6">
            <a:extLst>
              <a:ext uri="{FF2B5EF4-FFF2-40B4-BE49-F238E27FC236}">
                <a16:creationId xmlns:a16="http://schemas.microsoft.com/office/drawing/2014/main" id="{BD66C7D4-36D2-4FF1-8D40-B7B4F97FE736}"/>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7335947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AC27875-0423-45D9-AAEF-3E169D0B7784}"/>
              </a:ext>
            </a:extLst>
          </p:cNvPr>
          <p:cNvSpPr>
            <a:spLocks noGrp="1"/>
          </p:cNvSpPr>
          <p:nvPr>
            <p:ph type="pic" sz="quarter" idx="10"/>
          </p:nvPr>
        </p:nvSpPr>
        <p:spPr>
          <a:xfrm>
            <a:off x="1" y="4516850"/>
            <a:ext cx="12192000" cy="2341150"/>
          </a:xfrm>
          <a:prstGeom prst="rect">
            <a:avLst/>
          </a:pr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6" name="Date Placeholder 5"/>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4347B63-0B3C-4632-BEDB-785F618881AF}"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Footer Placeholder 6"/>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8" name="Slide Number Placeholder 7"/>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68670594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9FB12C4-DD62-4ABC-B905-77282CC465D3}"/>
              </a:ext>
            </a:extLst>
          </p:cNvPr>
          <p:cNvSpPr>
            <a:spLocks noGrp="1"/>
          </p:cNvSpPr>
          <p:nvPr>
            <p:ph type="pic" sz="quarter" idx="13"/>
          </p:nvPr>
        </p:nvSpPr>
        <p:spPr>
          <a:xfrm>
            <a:off x="703260" y="1656660"/>
            <a:ext cx="3804047" cy="4686216"/>
          </a:xfrm>
          <a:custGeom>
            <a:avLst/>
            <a:gdLst>
              <a:gd name="connsiteX0" fmla="*/ 199294 w 3804047"/>
              <a:gd name="connsiteY0" fmla="*/ 0 h 4686216"/>
              <a:gd name="connsiteX1" fmla="*/ 3604753 w 3804047"/>
              <a:gd name="connsiteY1" fmla="*/ 0 h 4686216"/>
              <a:gd name="connsiteX2" fmla="*/ 3804047 w 3804047"/>
              <a:gd name="connsiteY2" fmla="*/ 199294 h 4686216"/>
              <a:gd name="connsiteX3" fmla="*/ 3804047 w 3804047"/>
              <a:gd name="connsiteY3" fmla="*/ 4486922 h 4686216"/>
              <a:gd name="connsiteX4" fmla="*/ 3604753 w 3804047"/>
              <a:gd name="connsiteY4" fmla="*/ 4686216 h 4686216"/>
              <a:gd name="connsiteX5" fmla="*/ 199294 w 3804047"/>
              <a:gd name="connsiteY5" fmla="*/ 4686216 h 4686216"/>
              <a:gd name="connsiteX6" fmla="*/ 0 w 3804047"/>
              <a:gd name="connsiteY6" fmla="*/ 4486922 h 4686216"/>
              <a:gd name="connsiteX7" fmla="*/ 0 w 3804047"/>
              <a:gd name="connsiteY7" fmla="*/ 199294 h 4686216"/>
              <a:gd name="connsiteX8" fmla="*/ 199294 w 3804047"/>
              <a:gd name="connsiteY8" fmla="*/ 0 h 4686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4047" h="4686216">
                <a:moveTo>
                  <a:pt x="199294" y="0"/>
                </a:moveTo>
                <a:lnTo>
                  <a:pt x="3604753" y="0"/>
                </a:lnTo>
                <a:cubicBezTo>
                  <a:pt x="3714820" y="0"/>
                  <a:pt x="3804047" y="89227"/>
                  <a:pt x="3804047" y="199294"/>
                </a:cubicBezTo>
                <a:lnTo>
                  <a:pt x="3804047" y="4486922"/>
                </a:lnTo>
                <a:cubicBezTo>
                  <a:pt x="3804047" y="4596989"/>
                  <a:pt x="3714820" y="4686216"/>
                  <a:pt x="3604753" y="4686216"/>
                </a:cubicBezTo>
                <a:lnTo>
                  <a:pt x="199294" y="4686216"/>
                </a:lnTo>
                <a:cubicBezTo>
                  <a:pt x="89227" y="4686216"/>
                  <a:pt x="0" y="4596989"/>
                  <a:pt x="0" y="4486922"/>
                </a:cubicBezTo>
                <a:lnTo>
                  <a:pt x="0" y="199294"/>
                </a:lnTo>
                <a:cubicBezTo>
                  <a:pt x="0" y="89227"/>
                  <a:pt x="89227" y="0"/>
                  <a:pt x="199294" y="0"/>
                </a:cubicBezTo>
                <a:close/>
              </a:path>
            </a:pathLst>
          </a:cu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Date Placeholder 4"/>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FAFE4DC-77C5-44AC-B50D-8ED4A2F02617}"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59765506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67CB54E-6139-4EAC-9F6F-AEDE8775F867}"/>
              </a:ext>
            </a:extLst>
          </p:cNvPr>
          <p:cNvSpPr>
            <a:spLocks noGrp="1"/>
          </p:cNvSpPr>
          <p:nvPr>
            <p:ph type="pic" sz="quarter" idx="10"/>
          </p:nvPr>
        </p:nvSpPr>
        <p:spPr>
          <a:xfrm>
            <a:off x="0" y="0"/>
            <a:ext cx="12192000" cy="6858000"/>
          </a:xfrm>
        </p:spPr>
        <p:txBody>
          <a:bodyPr>
            <a:normAutofit/>
          </a:bodyPr>
          <a:lstStyle>
            <a:lvl1pPr>
              <a:defRPr sz="1200"/>
            </a:lvl1pPr>
          </a:lstStyle>
          <a:p>
            <a:endParaRPr lang="en-US"/>
          </a:p>
        </p:txBody>
      </p:sp>
      <p:sp>
        <p:nvSpPr>
          <p:cNvPr id="5" name="Date Placeholder 4"/>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97D37F5-4B9F-446E-B467-809FE2BC94CA}"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Footer Placeholder 6"/>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8" name="Slide Number Placeholder 7"/>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9" name="Title 8"/>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08783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69D0BF1-6376-446A-A7D6-6C8C9B55CDFD}"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48987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29FC14D0-4D2C-4224-A507-FC0042C0067B}"/>
              </a:ext>
            </a:extLst>
          </p:cNvPr>
          <p:cNvSpPr>
            <a:spLocks noGrp="1"/>
          </p:cNvSpPr>
          <p:nvPr>
            <p:ph type="pic" sz="quarter" idx="13"/>
          </p:nvPr>
        </p:nvSpPr>
        <p:spPr>
          <a:xfrm>
            <a:off x="9804431"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20" name="Picture Placeholder 19">
            <a:extLst>
              <a:ext uri="{FF2B5EF4-FFF2-40B4-BE49-F238E27FC236}">
                <a16:creationId xmlns:a16="http://schemas.microsoft.com/office/drawing/2014/main" id="{DC2CF1DE-83F5-44A5-9D33-A92EEBA95D76}"/>
              </a:ext>
            </a:extLst>
          </p:cNvPr>
          <p:cNvSpPr>
            <a:spLocks noGrp="1"/>
          </p:cNvSpPr>
          <p:nvPr>
            <p:ph type="pic" sz="quarter" idx="12"/>
          </p:nvPr>
        </p:nvSpPr>
        <p:spPr>
          <a:xfrm>
            <a:off x="6922686"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17" name="Picture Placeholder 16">
            <a:extLst>
              <a:ext uri="{FF2B5EF4-FFF2-40B4-BE49-F238E27FC236}">
                <a16:creationId xmlns:a16="http://schemas.microsoft.com/office/drawing/2014/main" id="{9AA7961A-F68D-4A13-B157-6D5978D2BAC8}"/>
              </a:ext>
            </a:extLst>
          </p:cNvPr>
          <p:cNvSpPr>
            <a:spLocks noGrp="1"/>
          </p:cNvSpPr>
          <p:nvPr>
            <p:ph type="pic" sz="quarter" idx="11"/>
          </p:nvPr>
        </p:nvSpPr>
        <p:spPr>
          <a:xfrm>
            <a:off x="4018053"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15" name="Picture Placeholder 14">
            <a:extLst>
              <a:ext uri="{FF2B5EF4-FFF2-40B4-BE49-F238E27FC236}">
                <a16:creationId xmlns:a16="http://schemas.microsoft.com/office/drawing/2014/main" id="{3A6E48BF-2A94-47FD-A03C-0A8CA18626E0}"/>
              </a:ext>
            </a:extLst>
          </p:cNvPr>
          <p:cNvSpPr>
            <a:spLocks noGrp="1"/>
          </p:cNvSpPr>
          <p:nvPr>
            <p:ph type="pic" sz="quarter" idx="10"/>
          </p:nvPr>
        </p:nvSpPr>
        <p:spPr>
          <a:xfrm>
            <a:off x="1126803" y="2045255"/>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6" name="Date Placeholder 5"/>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F7D235-E3FA-4618-946B-E67A90033B43}"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Footer Placeholder 6"/>
          <p:cNvSpPr>
            <a:spLocks noGrp="1"/>
          </p:cNvSpPr>
          <p:nvPr>
            <p:ph type="ftr"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8" name="Slide Number Placeholder 7"/>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866123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45D49BE-CDB2-4926-80C5-C3A48E929F47}"/>
              </a:ext>
            </a:extLst>
          </p:cNvPr>
          <p:cNvSpPr>
            <a:spLocks noGrp="1"/>
          </p:cNvSpPr>
          <p:nvPr>
            <p:ph type="pic" sz="quarter" idx="16"/>
          </p:nvPr>
        </p:nvSpPr>
        <p:spPr>
          <a:xfrm>
            <a:off x="1108158"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9" name="Picture Placeholder 18">
            <a:extLst>
              <a:ext uri="{FF2B5EF4-FFF2-40B4-BE49-F238E27FC236}">
                <a16:creationId xmlns:a16="http://schemas.microsoft.com/office/drawing/2014/main" id="{EC20E53A-AD85-4653-A7F7-6D925DF3A7EC}"/>
              </a:ext>
            </a:extLst>
          </p:cNvPr>
          <p:cNvSpPr>
            <a:spLocks noGrp="1"/>
          </p:cNvSpPr>
          <p:nvPr>
            <p:ph type="pic" sz="quarter" idx="15"/>
          </p:nvPr>
        </p:nvSpPr>
        <p:spPr>
          <a:xfrm>
            <a:off x="4630002"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7" name="Picture Placeholder 16">
            <a:extLst>
              <a:ext uri="{FF2B5EF4-FFF2-40B4-BE49-F238E27FC236}">
                <a16:creationId xmlns:a16="http://schemas.microsoft.com/office/drawing/2014/main" id="{20365C77-F18C-4ED1-BF64-13295CE24DE1}"/>
              </a:ext>
            </a:extLst>
          </p:cNvPr>
          <p:cNvSpPr>
            <a:spLocks noGrp="1"/>
          </p:cNvSpPr>
          <p:nvPr>
            <p:ph type="pic" sz="quarter" idx="14"/>
          </p:nvPr>
        </p:nvSpPr>
        <p:spPr>
          <a:xfrm>
            <a:off x="8151845"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5" name="Picture Placeholder 14">
            <a:extLst>
              <a:ext uri="{FF2B5EF4-FFF2-40B4-BE49-F238E27FC236}">
                <a16:creationId xmlns:a16="http://schemas.microsoft.com/office/drawing/2014/main" id="{B0D17715-D1E7-4BDC-A9C7-82DCC5727F3C}"/>
              </a:ext>
            </a:extLst>
          </p:cNvPr>
          <p:cNvSpPr>
            <a:spLocks noGrp="1"/>
          </p:cNvSpPr>
          <p:nvPr>
            <p:ph type="pic" sz="quarter" idx="13"/>
          </p:nvPr>
        </p:nvSpPr>
        <p:spPr>
          <a:xfrm>
            <a:off x="8814038" y="-2"/>
            <a:ext cx="3367314" cy="4818744"/>
          </a:xfrm>
          <a:custGeom>
            <a:avLst/>
            <a:gdLst>
              <a:gd name="connsiteX0" fmla="*/ 0 w 3367314"/>
              <a:gd name="connsiteY0" fmla="*/ 0 h 4818744"/>
              <a:gd name="connsiteX1" fmla="*/ 3367314 w 3367314"/>
              <a:gd name="connsiteY1" fmla="*/ 0 h 4818744"/>
              <a:gd name="connsiteX2" fmla="*/ 3367314 w 3367314"/>
              <a:gd name="connsiteY2" fmla="*/ 4818744 h 4818744"/>
              <a:gd name="connsiteX3" fmla="*/ 462602 w 3367314"/>
              <a:gd name="connsiteY3" fmla="*/ 4818744 h 4818744"/>
              <a:gd name="connsiteX4" fmla="*/ 0 w 3367314"/>
              <a:gd name="connsiteY4" fmla="*/ 4356142 h 4818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7314" h="4818744">
                <a:moveTo>
                  <a:pt x="0" y="0"/>
                </a:moveTo>
                <a:lnTo>
                  <a:pt x="3367314" y="0"/>
                </a:lnTo>
                <a:lnTo>
                  <a:pt x="3367314" y="4818744"/>
                </a:lnTo>
                <a:lnTo>
                  <a:pt x="462602" y="4818744"/>
                </a:lnTo>
                <a:cubicBezTo>
                  <a:pt x="207114" y="4818744"/>
                  <a:pt x="0" y="4611630"/>
                  <a:pt x="0" y="4356142"/>
                </a:cubicBezTo>
                <a:close/>
              </a:path>
            </a:pathLst>
          </a:cu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Date Placeholder 4"/>
          <p:cNvSpPr>
            <a:spLocks noGrp="1"/>
          </p:cNvSpPr>
          <p:nvPr>
            <p:ph type="dt" sz="half" idx="17"/>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8F065B1-6091-4AEC-BD00-8B0E0B0158E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1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089047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CAD32D0-A73D-4CE7-AA2F-300B9A868FB3}"/>
              </a:ext>
            </a:extLst>
          </p:cNvPr>
          <p:cNvSpPr>
            <a:spLocks noGrp="1"/>
          </p:cNvSpPr>
          <p:nvPr>
            <p:ph type="pic" sz="quarter" idx="10"/>
          </p:nvPr>
        </p:nvSpPr>
        <p:spPr>
          <a:xfrm>
            <a:off x="950686" y="1841611"/>
            <a:ext cx="10290629" cy="4319931"/>
          </a:xfrm>
          <a:custGeom>
            <a:avLst/>
            <a:gdLst>
              <a:gd name="connsiteX0" fmla="*/ 210811 w 10290629"/>
              <a:gd name="connsiteY0" fmla="*/ 0 h 4752270"/>
              <a:gd name="connsiteX1" fmla="*/ 10079818 w 10290629"/>
              <a:gd name="connsiteY1" fmla="*/ 0 h 4752270"/>
              <a:gd name="connsiteX2" fmla="*/ 10290629 w 10290629"/>
              <a:gd name="connsiteY2" fmla="*/ 210811 h 4752270"/>
              <a:gd name="connsiteX3" fmla="*/ 10290629 w 10290629"/>
              <a:gd name="connsiteY3" fmla="*/ 4541459 h 4752270"/>
              <a:gd name="connsiteX4" fmla="*/ 10079818 w 10290629"/>
              <a:gd name="connsiteY4" fmla="*/ 4752270 h 4752270"/>
              <a:gd name="connsiteX5" fmla="*/ 210811 w 10290629"/>
              <a:gd name="connsiteY5" fmla="*/ 4752270 h 4752270"/>
              <a:gd name="connsiteX6" fmla="*/ 0 w 10290629"/>
              <a:gd name="connsiteY6" fmla="*/ 4541459 h 4752270"/>
              <a:gd name="connsiteX7" fmla="*/ 0 w 10290629"/>
              <a:gd name="connsiteY7" fmla="*/ 210811 h 4752270"/>
              <a:gd name="connsiteX8" fmla="*/ 210811 w 10290629"/>
              <a:gd name="connsiteY8" fmla="*/ 0 h 4752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90629" h="4752270">
                <a:moveTo>
                  <a:pt x="210811" y="0"/>
                </a:moveTo>
                <a:lnTo>
                  <a:pt x="10079818" y="0"/>
                </a:lnTo>
                <a:cubicBezTo>
                  <a:pt x="10196246" y="0"/>
                  <a:pt x="10290629" y="94383"/>
                  <a:pt x="10290629" y="210811"/>
                </a:cubicBezTo>
                <a:lnTo>
                  <a:pt x="10290629" y="4541459"/>
                </a:lnTo>
                <a:cubicBezTo>
                  <a:pt x="10290629" y="4657887"/>
                  <a:pt x="10196246" y="4752270"/>
                  <a:pt x="10079818" y="4752270"/>
                </a:cubicBezTo>
                <a:lnTo>
                  <a:pt x="210811" y="4752270"/>
                </a:lnTo>
                <a:cubicBezTo>
                  <a:pt x="94383" y="4752270"/>
                  <a:pt x="0" y="4657887"/>
                  <a:pt x="0" y="4541459"/>
                </a:cubicBezTo>
                <a:lnTo>
                  <a:pt x="0" y="210811"/>
                </a:lnTo>
                <a:cubicBezTo>
                  <a:pt x="0" y="94383"/>
                  <a:pt x="94383" y="0"/>
                  <a:pt x="210811" y="0"/>
                </a:cubicBezTo>
                <a:close/>
              </a:path>
            </a:pathLst>
          </a:custGeom>
        </p:spPr>
        <p:txBody>
          <a:bodyPr wrap="square">
            <a:noAutofit/>
          </a:bodyPr>
          <a:lstStyle>
            <a:lvl1pPr>
              <a:defRPr sz="1200"/>
            </a:lvl1pPr>
          </a:lstStyle>
          <a:p>
            <a:endParaRPr lang="en-US"/>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dirty="0" smtClean="0"/>
              <a:t>Click to edit Master title style</a:t>
            </a:r>
            <a:endParaRPr lang="en-US" dirty="0"/>
          </a:p>
        </p:txBody>
      </p:sp>
      <p:sp>
        <p:nvSpPr>
          <p:cNvPr id="8" name="Date Placeholder 7"/>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CBD41B1-871C-475F-B448-0686C38A4830}"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12" name="Footer Placeholder 11"/>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13" name="Slide Number Placeholder 12"/>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62982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FBE4508-01FE-4D47-BD11-C7896F224A93}"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32609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A17807C-A118-4931-84AD-B910F23AE66F}"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931068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649F9B-2A2A-46D0-9F2E-9A91E67F9294}"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65982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CAE6422-21CC-4051-ACC3-4C8974EBDEE9}"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30422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A0C37AD-FC75-47EE-A9B0-CBBA53889D60}"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503433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911" t="12973" r="13878" b="12973"/>
          <a:stretch/>
        </p:blipFill>
        <p:spPr>
          <a:xfrm>
            <a:off x="327416" y="264226"/>
            <a:ext cx="661342" cy="731264"/>
          </a:xfrm>
          <a:prstGeom prst="rect">
            <a:avLst/>
          </a:prstGeom>
        </p:spPr>
      </p:pic>
      <p:sp>
        <p:nvSpPr>
          <p:cNvPr id="3" name="TextBox 2">
            <a:extLst>
              <a:ext uri="{FF2B5EF4-FFF2-40B4-BE49-F238E27FC236}">
                <a16:creationId xmlns:a16="http://schemas.microsoft.com/office/drawing/2014/main" id="{5DA0247D-9E67-4E15-8FC2-7380BEED71A9}"/>
              </a:ext>
            </a:extLst>
          </p:cNvPr>
          <p:cNvSpPr txBox="1"/>
          <p:nvPr userDrawn="1"/>
        </p:nvSpPr>
        <p:spPr>
          <a:xfrm>
            <a:off x="11030271" y="6285997"/>
            <a:ext cx="76827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Airbnb Cereal Light"/>
                <a:ea typeface="Open Sans SemiBold" panose="020B0706030804020204" pitchFamily="34" charset="0"/>
                <a:cs typeface="Open Sans SemiBold" panose="020B0706030804020204" pitchFamily="34" charset="0"/>
              </a:rPr>
              <a:t>PAGE</a:t>
            </a:r>
            <a:endParaRPr kumimoji="0" lang="id-ID" sz="1400" b="0" i="0" u="none" strike="noStrike" kern="1200" cap="none" spc="0" normalizeH="0" baseline="0" noProof="0" dirty="0">
              <a:ln>
                <a:noFill/>
              </a:ln>
              <a:solidFill>
                <a:prstClr val="white">
                  <a:lumMod val="65000"/>
                </a:prstClr>
              </a:solidFill>
              <a:effectLst/>
              <a:uLnTx/>
              <a:uFillTx/>
              <a:latin typeface="Airbnb Cereal Light"/>
              <a:ea typeface="Open Sans Light" panose="020B0306030504020204" pitchFamily="34" charset="0"/>
              <a:cs typeface="Open Sans Light" panose="020B0306030504020204" pitchFamily="34" charset="0"/>
            </a:endParaRPr>
          </a:p>
        </p:txBody>
      </p:sp>
      <p:sp>
        <p:nvSpPr>
          <p:cNvPr id="4" name="TextBox 3">
            <a:extLst>
              <a:ext uri="{FF2B5EF4-FFF2-40B4-BE49-F238E27FC236}">
                <a16:creationId xmlns:a16="http://schemas.microsoft.com/office/drawing/2014/main" id="{4865799E-9D2F-41F0-9E11-FFFB6699FACF}"/>
              </a:ext>
            </a:extLst>
          </p:cNvPr>
          <p:cNvSpPr txBox="1"/>
          <p:nvPr userDrawn="1"/>
        </p:nvSpPr>
        <p:spPr>
          <a:xfrm>
            <a:off x="11064483" y="6285997"/>
            <a:ext cx="800101"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CF0B6E-1CBE-4EAA-94C9-13AF12CE91F9}" type="slidenum">
              <a:rPr kumimoji="0" lang="en-US" sz="1400" b="1" i="0" u="none" strike="noStrike" kern="1200" cap="none" spc="0" normalizeH="0" baseline="0" noProof="0" smtClean="0">
                <a:ln>
                  <a:noFill/>
                </a:ln>
                <a:solidFill>
                  <a:srgbClr val="FF5A5F"/>
                </a:solidFill>
                <a:effectLst/>
                <a:uLnTx/>
                <a:uFillTx/>
                <a:latin typeface="Airbnb Cereal Light"/>
                <a:ea typeface="Open Sans" panose="020B0606030504020204" pitchFamily="34" charset="0"/>
                <a:cs typeface="Krub" panose="00000500000000000000" pitchFamily="2" charset="-34"/>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id-ID" sz="1400" b="1" i="0" u="none" strike="noStrike" kern="1200" cap="none" spc="0" normalizeH="0" baseline="0" noProof="0" dirty="0">
              <a:ln>
                <a:noFill/>
              </a:ln>
              <a:solidFill>
                <a:srgbClr val="FF5A5F"/>
              </a:solidFill>
              <a:effectLst/>
              <a:uLnTx/>
              <a:uFillTx/>
              <a:latin typeface="Airbnb Cereal Light"/>
              <a:ea typeface="Open Sans" panose="020B0606030504020204" pitchFamily="34" charset="0"/>
              <a:cs typeface="Krub" panose="00000500000000000000" pitchFamily="2" charset="-34"/>
            </a:endParaRPr>
          </a:p>
        </p:txBody>
      </p:sp>
      <p:sp>
        <p:nvSpPr>
          <p:cNvPr id="6" name="Freeform: Shape 5">
            <a:extLst>
              <a:ext uri="{FF2B5EF4-FFF2-40B4-BE49-F238E27FC236}">
                <a16:creationId xmlns:a16="http://schemas.microsoft.com/office/drawing/2014/main" id="{E1ECD894-CCD7-47A2-B5FC-C2496EAA20CB}"/>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7" name="Freeform: Shape 6">
            <a:extLst>
              <a:ext uri="{FF2B5EF4-FFF2-40B4-BE49-F238E27FC236}">
                <a16:creationId xmlns:a16="http://schemas.microsoft.com/office/drawing/2014/main" id="{BD66C7D4-36D2-4FF1-8D40-B7B4F97FE736}"/>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23964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AC27875-0423-45D9-AAEF-3E169D0B7784}"/>
              </a:ext>
            </a:extLst>
          </p:cNvPr>
          <p:cNvSpPr>
            <a:spLocks noGrp="1"/>
          </p:cNvSpPr>
          <p:nvPr>
            <p:ph type="pic" sz="quarter" idx="10"/>
          </p:nvPr>
        </p:nvSpPr>
        <p:spPr>
          <a:xfrm>
            <a:off x="1" y="4516850"/>
            <a:ext cx="12192000" cy="2341150"/>
          </a:xfrm>
          <a:prstGeom prst="rect">
            <a:avLst/>
          </a:pr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6" name="Date Placeholder 5"/>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4347B63-0B3C-4632-BEDB-785F618881AF}"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Footer Placeholder 6"/>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8" name="Slide Number Placeholder 7"/>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5826460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9FB12C4-DD62-4ABC-B905-77282CC465D3}"/>
              </a:ext>
            </a:extLst>
          </p:cNvPr>
          <p:cNvSpPr>
            <a:spLocks noGrp="1"/>
          </p:cNvSpPr>
          <p:nvPr>
            <p:ph type="pic" sz="quarter" idx="13"/>
          </p:nvPr>
        </p:nvSpPr>
        <p:spPr>
          <a:xfrm>
            <a:off x="703260" y="1656660"/>
            <a:ext cx="3804047" cy="4686216"/>
          </a:xfrm>
          <a:custGeom>
            <a:avLst/>
            <a:gdLst>
              <a:gd name="connsiteX0" fmla="*/ 199294 w 3804047"/>
              <a:gd name="connsiteY0" fmla="*/ 0 h 4686216"/>
              <a:gd name="connsiteX1" fmla="*/ 3604753 w 3804047"/>
              <a:gd name="connsiteY1" fmla="*/ 0 h 4686216"/>
              <a:gd name="connsiteX2" fmla="*/ 3804047 w 3804047"/>
              <a:gd name="connsiteY2" fmla="*/ 199294 h 4686216"/>
              <a:gd name="connsiteX3" fmla="*/ 3804047 w 3804047"/>
              <a:gd name="connsiteY3" fmla="*/ 4486922 h 4686216"/>
              <a:gd name="connsiteX4" fmla="*/ 3604753 w 3804047"/>
              <a:gd name="connsiteY4" fmla="*/ 4686216 h 4686216"/>
              <a:gd name="connsiteX5" fmla="*/ 199294 w 3804047"/>
              <a:gd name="connsiteY5" fmla="*/ 4686216 h 4686216"/>
              <a:gd name="connsiteX6" fmla="*/ 0 w 3804047"/>
              <a:gd name="connsiteY6" fmla="*/ 4486922 h 4686216"/>
              <a:gd name="connsiteX7" fmla="*/ 0 w 3804047"/>
              <a:gd name="connsiteY7" fmla="*/ 199294 h 4686216"/>
              <a:gd name="connsiteX8" fmla="*/ 199294 w 3804047"/>
              <a:gd name="connsiteY8" fmla="*/ 0 h 4686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4047" h="4686216">
                <a:moveTo>
                  <a:pt x="199294" y="0"/>
                </a:moveTo>
                <a:lnTo>
                  <a:pt x="3604753" y="0"/>
                </a:lnTo>
                <a:cubicBezTo>
                  <a:pt x="3714820" y="0"/>
                  <a:pt x="3804047" y="89227"/>
                  <a:pt x="3804047" y="199294"/>
                </a:cubicBezTo>
                <a:lnTo>
                  <a:pt x="3804047" y="4486922"/>
                </a:lnTo>
                <a:cubicBezTo>
                  <a:pt x="3804047" y="4596989"/>
                  <a:pt x="3714820" y="4686216"/>
                  <a:pt x="3604753" y="4686216"/>
                </a:cubicBezTo>
                <a:lnTo>
                  <a:pt x="199294" y="4686216"/>
                </a:lnTo>
                <a:cubicBezTo>
                  <a:pt x="89227" y="4686216"/>
                  <a:pt x="0" y="4596989"/>
                  <a:pt x="0" y="4486922"/>
                </a:cubicBezTo>
                <a:lnTo>
                  <a:pt x="0" y="199294"/>
                </a:lnTo>
                <a:cubicBezTo>
                  <a:pt x="0" y="89227"/>
                  <a:pt x="89227" y="0"/>
                  <a:pt x="199294" y="0"/>
                </a:cubicBezTo>
                <a:close/>
              </a:path>
            </a:pathLst>
          </a:cu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Date Placeholder 4"/>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FAFE4DC-77C5-44AC-B50D-8ED4A2F02617}"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3014873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67CB54E-6139-4EAC-9F6F-AEDE8775F867}"/>
              </a:ext>
            </a:extLst>
          </p:cNvPr>
          <p:cNvSpPr>
            <a:spLocks noGrp="1"/>
          </p:cNvSpPr>
          <p:nvPr>
            <p:ph type="pic" sz="quarter" idx="10"/>
          </p:nvPr>
        </p:nvSpPr>
        <p:spPr>
          <a:xfrm>
            <a:off x="0" y="0"/>
            <a:ext cx="12192000" cy="6858000"/>
          </a:xfrm>
        </p:spPr>
        <p:txBody>
          <a:bodyPr>
            <a:normAutofit/>
          </a:bodyPr>
          <a:lstStyle>
            <a:lvl1pPr>
              <a:defRPr sz="1200"/>
            </a:lvl1pPr>
          </a:lstStyle>
          <a:p>
            <a:endParaRPr lang="en-US"/>
          </a:p>
        </p:txBody>
      </p:sp>
      <p:sp>
        <p:nvSpPr>
          <p:cNvPr id="5" name="Date Placeholder 4"/>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97D37F5-4B9F-446E-B467-809FE2BC94CA}"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Footer Placeholder 6"/>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8" name="Slide Number Placeholder 7"/>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9" name="Title 8"/>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793130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3427882-DF53-4178-99FE-9AEB4021C27F}"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0016460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A0C37AD-FC75-47EE-A9B0-CBBA53889D60}"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7775235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4967F1B-8397-4CA0-BDC1-F24A511A27C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085556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F46E43C-B1FC-452D-9B5E-AD3A526CC6EE}"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5558276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3D4FCB-EC8D-4D74-B35E-675AB4A0A81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3142586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51DBE2-5A55-47A7-A7D2-3E92E031603A}"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932048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4967F1B-8397-4CA0-BDC1-F24A511A27C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5804914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6BCE8D4-D570-4289-A9A5-061D11D3819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8776894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EC99AF3-8A33-42F6-9F22-44CCD2E48EF8}"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864404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477F9A-1623-4279-865D-3386593A110C}"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066575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6C466D4-F270-415D-8CE5-A4C79A7C895A}"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7474791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3_Blank">
    <p:spTree>
      <p:nvGrpSpPr>
        <p:cNvPr id="1" name=""/>
        <p:cNvGrpSpPr/>
        <p:nvPr/>
      </p:nvGrpSpPr>
      <p:grpSpPr>
        <a:xfrm>
          <a:off x="0" y="0"/>
          <a:ext cx="0" cy="0"/>
          <a:chOff x="0" y="0"/>
          <a:chExt cx="0" cy="0"/>
        </a:xfrm>
      </p:grpSpPr>
      <p:sp>
        <p:nvSpPr>
          <p:cNvPr id="20" name="Picture Placeholder 5">
            <a:extLst>
              <a:ext uri="{FF2B5EF4-FFF2-40B4-BE49-F238E27FC236}">
                <a16:creationId xmlns:a16="http://schemas.microsoft.com/office/drawing/2014/main" id="{252D4966-95B9-4A55-BCA4-9EB442EFF066}"/>
              </a:ext>
            </a:extLst>
          </p:cNvPr>
          <p:cNvSpPr>
            <a:spLocks noGrp="1"/>
          </p:cNvSpPr>
          <p:nvPr>
            <p:ph type="pic" sz="quarter" idx="10"/>
          </p:nvPr>
        </p:nvSpPr>
        <p:spPr>
          <a:xfrm>
            <a:off x="0" y="0"/>
            <a:ext cx="12192000" cy="6858000"/>
          </a:xfrm>
        </p:spPr>
        <p:txBody>
          <a:bodyPr>
            <a:normAutofit/>
          </a:bodyPr>
          <a:lstStyle>
            <a:lvl1pPr>
              <a:defRPr sz="1200"/>
            </a:lvl1pPr>
          </a:lstStyle>
          <a:p>
            <a:endParaRPr lang="en-US"/>
          </a:p>
        </p:txBody>
      </p:sp>
      <p:pic>
        <p:nvPicPr>
          <p:cNvPr id="2" name="Picture 1">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911" t="12973" r="13878" b="12973"/>
          <a:stretch/>
        </p:blipFill>
        <p:spPr>
          <a:xfrm>
            <a:off x="327416" y="264226"/>
            <a:ext cx="661342" cy="731264"/>
          </a:xfrm>
          <a:prstGeom prst="rect">
            <a:avLst/>
          </a:prstGeom>
        </p:spPr>
      </p:pic>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p:spPr>
        <p:txBody>
          <a:bodyPr vert="horz" wrap="square"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prstClr val="black"/>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17" name="Picture Placeholder 16">
            <a:extLst>
              <a:ext uri="{FF2B5EF4-FFF2-40B4-BE49-F238E27FC236}">
                <a16:creationId xmlns:a16="http://schemas.microsoft.com/office/drawing/2014/main" id="{DF4E445D-FE3D-42A6-A29E-1A54FEE2DE10}"/>
              </a:ext>
            </a:extLst>
          </p:cNvPr>
          <p:cNvSpPr>
            <a:spLocks noGrp="1"/>
          </p:cNvSpPr>
          <p:nvPr>
            <p:ph type="pic" sz="quarter" idx="18"/>
          </p:nvPr>
        </p:nvSpPr>
        <p:spPr>
          <a:xfrm>
            <a:off x="9740748" y="2179960"/>
            <a:ext cx="1709871" cy="1832397"/>
          </a:xfrm>
          <a:custGeom>
            <a:avLst/>
            <a:gdLst>
              <a:gd name="connsiteX0" fmla="*/ 0 w 1709871"/>
              <a:gd name="connsiteY0" fmla="*/ 0 h 1832397"/>
              <a:gd name="connsiteX1" fmla="*/ 1467121 w 1709871"/>
              <a:gd name="connsiteY1" fmla="*/ 0 h 1832397"/>
              <a:gd name="connsiteX2" fmla="*/ 1709871 w 1709871"/>
              <a:gd name="connsiteY2" fmla="*/ 242750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467121" y="0"/>
                </a:lnTo>
                <a:cubicBezTo>
                  <a:pt x="1601188" y="0"/>
                  <a:pt x="1709871" y="108683"/>
                  <a:pt x="1709871" y="242750"/>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18" name="Picture Placeholder 17">
            <a:extLst>
              <a:ext uri="{FF2B5EF4-FFF2-40B4-BE49-F238E27FC236}">
                <a16:creationId xmlns:a16="http://schemas.microsoft.com/office/drawing/2014/main" id="{5CACFBC2-531D-434F-AA3F-1EA7A6F61BAE}"/>
              </a:ext>
            </a:extLst>
          </p:cNvPr>
          <p:cNvSpPr>
            <a:spLocks noGrp="1"/>
          </p:cNvSpPr>
          <p:nvPr>
            <p:ph type="pic" sz="quarter" idx="17"/>
          </p:nvPr>
        </p:nvSpPr>
        <p:spPr>
          <a:xfrm>
            <a:off x="6094995" y="2179960"/>
            <a:ext cx="1709871" cy="1832397"/>
          </a:xfrm>
          <a:custGeom>
            <a:avLst/>
            <a:gdLst>
              <a:gd name="connsiteX0" fmla="*/ 0 w 1709871"/>
              <a:gd name="connsiteY0" fmla="*/ 0 h 1832397"/>
              <a:gd name="connsiteX1" fmla="*/ 1496154 w 1709871"/>
              <a:gd name="connsiteY1" fmla="*/ 0 h 1832397"/>
              <a:gd name="connsiteX2" fmla="*/ 1709871 w 1709871"/>
              <a:gd name="connsiteY2" fmla="*/ 213717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496154" y="0"/>
                </a:lnTo>
                <a:cubicBezTo>
                  <a:pt x="1614187" y="0"/>
                  <a:pt x="1709871" y="95684"/>
                  <a:pt x="1709871" y="213717"/>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19" name="Picture Placeholder 18">
            <a:extLst>
              <a:ext uri="{FF2B5EF4-FFF2-40B4-BE49-F238E27FC236}">
                <a16:creationId xmlns:a16="http://schemas.microsoft.com/office/drawing/2014/main" id="{3ACDC1F2-4150-4E13-96EE-8FCD3DC5652C}"/>
              </a:ext>
            </a:extLst>
          </p:cNvPr>
          <p:cNvSpPr>
            <a:spLocks noGrp="1"/>
          </p:cNvSpPr>
          <p:nvPr>
            <p:ph type="pic" sz="quarter" idx="16"/>
          </p:nvPr>
        </p:nvSpPr>
        <p:spPr>
          <a:xfrm>
            <a:off x="2449241" y="2179960"/>
            <a:ext cx="1709871" cy="1832397"/>
          </a:xfrm>
          <a:custGeom>
            <a:avLst/>
            <a:gdLst>
              <a:gd name="connsiteX0" fmla="*/ 0 w 1709871"/>
              <a:gd name="connsiteY0" fmla="*/ 0 h 1832397"/>
              <a:gd name="connsiteX1" fmla="*/ 1525171 w 1709871"/>
              <a:gd name="connsiteY1" fmla="*/ 0 h 1832397"/>
              <a:gd name="connsiteX2" fmla="*/ 1709871 w 1709871"/>
              <a:gd name="connsiteY2" fmla="*/ 184700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525171" y="0"/>
                </a:lnTo>
                <a:cubicBezTo>
                  <a:pt x="1627178" y="0"/>
                  <a:pt x="1709871" y="82693"/>
                  <a:pt x="1709871" y="184700"/>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5" name="Date Placeholder 4"/>
          <p:cNvSpPr>
            <a:spLocks noGrp="1"/>
          </p:cNvSpPr>
          <p:nvPr>
            <p:ph type="dt" sz="half" idx="19"/>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F69AF0C-D3DA-4B08-BCDC-BB9B6720BA52}"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2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2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11" name="Title 10"/>
          <p:cNvSpPr>
            <a:spLocks noGrp="1"/>
          </p:cNvSpPr>
          <p:nvPr>
            <p:ph type="title" hasCustomPrompt="1"/>
          </p:nvPr>
        </p:nvSpPr>
        <p:spPr/>
        <p:txBody>
          <a:bodyPr/>
          <a:lstStyle/>
          <a:p>
            <a:r>
              <a:rPr lang="en-US" dirty="0" smtClean="0"/>
              <a:t>Click to edit title style</a:t>
            </a:r>
            <a:endParaRPr lang="en-US" dirty="0"/>
          </a:p>
        </p:txBody>
      </p:sp>
    </p:spTree>
    <p:extLst>
      <p:ext uri="{BB962C8B-B14F-4D97-AF65-F5344CB8AC3E}">
        <p14:creationId xmlns:p14="http://schemas.microsoft.com/office/powerpoint/2010/main" val="17324615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69D0BF1-6376-446A-A7D6-6C8C9B55CDFD}"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259745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29FC14D0-4D2C-4224-A507-FC0042C0067B}"/>
              </a:ext>
            </a:extLst>
          </p:cNvPr>
          <p:cNvSpPr>
            <a:spLocks noGrp="1"/>
          </p:cNvSpPr>
          <p:nvPr>
            <p:ph type="pic" sz="quarter" idx="13"/>
          </p:nvPr>
        </p:nvSpPr>
        <p:spPr>
          <a:xfrm>
            <a:off x="9804431"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20" name="Picture Placeholder 19">
            <a:extLst>
              <a:ext uri="{FF2B5EF4-FFF2-40B4-BE49-F238E27FC236}">
                <a16:creationId xmlns:a16="http://schemas.microsoft.com/office/drawing/2014/main" id="{DC2CF1DE-83F5-44A5-9D33-A92EEBA95D76}"/>
              </a:ext>
            </a:extLst>
          </p:cNvPr>
          <p:cNvSpPr>
            <a:spLocks noGrp="1"/>
          </p:cNvSpPr>
          <p:nvPr>
            <p:ph type="pic" sz="quarter" idx="12"/>
          </p:nvPr>
        </p:nvSpPr>
        <p:spPr>
          <a:xfrm>
            <a:off x="6922686"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17" name="Picture Placeholder 16">
            <a:extLst>
              <a:ext uri="{FF2B5EF4-FFF2-40B4-BE49-F238E27FC236}">
                <a16:creationId xmlns:a16="http://schemas.microsoft.com/office/drawing/2014/main" id="{9AA7961A-F68D-4A13-B157-6D5978D2BAC8}"/>
              </a:ext>
            </a:extLst>
          </p:cNvPr>
          <p:cNvSpPr>
            <a:spLocks noGrp="1"/>
          </p:cNvSpPr>
          <p:nvPr>
            <p:ph type="pic" sz="quarter" idx="11"/>
          </p:nvPr>
        </p:nvSpPr>
        <p:spPr>
          <a:xfrm>
            <a:off x="4018053"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15" name="Picture Placeholder 14">
            <a:extLst>
              <a:ext uri="{FF2B5EF4-FFF2-40B4-BE49-F238E27FC236}">
                <a16:creationId xmlns:a16="http://schemas.microsoft.com/office/drawing/2014/main" id="{3A6E48BF-2A94-47FD-A03C-0A8CA18626E0}"/>
              </a:ext>
            </a:extLst>
          </p:cNvPr>
          <p:cNvSpPr>
            <a:spLocks noGrp="1"/>
          </p:cNvSpPr>
          <p:nvPr>
            <p:ph type="pic" sz="quarter" idx="10"/>
          </p:nvPr>
        </p:nvSpPr>
        <p:spPr>
          <a:xfrm>
            <a:off x="1126803" y="2045255"/>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6" name="Date Placeholder 5"/>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F7D235-E3FA-4618-946B-E67A90033B43}"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Footer Placeholder 6"/>
          <p:cNvSpPr>
            <a:spLocks noGrp="1"/>
          </p:cNvSpPr>
          <p:nvPr>
            <p:ph type="ftr"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8" name="Slide Number Placeholder 7"/>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90077707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45D49BE-CDB2-4926-80C5-C3A48E929F47}"/>
              </a:ext>
            </a:extLst>
          </p:cNvPr>
          <p:cNvSpPr>
            <a:spLocks noGrp="1"/>
          </p:cNvSpPr>
          <p:nvPr>
            <p:ph type="pic" sz="quarter" idx="16"/>
          </p:nvPr>
        </p:nvSpPr>
        <p:spPr>
          <a:xfrm>
            <a:off x="1108158"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9" name="Picture Placeholder 18">
            <a:extLst>
              <a:ext uri="{FF2B5EF4-FFF2-40B4-BE49-F238E27FC236}">
                <a16:creationId xmlns:a16="http://schemas.microsoft.com/office/drawing/2014/main" id="{EC20E53A-AD85-4653-A7F7-6D925DF3A7EC}"/>
              </a:ext>
            </a:extLst>
          </p:cNvPr>
          <p:cNvSpPr>
            <a:spLocks noGrp="1"/>
          </p:cNvSpPr>
          <p:nvPr>
            <p:ph type="pic" sz="quarter" idx="15"/>
          </p:nvPr>
        </p:nvSpPr>
        <p:spPr>
          <a:xfrm>
            <a:off x="4630002"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7" name="Picture Placeholder 16">
            <a:extLst>
              <a:ext uri="{FF2B5EF4-FFF2-40B4-BE49-F238E27FC236}">
                <a16:creationId xmlns:a16="http://schemas.microsoft.com/office/drawing/2014/main" id="{20365C77-F18C-4ED1-BF64-13295CE24DE1}"/>
              </a:ext>
            </a:extLst>
          </p:cNvPr>
          <p:cNvSpPr>
            <a:spLocks noGrp="1"/>
          </p:cNvSpPr>
          <p:nvPr>
            <p:ph type="pic" sz="quarter" idx="14"/>
          </p:nvPr>
        </p:nvSpPr>
        <p:spPr>
          <a:xfrm>
            <a:off x="8151845"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5" name="Picture Placeholder 14">
            <a:extLst>
              <a:ext uri="{FF2B5EF4-FFF2-40B4-BE49-F238E27FC236}">
                <a16:creationId xmlns:a16="http://schemas.microsoft.com/office/drawing/2014/main" id="{B0D17715-D1E7-4BDC-A9C7-82DCC5727F3C}"/>
              </a:ext>
            </a:extLst>
          </p:cNvPr>
          <p:cNvSpPr>
            <a:spLocks noGrp="1"/>
          </p:cNvSpPr>
          <p:nvPr>
            <p:ph type="pic" sz="quarter" idx="13"/>
          </p:nvPr>
        </p:nvSpPr>
        <p:spPr>
          <a:xfrm>
            <a:off x="8814038" y="-2"/>
            <a:ext cx="3367314" cy="4818744"/>
          </a:xfrm>
          <a:custGeom>
            <a:avLst/>
            <a:gdLst>
              <a:gd name="connsiteX0" fmla="*/ 0 w 3367314"/>
              <a:gd name="connsiteY0" fmla="*/ 0 h 4818744"/>
              <a:gd name="connsiteX1" fmla="*/ 3367314 w 3367314"/>
              <a:gd name="connsiteY1" fmla="*/ 0 h 4818744"/>
              <a:gd name="connsiteX2" fmla="*/ 3367314 w 3367314"/>
              <a:gd name="connsiteY2" fmla="*/ 4818744 h 4818744"/>
              <a:gd name="connsiteX3" fmla="*/ 462602 w 3367314"/>
              <a:gd name="connsiteY3" fmla="*/ 4818744 h 4818744"/>
              <a:gd name="connsiteX4" fmla="*/ 0 w 3367314"/>
              <a:gd name="connsiteY4" fmla="*/ 4356142 h 4818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7314" h="4818744">
                <a:moveTo>
                  <a:pt x="0" y="0"/>
                </a:moveTo>
                <a:lnTo>
                  <a:pt x="3367314" y="0"/>
                </a:lnTo>
                <a:lnTo>
                  <a:pt x="3367314" y="4818744"/>
                </a:lnTo>
                <a:lnTo>
                  <a:pt x="462602" y="4818744"/>
                </a:lnTo>
                <a:cubicBezTo>
                  <a:pt x="207114" y="4818744"/>
                  <a:pt x="0" y="4611630"/>
                  <a:pt x="0" y="4356142"/>
                </a:cubicBezTo>
                <a:close/>
              </a:path>
            </a:pathLst>
          </a:cu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Date Placeholder 4"/>
          <p:cNvSpPr>
            <a:spLocks noGrp="1"/>
          </p:cNvSpPr>
          <p:nvPr>
            <p:ph type="dt" sz="half" idx="17"/>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8F065B1-6091-4AEC-BD00-8B0E0B0158E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1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018130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CAD32D0-A73D-4CE7-AA2F-300B9A868FB3}"/>
              </a:ext>
            </a:extLst>
          </p:cNvPr>
          <p:cNvSpPr>
            <a:spLocks noGrp="1"/>
          </p:cNvSpPr>
          <p:nvPr>
            <p:ph type="pic" sz="quarter" idx="10"/>
          </p:nvPr>
        </p:nvSpPr>
        <p:spPr>
          <a:xfrm>
            <a:off x="950686" y="1841611"/>
            <a:ext cx="10290629" cy="4319931"/>
          </a:xfrm>
          <a:custGeom>
            <a:avLst/>
            <a:gdLst>
              <a:gd name="connsiteX0" fmla="*/ 210811 w 10290629"/>
              <a:gd name="connsiteY0" fmla="*/ 0 h 4752270"/>
              <a:gd name="connsiteX1" fmla="*/ 10079818 w 10290629"/>
              <a:gd name="connsiteY1" fmla="*/ 0 h 4752270"/>
              <a:gd name="connsiteX2" fmla="*/ 10290629 w 10290629"/>
              <a:gd name="connsiteY2" fmla="*/ 210811 h 4752270"/>
              <a:gd name="connsiteX3" fmla="*/ 10290629 w 10290629"/>
              <a:gd name="connsiteY3" fmla="*/ 4541459 h 4752270"/>
              <a:gd name="connsiteX4" fmla="*/ 10079818 w 10290629"/>
              <a:gd name="connsiteY4" fmla="*/ 4752270 h 4752270"/>
              <a:gd name="connsiteX5" fmla="*/ 210811 w 10290629"/>
              <a:gd name="connsiteY5" fmla="*/ 4752270 h 4752270"/>
              <a:gd name="connsiteX6" fmla="*/ 0 w 10290629"/>
              <a:gd name="connsiteY6" fmla="*/ 4541459 h 4752270"/>
              <a:gd name="connsiteX7" fmla="*/ 0 w 10290629"/>
              <a:gd name="connsiteY7" fmla="*/ 210811 h 4752270"/>
              <a:gd name="connsiteX8" fmla="*/ 210811 w 10290629"/>
              <a:gd name="connsiteY8" fmla="*/ 0 h 4752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90629" h="4752270">
                <a:moveTo>
                  <a:pt x="210811" y="0"/>
                </a:moveTo>
                <a:lnTo>
                  <a:pt x="10079818" y="0"/>
                </a:lnTo>
                <a:cubicBezTo>
                  <a:pt x="10196246" y="0"/>
                  <a:pt x="10290629" y="94383"/>
                  <a:pt x="10290629" y="210811"/>
                </a:cubicBezTo>
                <a:lnTo>
                  <a:pt x="10290629" y="4541459"/>
                </a:lnTo>
                <a:cubicBezTo>
                  <a:pt x="10290629" y="4657887"/>
                  <a:pt x="10196246" y="4752270"/>
                  <a:pt x="10079818" y="4752270"/>
                </a:cubicBezTo>
                <a:lnTo>
                  <a:pt x="210811" y="4752270"/>
                </a:lnTo>
                <a:cubicBezTo>
                  <a:pt x="94383" y="4752270"/>
                  <a:pt x="0" y="4657887"/>
                  <a:pt x="0" y="4541459"/>
                </a:cubicBezTo>
                <a:lnTo>
                  <a:pt x="0" y="210811"/>
                </a:lnTo>
                <a:cubicBezTo>
                  <a:pt x="0" y="94383"/>
                  <a:pt x="94383" y="0"/>
                  <a:pt x="210811" y="0"/>
                </a:cubicBezTo>
                <a:close/>
              </a:path>
            </a:pathLst>
          </a:custGeom>
        </p:spPr>
        <p:txBody>
          <a:bodyPr wrap="square">
            <a:noAutofit/>
          </a:bodyPr>
          <a:lstStyle>
            <a:lvl1pPr>
              <a:defRPr sz="1200"/>
            </a:lvl1pPr>
          </a:lstStyle>
          <a:p>
            <a:endParaRPr lang="en-US"/>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dirty="0" smtClean="0"/>
              <a:t>Click to edit Master title style</a:t>
            </a:r>
            <a:endParaRPr lang="en-US" dirty="0"/>
          </a:p>
        </p:txBody>
      </p:sp>
      <p:sp>
        <p:nvSpPr>
          <p:cNvPr id="8" name="Date Placeholder 7"/>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CBD41B1-871C-475F-B448-0686C38A4830}"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12" name="Footer Placeholder 11"/>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13" name="Slide Number Placeholder 12"/>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7941626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FBE4508-01FE-4D47-BD11-C7896F224A93}"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41275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F46E43C-B1FC-452D-9B5E-AD3A526CC6EE}"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8128580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A17807C-A118-4931-84AD-B910F23AE66F}"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603090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7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649F9B-2A2A-46D0-9F2E-9A91E67F9294}"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352649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CAE6422-21CC-4051-ACC3-4C8974EBDEE9}"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118599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911" t="12973" r="13878" b="12973"/>
          <a:stretch/>
        </p:blipFill>
        <p:spPr>
          <a:xfrm>
            <a:off x="327416" y="264226"/>
            <a:ext cx="661342" cy="731264"/>
          </a:xfrm>
          <a:prstGeom prst="rect">
            <a:avLst/>
          </a:prstGeom>
        </p:spPr>
      </p:pic>
      <p:sp>
        <p:nvSpPr>
          <p:cNvPr id="3" name="TextBox 2">
            <a:extLst>
              <a:ext uri="{FF2B5EF4-FFF2-40B4-BE49-F238E27FC236}">
                <a16:creationId xmlns:a16="http://schemas.microsoft.com/office/drawing/2014/main" id="{5DA0247D-9E67-4E15-8FC2-7380BEED71A9}"/>
              </a:ext>
            </a:extLst>
          </p:cNvPr>
          <p:cNvSpPr txBox="1"/>
          <p:nvPr userDrawn="1"/>
        </p:nvSpPr>
        <p:spPr>
          <a:xfrm>
            <a:off x="11030271" y="6285997"/>
            <a:ext cx="76827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Airbnb Cereal Light"/>
                <a:ea typeface="Open Sans SemiBold" panose="020B0706030804020204" pitchFamily="34" charset="0"/>
                <a:cs typeface="Open Sans SemiBold" panose="020B0706030804020204" pitchFamily="34" charset="0"/>
              </a:rPr>
              <a:t>PAGE</a:t>
            </a:r>
            <a:endParaRPr kumimoji="0" lang="id-ID" sz="1400" b="0" i="0" u="none" strike="noStrike" kern="1200" cap="none" spc="0" normalizeH="0" baseline="0" noProof="0" dirty="0">
              <a:ln>
                <a:noFill/>
              </a:ln>
              <a:solidFill>
                <a:prstClr val="white">
                  <a:lumMod val="65000"/>
                </a:prstClr>
              </a:solidFill>
              <a:effectLst/>
              <a:uLnTx/>
              <a:uFillTx/>
              <a:latin typeface="Airbnb Cereal Light"/>
              <a:ea typeface="Open Sans Light" panose="020B0306030504020204" pitchFamily="34" charset="0"/>
              <a:cs typeface="Open Sans Light" panose="020B0306030504020204" pitchFamily="34" charset="0"/>
            </a:endParaRPr>
          </a:p>
        </p:txBody>
      </p:sp>
      <p:sp>
        <p:nvSpPr>
          <p:cNvPr id="4" name="TextBox 3">
            <a:extLst>
              <a:ext uri="{FF2B5EF4-FFF2-40B4-BE49-F238E27FC236}">
                <a16:creationId xmlns:a16="http://schemas.microsoft.com/office/drawing/2014/main" id="{4865799E-9D2F-41F0-9E11-FFFB6699FACF}"/>
              </a:ext>
            </a:extLst>
          </p:cNvPr>
          <p:cNvSpPr txBox="1"/>
          <p:nvPr userDrawn="1"/>
        </p:nvSpPr>
        <p:spPr>
          <a:xfrm>
            <a:off x="11064483" y="6285997"/>
            <a:ext cx="800101"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CF0B6E-1CBE-4EAA-94C9-13AF12CE91F9}" type="slidenum">
              <a:rPr kumimoji="0" lang="en-US" sz="1400" b="1" i="0" u="none" strike="noStrike" kern="1200" cap="none" spc="0" normalizeH="0" baseline="0" noProof="0" smtClean="0">
                <a:ln>
                  <a:noFill/>
                </a:ln>
                <a:solidFill>
                  <a:srgbClr val="FF5A5F"/>
                </a:solidFill>
                <a:effectLst/>
                <a:uLnTx/>
                <a:uFillTx/>
                <a:latin typeface="Airbnb Cereal Light"/>
                <a:ea typeface="Open Sans" panose="020B0606030504020204" pitchFamily="34" charset="0"/>
                <a:cs typeface="Krub" panose="00000500000000000000" pitchFamily="2" charset="-34"/>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id-ID" sz="1400" b="1" i="0" u="none" strike="noStrike" kern="1200" cap="none" spc="0" normalizeH="0" baseline="0" noProof="0" dirty="0">
              <a:ln>
                <a:noFill/>
              </a:ln>
              <a:solidFill>
                <a:srgbClr val="FF5A5F"/>
              </a:solidFill>
              <a:effectLst/>
              <a:uLnTx/>
              <a:uFillTx/>
              <a:latin typeface="Airbnb Cereal Light"/>
              <a:ea typeface="Open Sans" panose="020B0606030504020204" pitchFamily="34" charset="0"/>
              <a:cs typeface="Krub" panose="00000500000000000000" pitchFamily="2" charset="-34"/>
            </a:endParaRPr>
          </a:p>
        </p:txBody>
      </p:sp>
      <p:sp>
        <p:nvSpPr>
          <p:cNvPr id="6" name="Freeform: Shape 5">
            <a:extLst>
              <a:ext uri="{FF2B5EF4-FFF2-40B4-BE49-F238E27FC236}">
                <a16:creationId xmlns:a16="http://schemas.microsoft.com/office/drawing/2014/main" id="{E1ECD894-CCD7-47A2-B5FC-C2496EAA20CB}"/>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7" name="Freeform: Shape 6">
            <a:extLst>
              <a:ext uri="{FF2B5EF4-FFF2-40B4-BE49-F238E27FC236}">
                <a16:creationId xmlns:a16="http://schemas.microsoft.com/office/drawing/2014/main" id="{BD66C7D4-36D2-4FF1-8D40-B7B4F97FE736}"/>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643816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AC27875-0423-45D9-AAEF-3E169D0B7784}"/>
              </a:ext>
            </a:extLst>
          </p:cNvPr>
          <p:cNvSpPr>
            <a:spLocks noGrp="1"/>
          </p:cNvSpPr>
          <p:nvPr>
            <p:ph type="pic" sz="quarter" idx="10"/>
          </p:nvPr>
        </p:nvSpPr>
        <p:spPr>
          <a:xfrm>
            <a:off x="1" y="4516850"/>
            <a:ext cx="12192000" cy="2341150"/>
          </a:xfrm>
          <a:prstGeom prst="rect">
            <a:avLst/>
          </a:pr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6" name="Date Placeholder 5"/>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4347B63-0B3C-4632-BEDB-785F618881AF}"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Footer Placeholder 6"/>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8" name="Slide Number Placeholder 7"/>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32188609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9FB12C4-DD62-4ABC-B905-77282CC465D3}"/>
              </a:ext>
            </a:extLst>
          </p:cNvPr>
          <p:cNvSpPr>
            <a:spLocks noGrp="1"/>
          </p:cNvSpPr>
          <p:nvPr>
            <p:ph type="pic" sz="quarter" idx="13"/>
          </p:nvPr>
        </p:nvSpPr>
        <p:spPr>
          <a:xfrm>
            <a:off x="703260" y="1656660"/>
            <a:ext cx="3804047" cy="4686216"/>
          </a:xfrm>
          <a:custGeom>
            <a:avLst/>
            <a:gdLst>
              <a:gd name="connsiteX0" fmla="*/ 199294 w 3804047"/>
              <a:gd name="connsiteY0" fmla="*/ 0 h 4686216"/>
              <a:gd name="connsiteX1" fmla="*/ 3604753 w 3804047"/>
              <a:gd name="connsiteY1" fmla="*/ 0 h 4686216"/>
              <a:gd name="connsiteX2" fmla="*/ 3804047 w 3804047"/>
              <a:gd name="connsiteY2" fmla="*/ 199294 h 4686216"/>
              <a:gd name="connsiteX3" fmla="*/ 3804047 w 3804047"/>
              <a:gd name="connsiteY3" fmla="*/ 4486922 h 4686216"/>
              <a:gd name="connsiteX4" fmla="*/ 3604753 w 3804047"/>
              <a:gd name="connsiteY4" fmla="*/ 4686216 h 4686216"/>
              <a:gd name="connsiteX5" fmla="*/ 199294 w 3804047"/>
              <a:gd name="connsiteY5" fmla="*/ 4686216 h 4686216"/>
              <a:gd name="connsiteX6" fmla="*/ 0 w 3804047"/>
              <a:gd name="connsiteY6" fmla="*/ 4486922 h 4686216"/>
              <a:gd name="connsiteX7" fmla="*/ 0 w 3804047"/>
              <a:gd name="connsiteY7" fmla="*/ 199294 h 4686216"/>
              <a:gd name="connsiteX8" fmla="*/ 199294 w 3804047"/>
              <a:gd name="connsiteY8" fmla="*/ 0 h 4686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4047" h="4686216">
                <a:moveTo>
                  <a:pt x="199294" y="0"/>
                </a:moveTo>
                <a:lnTo>
                  <a:pt x="3604753" y="0"/>
                </a:lnTo>
                <a:cubicBezTo>
                  <a:pt x="3714820" y="0"/>
                  <a:pt x="3804047" y="89227"/>
                  <a:pt x="3804047" y="199294"/>
                </a:cubicBezTo>
                <a:lnTo>
                  <a:pt x="3804047" y="4486922"/>
                </a:lnTo>
                <a:cubicBezTo>
                  <a:pt x="3804047" y="4596989"/>
                  <a:pt x="3714820" y="4686216"/>
                  <a:pt x="3604753" y="4686216"/>
                </a:cubicBezTo>
                <a:lnTo>
                  <a:pt x="199294" y="4686216"/>
                </a:lnTo>
                <a:cubicBezTo>
                  <a:pt x="89227" y="4686216"/>
                  <a:pt x="0" y="4596989"/>
                  <a:pt x="0" y="4486922"/>
                </a:cubicBezTo>
                <a:lnTo>
                  <a:pt x="0" y="199294"/>
                </a:lnTo>
                <a:cubicBezTo>
                  <a:pt x="0" y="89227"/>
                  <a:pt x="89227" y="0"/>
                  <a:pt x="199294" y="0"/>
                </a:cubicBezTo>
                <a:close/>
              </a:path>
            </a:pathLst>
          </a:cu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Date Placeholder 4"/>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FAFE4DC-77C5-44AC-B50D-8ED4A2F02617}"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5190144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67CB54E-6139-4EAC-9F6F-AEDE8775F867}"/>
              </a:ext>
            </a:extLst>
          </p:cNvPr>
          <p:cNvSpPr>
            <a:spLocks noGrp="1"/>
          </p:cNvSpPr>
          <p:nvPr>
            <p:ph type="pic" sz="quarter" idx="10"/>
          </p:nvPr>
        </p:nvSpPr>
        <p:spPr>
          <a:xfrm>
            <a:off x="0" y="0"/>
            <a:ext cx="12192000" cy="6858000"/>
          </a:xfrm>
        </p:spPr>
        <p:txBody>
          <a:bodyPr>
            <a:normAutofit/>
          </a:bodyPr>
          <a:lstStyle>
            <a:lvl1pPr>
              <a:defRPr sz="1200"/>
            </a:lvl1pPr>
          </a:lstStyle>
          <a:p>
            <a:endParaRPr lang="en-US"/>
          </a:p>
        </p:txBody>
      </p:sp>
      <p:sp>
        <p:nvSpPr>
          <p:cNvPr id="5" name="Date Placeholder 4"/>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97D37F5-4B9F-446E-B467-809FE2BC94CA}"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Footer Placeholder 6"/>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8" name="Slide Number Placeholder 7"/>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9" name="Title 8"/>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086104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3427882-DF53-4178-99FE-9AEB4021C27F}"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10331897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A0C37AD-FC75-47EE-A9B0-CBBA53889D60}"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6132054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4967F1B-8397-4CA0-BDC1-F24A511A27C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546757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3D4FCB-EC8D-4D74-B35E-675AB4A0A81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11742983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F46E43C-B1FC-452D-9B5E-AD3A526CC6EE}"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53101731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3D4FCB-EC8D-4D74-B35E-675AB4A0A81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11185898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51DBE2-5A55-47A7-A7D2-3E92E031603A}"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6175391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6BCE8D4-D570-4289-A9A5-061D11D3819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55943296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EC99AF3-8A33-42F6-9F22-44CCD2E48EF8}"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71314278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477F9A-1623-4279-865D-3386593A110C}"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16800326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6C466D4-F270-415D-8CE5-A4C79A7C895A}"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1675480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3_Blank">
    <p:spTree>
      <p:nvGrpSpPr>
        <p:cNvPr id="1" name=""/>
        <p:cNvGrpSpPr/>
        <p:nvPr/>
      </p:nvGrpSpPr>
      <p:grpSpPr>
        <a:xfrm>
          <a:off x="0" y="0"/>
          <a:ext cx="0" cy="0"/>
          <a:chOff x="0" y="0"/>
          <a:chExt cx="0" cy="0"/>
        </a:xfrm>
      </p:grpSpPr>
      <p:sp>
        <p:nvSpPr>
          <p:cNvPr id="20" name="Picture Placeholder 5">
            <a:extLst>
              <a:ext uri="{FF2B5EF4-FFF2-40B4-BE49-F238E27FC236}">
                <a16:creationId xmlns:a16="http://schemas.microsoft.com/office/drawing/2014/main" id="{252D4966-95B9-4A55-BCA4-9EB442EFF066}"/>
              </a:ext>
            </a:extLst>
          </p:cNvPr>
          <p:cNvSpPr>
            <a:spLocks noGrp="1"/>
          </p:cNvSpPr>
          <p:nvPr>
            <p:ph type="pic" sz="quarter" idx="10"/>
          </p:nvPr>
        </p:nvSpPr>
        <p:spPr>
          <a:xfrm>
            <a:off x="0" y="0"/>
            <a:ext cx="12192000" cy="6858000"/>
          </a:xfrm>
        </p:spPr>
        <p:txBody>
          <a:bodyPr>
            <a:normAutofit/>
          </a:bodyPr>
          <a:lstStyle>
            <a:lvl1pPr>
              <a:defRPr sz="1200"/>
            </a:lvl1pPr>
          </a:lstStyle>
          <a:p>
            <a:endParaRPr lang="en-US"/>
          </a:p>
        </p:txBody>
      </p:sp>
      <p:pic>
        <p:nvPicPr>
          <p:cNvPr id="2" name="Picture 1">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911" t="12973" r="13878" b="12973"/>
          <a:stretch/>
        </p:blipFill>
        <p:spPr>
          <a:xfrm>
            <a:off x="327416" y="264226"/>
            <a:ext cx="661342" cy="731264"/>
          </a:xfrm>
          <a:prstGeom prst="rect">
            <a:avLst/>
          </a:prstGeom>
        </p:spPr>
      </p:pic>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p:spPr>
        <p:txBody>
          <a:bodyPr vert="horz" wrap="square"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prstClr val="black"/>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17" name="Picture Placeholder 16">
            <a:extLst>
              <a:ext uri="{FF2B5EF4-FFF2-40B4-BE49-F238E27FC236}">
                <a16:creationId xmlns:a16="http://schemas.microsoft.com/office/drawing/2014/main" id="{DF4E445D-FE3D-42A6-A29E-1A54FEE2DE10}"/>
              </a:ext>
            </a:extLst>
          </p:cNvPr>
          <p:cNvSpPr>
            <a:spLocks noGrp="1"/>
          </p:cNvSpPr>
          <p:nvPr>
            <p:ph type="pic" sz="quarter" idx="18"/>
          </p:nvPr>
        </p:nvSpPr>
        <p:spPr>
          <a:xfrm>
            <a:off x="9740748" y="2179960"/>
            <a:ext cx="1709871" cy="1832397"/>
          </a:xfrm>
          <a:custGeom>
            <a:avLst/>
            <a:gdLst>
              <a:gd name="connsiteX0" fmla="*/ 0 w 1709871"/>
              <a:gd name="connsiteY0" fmla="*/ 0 h 1832397"/>
              <a:gd name="connsiteX1" fmla="*/ 1467121 w 1709871"/>
              <a:gd name="connsiteY1" fmla="*/ 0 h 1832397"/>
              <a:gd name="connsiteX2" fmla="*/ 1709871 w 1709871"/>
              <a:gd name="connsiteY2" fmla="*/ 242750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467121" y="0"/>
                </a:lnTo>
                <a:cubicBezTo>
                  <a:pt x="1601188" y="0"/>
                  <a:pt x="1709871" y="108683"/>
                  <a:pt x="1709871" y="242750"/>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18" name="Picture Placeholder 17">
            <a:extLst>
              <a:ext uri="{FF2B5EF4-FFF2-40B4-BE49-F238E27FC236}">
                <a16:creationId xmlns:a16="http://schemas.microsoft.com/office/drawing/2014/main" id="{5CACFBC2-531D-434F-AA3F-1EA7A6F61BAE}"/>
              </a:ext>
            </a:extLst>
          </p:cNvPr>
          <p:cNvSpPr>
            <a:spLocks noGrp="1"/>
          </p:cNvSpPr>
          <p:nvPr>
            <p:ph type="pic" sz="quarter" idx="17"/>
          </p:nvPr>
        </p:nvSpPr>
        <p:spPr>
          <a:xfrm>
            <a:off x="6094995" y="2179960"/>
            <a:ext cx="1709871" cy="1832397"/>
          </a:xfrm>
          <a:custGeom>
            <a:avLst/>
            <a:gdLst>
              <a:gd name="connsiteX0" fmla="*/ 0 w 1709871"/>
              <a:gd name="connsiteY0" fmla="*/ 0 h 1832397"/>
              <a:gd name="connsiteX1" fmla="*/ 1496154 w 1709871"/>
              <a:gd name="connsiteY1" fmla="*/ 0 h 1832397"/>
              <a:gd name="connsiteX2" fmla="*/ 1709871 w 1709871"/>
              <a:gd name="connsiteY2" fmla="*/ 213717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496154" y="0"/>
                </a:lnTo>
                <a:cubicBezTo>
                  <a:pt x="1614187" y="0"/>
                  <a:pt x="1709871" y="95684"/>
                  <a:pt x="1709871" y="213717"/>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19" name="Picture Placeholder 18">
            <a:extLst>
              <a:ext uri="{FF2B5EF4-FFF2-40B4-BE49-F238E27FC236}">
                <a16:creationId xmlns:a16="http://schemas.microsoft.com/office/drawing/2014/main" id="{3ACDC1F2-4150-4E13-96EE-8FCD3DC5652C}"/>
              </a:ext>
            </a:extLst>
          </p:cNvPr>
          <p:cNvSpPr>
            <a:spLocks noGrp="1"/>
          </p:cNvSpPr>
          <p:nvPr>
            <p:ph type="pic" sz="quarter" idx="16"/>
          </p:nvPr>
        </p:nvSpPr>
        <p:spPr>
          <a:xfrm>
            <a:off x="2449241" y="2179960"/>
            <a:ext cx="1709871" cy="1832397"/>
          </a:xfrm>
          <a:custGeom>
            <a:avLst/>
            <a:gdLst>
              <a:gd name="connsiteX0" fmla="*/ 0 w 1709871"/>
              <a:gd name="connsiteY0" fmla="*/ 0 h 1832397"/>
              <a:gd name="connsiteX1" fmla="*/ 1525171 w 1709871"/>
              <a:gd name="connsiteY1" fmla="*/ 0 h 1832397"/>
              <a:gd name="connsiteX2" fmla="*/ 1709871 w 1709871"/>
              <a:gd name="connsiteY2" fmla="*/ 184700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525171" y="0"/>
                </a:lnTo>
                <a:cubicBezTo>
                  <a:pt x="1627178" y="0"/>
                  <a:pt x="1709871" y="82693"/>
                  <a:pt x="1709871" y="184700"/>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5" name="Date Placeholder 4"/>
          <p:cNvSpPr>
            <a:spLocks noGrp="1"/>
          </p:cNvSpPr>
          <p:nvPr>
            <p:ph type="dt" sz="half" idx="19"/>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F69AF0C-D3DA-4B08-BCDC-BB9B6720BA52}"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2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2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11" name="Title 10"/>
          <p:cNvSpPr>
            <a:spLocks noGrp="1"/>
          </p:cNvSpPr>
          <p:nvPr>
            <p:ph type="title" hasCustomPrompt="1"/>
          </p:nvPr>
        </p:nvSpPr>
        <p:spPr/>
        <p:txBody>
          <a:bodyPr/>
          <a:lstStyle/>
          <a:p>
            <a:r>
              <a:rPr lang="en-US" dirty="0" smtClean="0"/>
              <a:t>Click to edit title style</a:t>
            </a:r>
            <a:endParaRPr lang="en-US" dirty="0"/>
          </a:p>
        </p:txBody>
      </p:sp>
    </p:spTree>
    <p:extLst>
      <p:ext uri="{BB962C8B-B14F-4D97-AF65-F5344CB8AC3E}">
        <p14:creationId xmlns:p14="http://schemas.microsoft.com/office/powerpoint/2010/main" val="361663089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69D0BF1-6376-446A-A7D6-6C8C9B55CDFD}"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9459280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29FC14D0-4D2C-4224-A507-FC0042C0067B}"/>
              </a:ext>
            </a:extLst>
          </p:cNvPr>
          <p:cNvSpPr>
            <a:spLocks noGrp="1"/>
          </p:cNvSpPr>
          <p:nvPr>
            <p:ph type="pic" sz="quarter" idx="13"/>
          </p:nvPr>
        </p:nvSpPr>
        <p:spPr>
          <a:xfrm>
            <a:off x="9804431"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20" name="Picture Placeholder 19">
            <a:extLst>
              <a:ext uri="{FF2B5EF4-FFF2-40B4-BE49-F238E27FC236}">
                <a16:creationId xmlns:a16="http://schemas.microsoft.com/office/drawing/2014/main" id="{DC2CF1DE-83F5-44A5-9D33-A92EEBA95D76}"/>
              </a:ext>
            </a:extLst>
          </p:cNvPr>
          <p:cNvSpPr>
            <a:spLocks noGrp="1"/>
          </p:cNvSpPr>
          <p:nvPr>
            <p:ph type="pic" sz="quarter" idx="12"/>
          </p:nvPr>
        </p:nvSpPr>
        <p:spPr>
          <a:xfrm>
            <a:off x="6922686"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17" name="Picture Placeholder 16">
            <a:extLst>
              <a:ext uri="{FF2B5EF4-FFF2-40B4-BE49-F238E27FC236}">
                <a16:creationId xmlns:a16="http://schemas.microsoft.com/office/drawing/2014/main" id="{9AA7961A-F68D-4A13-B157-6D5978D2BAC8}"/>
              </a:ext>
            </a:extLst>
          </p:cNvPr>
          <p:cNvSpPr>
            <a:spLocks noGrp="1"/>
          </p:cNvSpPr>
          <p:nvPr>
            <p:ph type="pic" sz="quarter" idx="11"/>
          </p:nvPr>
        </p:nvSpPr>
        <p:spPr>
          <a:xfrm>
            <a:off x="4018053"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15" name="Picture Placeholder 14">
            <a:extLst>
              <a:ext uri="{FF2B5EF4-FFF2-40B4-BE49-F238E27FC236}">
                <a16:creationId xmlns:a16="http://schemas.microsoft.com/office/drawing/2014/main" id="{3A6E48BF-2A94-47FD-A03C-0A8CA18626E0}"/>
              </a:ext>
            </a:extLst>
          </p:cNvPr>
          <p:cNvSpPr>
            <a:spLocks noGrp="1"/>
          </p:cNvSpPr>
          <p:nvPr>
            <p:ph type="pic" sz="quarter" idx="10"/>
          </p:nvPr>
        </p:nvSpPr>
        <p:spPr>
          <a:xfrm>
            <a:off x="1126803" y="2045255"/>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6" name="Date Placeholder 5"/>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F7D235-E3FA-4618-946B-E67A90033B43}"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Footer Placeholder 6"/>
          <p:cNvSpPr>
            <a:spLocks noGrp="1"/>
          </p:cNvSpPr>
          <p:nvPr>
            <p:ph type="ftr"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8" name="Slide Number Placeholder 7"/>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737153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51DBE2-5A55-47A7-A7D2-3E92E031603A}"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57874568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45D49BE-CDB2-4926-80C5-C3A48E929F47}"/>
              </a:ext>
            </a:extLst>
          </p:cNvPr>
          <p:cNvSpPr>
            <a:spLocks noGrp="1"/>
          </p:cNvSpPr>
          <p:nvPr>
            <p:ph type="pic" sz="quarter" idx="16"/>
          </p:nvPr>
        </p:nvSpPr>
        <p:spPr>
          <a:xfrm>
            <a:off x="1108158"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9" name="Picture Placeholder 18">
            <a:extLst>
              <a:ext uri="{FF2B5EF4-FFF2-40B4-BE49-F238E27FC236}">
                <a16:creationId xmlns:a16="http://schemas.microsoft.com/office/drawing/2014/main" id="{EC20E53A-AD85-4653-A7F7-6D925DF3A7EC}"/>
              </a:ext>
            </a:extLst>
          </p:cNvPr>
          <p:cNvSpPr>
            <a:spLocks noGrp="1"/>
          </p:cNvSpPr>
          <p:nvPr>
            <p:ph type="pic" sz="quarter" idx="15"/>
          </p:nvPr>
        </p:nvSpPr>
        <p:spPr>
          <a:xfrm>
            <a:off x="4630002"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7" name="Picture Placeholder 16">
            <a:extLst>
              <a:ext uri="{FF2B5EF4-FFF2-40B4-BE49-F238E27FC236}">
                <a16:creationId xmlns:a16="http://schemas.microsoft.com/office/drawing/2014/main" id="{20365C77-F18C-4ED1-BF64-13295CE24DE1}"/>
              </a:ext>
            </a:extLst>
          </p:cNvPr>
          <p:cNvSpPr>
            <a:spLocks noGrp="1"/>
          </p:cNvSpPr>
          <p:nvPr>
            <p:ph type="pic" sz="quarter" idx="14"/>
          </p:nvPr>
        </p:nvSpPr>
        <p:spPr>
          <a:xfrm>
            <a:off x="8151845"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5" name="Picture Placeholder 14">
            <a:extLst>
              <a:ext uri="{FF2B5EF4-FFF2-40B4-BE49-F238E27FC236}">
                <a16:creationId xmlns:a16="http://schemas.microsoft.com/office/drawing/2014/main" id="{B0D17715-D1E7-4BDC-A9C7-82DCC5727F3C}"/>
              </a:ext>
            </a:extLst>
          </p:cNvPr>
          <p:cNvSpPr>
            <a:spLocks noGrp="1"/>
          </p:cNvSpPr>
          <p:nvPr>
            <p:ph type="pic" sz="quarter" idx="13"/>
          </p:nvPr>
        </p:nvSpPr>
        <p:spPr>
          <a:xfrm>
            <a:off x="8814038" y="-2"/>
            <a:ext cx="3367314" cy="4818744"/>
          </a:xfrm>
          <a:custGeom>
            <a:avLst/>
            <a:gdLst>
              <a:gd name="connsiteX0" fmla="*/ 0 w 3367314"/>
              <a:gd name="connsiteY0" fmla="*/ 0 h 4818744"/>
              <a:gd name="connsiteX1" fmla="*/ 3367314 w 3367314"/>
              <a:gd name="connsiteY1" fmla="*/ 0 h 4818744"/>
              <a:gd name="connsiteX2" fmla="*/ 3367314 w 3367314"/>
              <a:gd name="connsiteY2" fmla="*/ 4818744 h 4818744"/>
              <a:gd name="connsiteX3" fmla="*/ 462602 w 3367314"/>
              <a:gd name="connsiteY3" fmla="*/ 4818744 h 4818744"/>
              <a:gd name="connsiteX4" fmla="*/ 0 w 3367314"/>
              <a:gd name="connsiteY4" fmla="*/ 4356142 h 4818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7314" h="4818744">
                <a:moveTo>
                  <a:pt x="0" y="0"/>
                </a:moveTo>
                <a:lnTo>
                  <a:pt x="3367314" y="0"/>
                </a:lnTo>
                <a:lnTo>
                  <a:pt x="3367314" y="4818744"/>
                </a:lnTo>
                <a:lnTo>
                  <a:pt x="462602" y="4818744"/>
                </a:lnTo>
                <a:cubicBezTo>
                  <a:pt x="207114" y="4818744"/>
                  <a:pt x="0" y="4611630"/>
                  <a:pt x="0" y="4356142"/>
                </a:cubicBezTo>
                <a:close/>
              </a:path>
            </a:pathLst>
          </a:cu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Date Placeholder 4"/>
          <p:cNvSpPr>
            <a:spLocks noGrp="1"/>
          </p:cNvSpPr>
          <p:nvPr>
            <p:ph type="dt" sz="half" idx="17"/>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8F065B1-6091-4AEC-BD00-8B0E0B0158E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1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2043406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CAD32D0-A73D-4CE7-AA2F-300B9A868FB3}"/>
              </a:ext>
            </a:extLst>
          </p:cNvPr>
          <p:cNvSpPr>
            <a:spLocks noGrp="1"/>
          </p:cNvSpPr>
          <p:nvPr>
            <p:ph type="pic" sz="quarter" idx="10"/>
          </p:nvPr>
        </p:nvSpPr>
        <p:spPr>
          <a:xfrm>
            <a:off x="950686" y="1841611"/>
            <a:ext cx="10290629" cy="4319931"/>
          </a:xfrm>
          <a:custGeom>
            <a:avLst/>
            <a:gdLst>
              <a:gd name="connsiteX0" fmla="*/ 210811 w 10290629"/>
              <a:gd name="connsiteY0" fmla="*/ 0 h 4752270"/>
              <a:gd name="connsiteX1" fmla="*/ 10079818 w 10290629"/>
              <a:gd name="connsiteY1" fmla="*/ 0 h 4752270"/>
              <a:gd name="connsiteX2" fmla="*/ 10290629 w 10290629"/>
              <a:gd name="connsiteY2" fmla="*/ 210811 h 4752270"/>
              <a:gd name="connsiteX3" fmla="*/ 10290629 w 10290629"/>
              <a:gd name="connsiteY3" fmla="*/ 4541459 h 4752270"/>
              <a:gd name="connsiteX4" fmla="*/ 10079818 w 10290629"/>
              <a:gd name="connsiteY4" fmla="*/ 4752270 h 4752270"/>
              <a:gd name="connsiteX5" fmla="*/ 210811 w 10290629"/>
              <a:gd name="connsiteY5" fmla="*/ 4752270 h 4752270"/>
              <a:gd name="connsiteX6" fmla="*/ 0 w 10290629"/>
              <a:gd name="connsiteY6" fmla="*/ 4541459 h 4752270"/>
              <a:gd name="connsiteX7" fmla="*/ 0 w 10290629"/>
              <a:gd name="connsiteY7" fmla="*/ 210811 h 4752270"/>
              <a:gd name="connsiteX8" fmla="*/ 210811 w 10290629"/>
              <a:gd name="connsiteY8" fmla="*/ 0 h 4752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90629" h="4752270">
                <a:moveTo>
                  <a:pt x="210811" y="0"/>
                </a:moveTo>
                <a:lnTo>
                  <a:pt x="10079818" y="0"/>
                </a:lnTo>
                <a:cubicBezTo>
                  <a:pt x="10196246" y="0"/>
                  <a:pt x="10290629" y="94383"/>
                  <a:pt x="10290629" y="210811"/>
                </a:cubicBezTo>
                <a:lnTo>
                  <a:pt x="10290629" y="4541459"/>
                </a:lnTo>
                <a:cubicBezTo>
                  <a:pt x="10290629" y="4657887"/>
                  <a:pt x="10196246" y="4752270"/>
                  <a:pt x="10079818" y="4752270"/>
                </a:cubicBezTo>
                <a:lnTo>
                  <a:pt x="210811" y="4752270"/>
                </a:lnTo>
                <a:cubicBezTo>
                  <a:pt x="94383" y="4752270"/>
                  <a:pt x="0" y="4657887"/>
                  <a:pt x="0" y="4541459"/>
                </a:cubicBezTo>
                <a:lnTo>
                  <a:pt x="0" y="210811"/>
                </a:lnTo>
                <a:cubicBezTo>
                  <a:pt x="0" y="94383"/>
                  <a:pt x="94383" y="0"/>
                  <a:pt x="210811" y="0"/>
                </a:cubicBezTo>
                <a:close/>
              </a:path>
            </a:pathLst>
          </a:custGeom>
        </p:spPr>
        <p:txBody>
          <a:bodyPr wrap="square">
            <a:noAutofit/>
          </a:bodyPr>
          <a:lstStyle>
            <a:lvl1pPr>
              <a:defRPr sz="1200"/>
            </a:lvl1pPr>
          </a:lstStyle>
          <a:p>
            <a:endParaRPr lang="en-US"/>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dirty="0" smtClean="0"/>
              <a:t>Click to edit Master title style</a:t>
            </a:r>
            <a:endParaRPr lang="en-US" dirty="0"/>
          </a:p>
        </p:txBody>
      </p:sp>
      <p:sp>
        <p:nvSpPr>
          <p:cNvPr id="8" name="Date Placeholder 7"/>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CBD41B1-871C-475F-B448-0686C38A4830}"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12" name="Footer Placeholder 11"/>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13" name="Slide Number Placeholder 12"/>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02644656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FBE4508-01FE-4D47-BD11-C7896F224A93}"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4532723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A17807C-A118-4931-84AD-B910F23AE66F}"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5449791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7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649F9B-2A2A-46D0-9F2E-9A91E67F9294}"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9837342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CAE6422-21CC-4051-ACC3-4C8974EBDEE9}"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3315232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911" t="12973" r="13878" b="12973"/>
          <a:stretch/>
        </p:blipFill>
        <p:spPr>
          <a:xfrm>
            <a:off x="327416" y="264226"/>
            <a:ext cx="661342" cy="731264"/>
          </a:xfrm>
          <a:prstGeom prst="rect">
            <a:avLst/>
          </a:prstGeom>
        </p:spPr>
      </p:pic>
      <p:sp>
        <p:nvSpPr>
          <p:cNvPr id="3" name="TextBox 2">
            <a:extLst>
              <a:ext uri="{FF2B5EF4-FFF2-40B4-BE49-F238E27FC236}">
                <a16:creationId xmlns:a16="http://schemas.microsoft.com/office/drawing/2014/main" id="{5DA0247D-9E67-4E15-8FC2-7380BEED71A9}"/>
              </a:ext>
            </a:extLst>
          </p:cNvPr>
          <p:cNvSpPr txBox="1"/>
          <p:nvPr userDrawn="1"/>
        </p:nvSpPr>
        <p:spPr>
          <a:xfrm>
            <a:off x="11030271" y="6285997"/>
            <a:ext cx="76827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Airbnb Cereal Light"/>
                <a:ea typeface="Open Sans SemiBold" panose="020B0706030804020204" pitchFamily="34" charset="0"/>
                <a:cs typeface="Open Sans SemiBold" panose="020B0706030804020204" pitchFamily="34" charset="0"/>
              </a:rPr>
              <a:t>PAGE</a:t>
            </a:r>
            <a:endParaRPr kumimoji="0" lang="id-ID" sz="1400" b="0" i="0" u="none" strike="noStrike" kern="1200" cap="none" spc="0" normalizeH="0" baseline="0" noProof="0" dirty="0">
              <a:ln>
                <a:noFill/>
              </a:ln>
              <a:solidFill>
                <a:prstClr val="white">
                  <a:lumMod val="65000"/>
                </a:prstClr>
              </a:solidFill>
              <a:effectLst/>
              <a:uLnTx/>
              <a:uFillTx/>
              <a:latin typeface="Airbnb Cereal Light"/>
              <a:ea typeface="Open Sans Light" panose="020B0306030504020204" pitchFamily="34" charset="0"/>
              <a:cs typeface="Open Sans Light" panose="020B0306030504020204" pitchFamily="34" charset="0"/>
            </a:endParaRPr>
          </a:p>
        </p:txBody>
      </p:sp>
      <p:sp>
        <p:nvSpPr>
          <p:cNvPr id="4" name="TextBox 3">
            <a:extLst>
              <a:ext uri="{FF2B5EF4-FFF2-40B4-BE49-F238E27FC236}">
                <a16:creationId xmlns:a16="http://schemas.microsoft.com/office/drawing/2014/main" id="{4865799E-9D2F-41F0-9E11-FFFB6699FACF}"/>
              </a:ext>
            </a:extLst>
          </p:cNvPr>
          <p:cNvSpPr txBox="1"/>
          <p:nvPr userDrawn="1"/>
        </p:nvSpPr>
        <p:spPr>
          <a:xfrm>
            <a:off x="11064483" y="6285997"/>
            <a:ext cx="800101"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CF0B6E-1CBE-4EAA-94C9-13AF12CE91F9}" type="slidenum">
              <a:rPr kumimoji="0" lang="en-US" sz="1400" b="1" i="0" u="none" strike="noStrike" kern="1200" cap="none" spc="0" normalizeH="0" baseline="0" noProof="0" smtClean="0">
                <a:ln>
                  <a:noFill/>
                </a:ln>
                <a:solidFill>
                  <a:srgbClr val="FF5A5F"/>
                </a:solidFill>
                <a:effectLst/>
                <a:uLnTx/>
                <a:uFillTx/>
                <a:latin typeface="Airbnb Cereal Light"/>
                <a:ea typeface="Open Sans" panose="020B0606030504020204" pitchFamily="34" charset="0"/>
                <a:cs typeface="Krub" panose="00000500000000000000" pitchFamily="2" charset="-34"/>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id-ID" sz="1400" b="1" i="0" u="none" strike="noStrike" kern="1200" cap="none" spc="0" normalizeH="0" baseline="0" noProof="0" dirty="0">
              <a:ln>
                <a:noFill/>
              </a:ln>
              <a:solidFill>
                <a:srgbClr val="FF5A5F"/>
              </a:solidFill>
              <a:effectLst/>
              <a:uLnTx/>
              <a:uFillTx/>
              <a:latin typeface="Airbnb Cereal Light"/>
              <a:ea typeface="Open Sans" panose="020B0606030504020204" pitchFamily="34" charset="0"/>
              <a:cs typeface="Krub" panose="00000500000000000000" pitchFamily="2" charset="-34"/>
            </a:endParaRPr>
          </a:p>
        </p:txBody>
      </p:sp>
      <p:sp>
        <p:nvSpPr>
          <p:cNvPr id="6" name="Freeform: Shape 5">
            <a:extLst>
              <a:ext uri="{FF2B5EF4-FFF2-40B4-BE49-F238E27FC236}">
                <a16:creationId xmlns:a16="http://schemas.microsoft.com/office/drawing/2014/main" id="{E1ECD894-CCD7-47A2-B5FC-C2496EAA20CB}"/>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7" name="Freeform: Shape 6">
            <a:extLst>
              <a:ext uri="{FF2B5EF4-FFF2-40B4-BE49-F238E27FC236}">
                <a16:creationId xmlns:a16="http://schemas.microsoft.com/office/drawing/2014/main" id="{BD66C7D4-36D2-4FF1-8D40-B7B4F97FE736}"/>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89356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AC27875-0423-45D9-AAEF-3E169D0B7784}"/>
              </a:ext>
            </a:extLst>
          </p:cNvPr>
          <p:cNvSpPr>
            <a:spLocks noGrp="1"/>
          </p:cNvSpPr>
          <p:nvPr>
            <p:ph type="pic" sz="quarter" idx="10"/>
          </p:nvPr>
        </p:nvSpPr>
        <p:spPr>
          <a:xfrm>
            <a:off x="1" y="4516850"/>
            <a:ext cx="12192000" cy="2341150"/>
          </a:xfrm>
          <a:prstGeom prst="rect">
            <a:avLst/>
          </a:pr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6" name="Date Placeholder 5"/>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4347B63-0B3C-4632-BEDB-785F618881AF}"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Footer Placeholder 6"/>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8" name="Slide Number Placeholder 7"/>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423840490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9FB12C4-DD62-4ABC-B905-77282CC465D3}"/>
              </a:ext>
            </a:extLst>
          </p:cNvPr>
          <p:cNvSpPr>
            <a:spLocks noGrp="1"/>
          </p:cNvSpPr>
          <p:nvPr>
            <p:ph type="pic" sz="quarter" idx="13"/>
          </p:nvPr>
        </p:nvSpPr>
        <p:spPr>
          <a:xfrm>
            <a:off x="703260" y="1656660"/>
            <a:ext cx="3804047" cy="4686216"/>
          </a:xfrm>
          <a:custGeom>
            <a:avLst/>
            <a:gdLst>
              <a:gd name="connsiteX0" fmla="*/ 199294 w 3804047"/>
              <a:gd name="connsiteY0" fmla="*/ 0 h 4686216"/>
              <a:gd name="connsiteX1" fmla="*/ 3604753 w 3804047"/>
              <a:gd name="connsiteY1" fmla="*/ 0 h 4686216"/>
              <a:gd name="connsiteX2" fmla="*/ 3804047 w 3804047"/>
              <a:gd name="connsiteY2" fmla="*/ 199294 h 4686216"/>
              <a:gd name="connsiteX3" fmla="*/ 3804047 w 3804047"/>
              <a:gd name="connsiteY3" fmla="*/ 4486922 h 4686216"/>
              <a:gd name="connsiteX4" fmla="*/ 3604753 w 3804047"/>
              <a:gd name="connsiteY4" fmla="*/ 4686216 h 4686216"/>
              <a:gd name="connsiteX5" fmla="*/ 199294 w 3804047"/>
              <a:gd name="connsiteY5" fmla="*/ 4686216 h 4686216"/>
              <a:gd name="connsiteX6" fmla="*/ 0 w 3804047"/>
              <a:gd name="connsiteY6" fmla="*/ 4486922 h 4686216"/>
              <a:gd name="connsiteX7" fmla="*/ 0 w 3804047"/>
              <a:gd name="connsiteY7" fmla="*/ 199294 h 4686216"/>
              <a:gd name="connsiteX8" fmla="*/ 199294 w 3804047"/>
              <a:gd name="connsiteY8" fmla="*/ 0 h 4686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4047" h="4686216">
                <a:moveTo>
                  <a:pt x="199294" y="0"/>
                </a:moveTo>
                <a:lnTo>
                  <a:pt x="3604753" y="0"/>
                </a:lnTo>
                <a:cubicBezTo>
                  <a:pt x="3714820" y="0"/>
                  <a:pt x="3804047" y="89227"/>
                  <a:pt x="3804047" y="199294"/>
                </a:cubicBezTo>
                <a:lnTo>
                  <a:pt x="3804047" y="4486922"/>
                </a:lnTo>
                <a:cubicBezTo>
                  <a:pt x="3804047" y="4596989"/>
                  <a:pt x="3714820" y="4686216"/>
                  <a:pt x="3604753" y="4686216"/>
                </a:cubicBezTo>
                <a:lnTo>
                  <a:pt x="199294" y="4686216"/>
                </a:lnTo>
                <a:cubicBezTo>
                  <a:pt x="89227" y="4686216"/>
                  <a:pt x="0" y="4596989"/>
                  <a:pt x="0" y="4486922"/>
                </a:cubicBezTo>
                <a:lnTo>
                  <a:pt x="0" y="199294"/>
                </a:lnTo>
                <a:cubicBezTo>
                  <a:pt x="0" y="89227"/>
                  <a:pt x="89227" y="0"/>
                  <a:pt x="199294" y="0"/>
                </a:cubicBezTo>
                <a:close/>
              </a:path>
            </a:pathLst>
          </a:cu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Date Placeholder 4"/>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FAFE4DC-77C5-44AC-B50D-8ED4A2F02617}"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41269382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67CB54E-6139-4EAC-9F6F-AEDE8775F867}"/>
              </a:ext>
            </a:extLst>
          </p:cNvPr>
          <p:cNvSpPr>
            <a:spLocks noGrp="1"/>
          </p:cNvSpPr>
          <p:nvPr>
            <p:ph type="pic" sz="quarter" idx="10"/>
          </p:nvPr>
        </p:nvSpPr>
        <p:spPr>
          <a:xfrm>
            <a:off x="0" y="0"/>
            <a:ext cx="12192000" cy="6858000"/>
          </a:xfrm>
        </p:spPr>
        <p:txBody>
          <a:bodyPr>
            <a:normAutofit/>
          </a:bodyPr>
          <a:lstStyle>
            <a:lvl1pPr>
              <a:defRPr sz="1200"/>
            </a:lvl1pPr>
          </a:lstStyle>
          <a:p>
            <a:endParaRPr lang="en-US"/>
          </a:p>
        </p:txBody>
      </p:sp>
      <p:sp>
        <p:nvSpPr>
          <p:cNvPr id="5" name="Date Placeholder 4"/>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97D37F5-4B9F-446E-B467-809FE2BC94CA}"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Footer Placeholder 6"/>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8" name="Slide Number Placeholder 7"/>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9" name="Title 8"/>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34982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6BCE8D4-D570-4289-A9A5-061D11D3819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42385474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3427882-DF53-4178-99FE-9AEB4021C27F}"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29117650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A0C37AD-FC75-47EE-A9B0-CBBA53889D60}"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01002063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4967F1B-8397-4CA0-BDC1-F24A511A27C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20303292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F46E43C-B1FC-452D-9B5E-AD3A526CC6EE}"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5724840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3D4FCB-EC8D-4D74-B35E-675AB4A0A81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77529444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51DBE2-5A55-47A7-A7D2-3E92E031603A}"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33177890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6BCE8D4-D570-4289-A9A5-061D11D3819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45197162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EC99AF3-8A33-42F6-9F22-44CCD2E48EF8}"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78270035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477F9A-1623-4279-865D-3386593A110C}"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04680005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6C466D4-F270-415D-8CE5-A4C79A7C895A}"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343970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EC99AF3-8A33-42F6-9F22-44CCD2E48EF8}"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07006633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13_Blank">
    <p:spTree>
      <p:nvGrpSpPr>
        <p:cNvPr id="1" name=""/>
        <p:cNvGrpSpPr/>
        <p:nvPr/>
      </p:nvGrpSpPr>
      <p:grpSpPr>
        <a:xfrm>
          <a:off x="0" y="0"/>
          <a:ext cx="0" cy="0"/>
          <a:chOff x="0" y="0"/>
          <a:chExt cx="0" cy="0"/>
        </a:xfrm>
      </p:grpSpPr>
      <p:sp>
        <p:nvSpPr>
          <p:cNvPr id="20" name="Picture Placeholder 5">
            <a:extLst>
              <a:ext uri="{FF2B5EF4-FFF2-40B4-BE49-F238E27FC236}">
                <a16:creationId xmlns:a16="http://schemas.microsoft.com/office/drawing/2014/main" id="{252D4966-95B9-4A55-BCA4-9EB442EFF066}"/>
              </a:ext>
            </a:extLst>
          </p:cNvPr>
          <p:cNvSpPr>
            <a:spLocks noGrp="1"/>
          </p:cNvSpPr>
          <p:nvPr>
            <p:ph type="pic" sz="quarter" idx="10"/>
          </p:nvPr>
        </p:nvSpPr>
        <p:spPr>
          <a:xfrm>
            <a:off x="0" y="0"/>
            <a:ext cx="12192000" cy="6858000"/>
          </a:xfrm>
        </p:spPr>
        <p:txBody>
          <a:bodyPr>
            <a:normAutofit/>
          </a:bodyPr>
          <a:lstStyle>
            <a:lvl1pPr>
              <a:defRPr sz="1200"/>
            </a:lvl1pPr>
          </a:lstStyle>
          <a:p>
            <a:endParaRPr lang="en-US"/>
          </a:p>
        </p:txBody>
      </p:sp>
      <p:pic>
        <p:nvPicPr>
          <p:cNvPr id="2" name="Picture 1">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911" t="12973" r="13878" b="12973"/>
          <a:stretch/>
        </p:blipFill>
        <p:spPr>
          <a:xfrm>
            <a:off x="327416" y="264226"/>
            <a:ext cx="661342" cy="731264"/>
          </a:xfrm>
          <a:prstGeom prst="rect">
            <a:avLst/>
          </a:prstGeom>
        </p:spPr>
      </p:pic>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p:spPr>
        <p:txBody>
          <a:bodyPr vert="horz" wrap="square"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prstClr val="black"/>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17" name="Picture Placeholder 16">
            <a:extLst>
              <a:ext uri="{FF2B5EF4-FFF2-40B4-BE49-F238E27FC236}">
                <a16:creationId xmlns:a16="http://schemas.microsoft.com/office/drawing/2014/main" id="{DF4E445D-FE3D-42A6-A29E-1A54FEE2DE10}"/>
              </a:ext>
            </a:extLst>
          </p:cNvPr>
          <p:cNvSpPr>
            <a:spLocks noGrp="1"/>
          </p:cNvSpPr>
          <p:nvPr>
            <p:ph type="pic" sz="quarter" idx="18"/>
          </p:nvPr>
        </p:nvSpPr>
        <p:spPr>
          <a:xfrm>
            <a:off x="9740748" y="2179960"/>
            <a:ext cx="1709871" cy="1832397"/>
          </a:xfrm>
          <a:custGeom>
            <a:avLst/>
            <a:gdLst>
              <a:gd name="connsiteX0" fmla="*/ 0 w 1709871"/>
              <a:gd name="connsiteY0" fmla="*/ 0 h 1832397"/>
              <a:gd name="connsiteX1" fmla="*/ 1467121 w 1709871"/>
              <a:gd name="connsiteY1" fmla="*/ 0 h 1832397"/>
              <a:gd name="connsiteX2" fmla="*/ 1709871 w 1709871"/>
              <a:gd name="connsiteY2" fmla="*/ 242750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467121" y="0"/>
                </a:lnTo>
                <a:cubicBezTo>
                  <a:pt x="1601188" y="0"/>
                  <a:pt x="1709871" y="108683"/>
                  <a:pt x="1709871" y="242750"/>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18" name="Picture Placeholder 17">
            <a:extLst>
              <a:ext uri="{FF2B5EF4-FFF2-40B4-BE49-F238E27FC236}">
                <a16:creationId xmlns:a16="http://schemas.microsoft.com/office/drawing/2014/main" id="{5CACFBC2-531D-434F-AA3F-1EA7A6F61BAE}"/>
              </a:ext>
            </a:extLst>
          </p:cNvPr>
          <p:cNvSpPr>
            <a:spLocks noGrp="1"/>
          </p:cNvSpPr>
          <p:nvPr>
            <p:ph type="pic" sz="quarter" idx="17"/>
          </p:nvPr>
        </p:nvSpPr>
        <p:spPr>
          <a:xfrm>
            <a:off x="6094995" y="2179960"/>
            <a:ext cx="1709871" cy="1832397"/>
          </a:xfrm>
          <a:custGeom>
            <a:avLst/>
            <a:gdLst>
              <a:gd name="connsiteX0" fmla="*/ 0 w 1709871"/>
              <a:gd name="connsiteY0" fmla="*/ 0 h 1832397"/>
              <a:gd name="connsiteX1" fmla="*/ 1496154 w 1709871"/>
              <a:gd name="connsiteY1" fmla="*/ 0 h 1832397"/>
              <a:gd name="connsiteX2" fmla="*/ 1709871 w 1709871"/>
              <a:gd name="connsiteY2" fmla="*/ 213717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496154" y="0"/>
                </a:lnTo>
                <a:cubicBezTo>
                  <a:pt x="1614187" y="0"/>
                  <a:pt x="1709871" y="95684"/>
                  <a:pt x="1709871" y="213717"/>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19" name="Picture Placeholder 18">
            <a:extLst>
              <a:ext uri="{FF2B5EF4-FFF2-40B4-BE49-F238E27FC236}">
                <a16:creationId xmlns:a16="http://schemas.microsoft.com/office/drawing/2014/main" id="{3ACDC1F2-4150-4E13-96EE-8FCD3DC5652C}"/>
              </a:ext>
            </a:extLst>
          </p:cNvPr>
          <p:cNvSpPr>
            <a:spLocks noGrp="1"/>
          </p:cNvSpPr>
          <p:nvPr>
            <p:ph type="pic" sz="quarter" idx="16"/>
          </p:nvPr>
        </p:nvSpPr>
        <p:spPr>
          <a:xfrm>
            <a:off x="2449241" y="2179960"/>
            <a:ext cx="1709871" cy="1832397"/>
          </a:xfrm>
          <a:custGeom>
            <a:avLst/>
            <a:gdLst>
              <a:gd name="connsiteX0" fmla="*/ 0 w 1709871"/>
              <a:gd name="connsiteY0" fmla="*/ 0 h 1832397"/>
              <a:gd name="connsiteX1" fmla="*/ 1525171 w 1709871"/>
              <a:gd name="connsiteY1" fmla="*/ 0 h 1832397"/>
              <a:gd name="connsiteX2" fmla="*/ 1709871 w 1709871"/>
              <a:gd name="connsiteY2" fmla="*/ 184700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525171" y="0"/>
                </a:lnTo>
                <a:cubicBezTo>
                  <a:pt x="1627178" y="0"/>
                  <a:pt x="1709871" y="82693"/>
                  <a:pt x="1709871" y="184700"/>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5" name="Date Placeholder 4"/>
          <p:cNvSpPr>
            <a:spLocks noGrp="1"/>
          </p:cNvSpPr>
          <p:nvPr>
            <p:ph type="dt" sz="half" idx="19"/>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F69AF0C-D3DA-4B08-BCDC-BB9B6720BA52}"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2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2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11" name="Title 10"/>
          <p:cNvSpPr>
            <a:spLocks noGrp="1"/>
          </p:cNvSpPr>
          <p:nvPr>
            <p:ph type="title" hasCustomPrompt="1"/>
          </p:nvPr>
        </p:nvSpPr>
        <p:spPr/>
        <p:txBody>
          <a:bodyPr/>
          <a:lstStyle/>
          <a:p>
            <a:r>
              <a:rPr lang="en-US" dirty="0" smtClean="0"/>
              <a:t>Click to edit title style</a:t>
            </a:r>
            <a:endParaRPr lang="en-US" dirty="0"/>
          </a:p>
        </p:txBody>
      </p:sp>
    </p:spTree>
    <p:extLst>
      <p:ext uri="{BB962C8B-B14F-4D97-AF65-F5344CB8AC3E}">
        <p14:creationId xmlns:p14="http://schemas.microsoft.com/office/powerpoint/2010/main" val="95562506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69D0BF1-6376-446A-A7D6-6C8C9B55CDFD}"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3837393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29FC14D0-4D2C-4224-A507-FC0042C0067B}"/>
              </a:ext>
            </a:extLst>
          </p:cNvPr>
          <p:cNvSpPr>
            <a:spLocks noGrp="1"/>
          </p:cNvSpPr>
          <p:nvPr>
            <p:ph type="pic" sz="quarter" idx="13"/>
          </p:nvPr>
        </p:nvSpPr>
        <p:spPr>
          <a:xfrm>
            <a:off x="9804431"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20" name="Picture Placeholder 19">
            <a:extLst>
              <a:ext uri="{FF2B5EF4-FFF2-40B4-BE49-F238E27FC236}">
                <a16:creationId xmlns:a16="http://schemas.microsoft.com/office/drawing/2014/main" id="{DC2CF1DE-83F5-44A5-9D33-A92EEBA95D76}"/>
              </a:ext>
            </a:extLst>
          </p:cNvPr>
          <p:cNvSpPr>
            <a:spLocks noGrp="1"/>
          </p:cNvSpPr>
          <p:nvPr>
            <p:ph type="pic" sz="quarter" idx="12"/>
          </p:nvPr>
        </p:nvSpPr>
        <p:spPr>
          <a:xfrm>
            <a:off x="6922686"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17" name="Picture Placeholder 16">
            <a:extLst>
              <a:ext uri="{FF2B5EF4-FFF2-40B4-BE49-F238E27FC236}">
                <a16:creationId xmlns:a16="http://schemas.microsoft.com/office/drawing/2014/main" id="{9AA7961A-F68D-4A13-B157-6D5978D2BAC8}"/>
              </a:ext>
            </a:extLst>
          </p:cNvPr>
          <p:cNvSpPr>
            <a:spLocks noGrp="1"/>
          </p:cNvSpPr>
          <p:nvPr>
            <p:ph type="pic" sz="quarter" idx="11"/>
          </p:nvPr>
        </p:nvSpPr>
        <p:spPr>
          <a:xfrm>
            <a:off x="4018053"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15" name="Picture Placeholder 14">
            <a:extLst>
              <a:ext uri="{FF2B5EF4-FFF2-40B4-BE49-F238E27FC236}">
                <a16:creationId xmlns:a16="http://schemas.microsoft.com/office/drawing/2014/main" id="{3A6E48BF-2A94-47FD-A03C-0A8CA18626E0}"/>
              </a:ext>
            </a:extLst>
          </p:cNvPr>
          <p:cNvSpPr>
            <a:spLocks noGrp="1"/>
          </p:cNvSpPr>
          <p:nvPr>
            <p:ph type="pic" sz="quarter" idx="10"/>
          </p:nvPr>
        </p:nvSpPr>
        <p:spPr>
          <a:xfrm>
            <a:off x="1126803" y="2045255"/>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6" name="Date Placeholder 5"/>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F7D235-E3FA-4618-946B-E67A90033B43}"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Footer Placeholder 6"/>
          <p:cNvSpPr>
            <a:spLocks noGrp="1"/>
          </p:cNvSpPr>
          <p:nvPr>
            <p:ph type="ftr"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8" name="Slide Number Placeholder 7"/>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416103819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45D49BE-CDB2-4926-80C5-C3A48E929F47}"/>
              </a:ext>
            </a:extLst>
          </p:cNvPr>
          <p:cNvSpPr>
            <a:spLocks noGrp="1"/>
          </p:cNvSpPr>
          <p:nvPr>
            <p:ph type="pic" sz="quarter" idx="16"/>
          </p:nvPr>
        </p:nvSpPr>
        <p:spPr>
          <a:xfrm>
            <a:off x="1108158"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9" name="Picture Placeholder 18">
            <a:extLst>
              <a:ext uri="{FF2B5EF4-FFF2-40B4-BE49-F238E27FC236}">
                <a16:creationId xmlns:a16="http://schemas.microsoft.com/office/drawing/2014/main" id="{EC20E53A-AD85-4653-A7F7-6D925DF3A7EC}"/>
              </a:ext>
            </a:extLst>
          </p:cNvPr>
          <p:cNvSpPr>
            <a:spLocks noGrp="1"/>
          </p:cNvSpPr>
          <p:nvPr>
            <p:ph type="pic" sz="quarter" idx="15"/>
          </p:nvPr>
        </p:nvSpPr>
        <p:spPr>
          <a:xfrm>
            <a:off x="4630002"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7" name="Picture Placeholder 16">
            <a:extLst>
              <a:ext uri="{FF2B5EF4-FFF2-40B4-BE49-F238E27FC236}">
                <a16:creationId xmlns:a16="http://schemas.microsoft.com/office/drawing/2014/main" id="{20365C77-F18C-4ED1-BF64-13295CE24DE1}"/>
              </a:ext>
            </a:extLst>
          </p:cNvPr>
          <p:cNvSpPr>
            <a:spLocks noGrp="1"/>
          </p:cNvSpPr>
          <p:nvPr>
            <p:ph type="pic" sz="quarter" idx="14"/>
          </p:nvPr>
        </p:nvSpPr>
        <p:spPr>
          <a:xfrm>
            <a:off x="8151845"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5" name="Picture Placeholder 14">
            <a:extLst>
              <a:ext uri="{FF2B5EF4-FFF2-40B4-BE49-F238E27FC236}">
                <a16:creationId xmlns:a16="http://schemas.microsoft.com/office/drawing/2014/main" id="{B0D17715-D1E7-4BDC-A9C7-82DCC5727F3C}"/>
              </a:ext>
            </a:extLst>
          </p:cNvPr>
          <p:cNvSpPr>
            <a:spLocks noGrp="1"/>
          </p:cNvSpPr>
          <p:nvPr>
            <p:ph type="pic" sz="quarter" idx="13"/>
          </p:nvPr>
        </p:nvSpPr>
        <p:spPr>
          <a:xfrm>
            <a:off x="8814038" y="-2"/>
            <a:ext cx="3367314" cy="4818744"/>
          </a:xfrm>
          <a:custGeom>
            <a:avLst/>
            <a:gdLst>
              <a:gd name="connsiteX0" fmla="*/ 0 w 3367314"/>
              <a:gd name="connsiteY0" fmla="*/ 0 h 4818744"/>
              <a:gd name="connsiteX1" fmla="*/ 3367314 w 3367314"/>
              <a:gd name="connsiteY1" fmla="*/ 0 h 4818744"/>
              <a:gd name="connsiteX2" fmla="*/ 3367314 w 3367314"/>
              <a:gd name="connsiteY2" fmla="*/ 4818744 h 4818744"/>
              <a:gd name="connsiteX3" fmla="*/ 462602 w 3367314"/>
              <a:gd name="connsiteY3" fmla="*/ 4818744 h 4818744"/>
              <a:gd name="connsiteX4" fmla="*/ 0 w 3367314"/>
              <a:gd name="connsiteY4" fmla="*/ 4356142 h 4818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7314" h="4818744">
                <a:moveTo>
                  <a:pt x="0" y="0"/>
                </a:moveTo>
                <a:lnTo>
                  <a:pt x="3367314" y="0"/>
                </a:lnTo>
                <a:lnTo>
                  <a:pt x="3367314" y="4818744"/>
                </a:lnTo>
                <a:lnTo>
                  <a:pt x="462602" y="4818744"/>
                </a:lnTo>
                <a:cubicBezTo>
                  <a:pt x="207114" y="4818744"/>
                  <a:pt x="0" y="4611630"/>
                  <a:pt x="0" y="4356142"/>
                </a:cubicBezTo>
                <a:close/>
              </a:path>
            </a:pathLst>
          </a:cu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Date Placeholder 4"/>
          <p:cNvSpPr>
            <a:spLocks noGrp="1"/>
          </p:cNvSpPr>
          <p:nvPr>
            <p:ph type="dt" sz="half" idx="17"/>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8F065B1-6091-4AEC-BD00-8B0E0B0158E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1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5947449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CAD32D0-A73D-4CE7-AA2F-300B9A868FB3}"/>
              </a:ext>
            </a:extLst>
          </p:cNvPr>
          <p:cNvSpPr>
            <a:spLocks noGrp="1"/>
          </p:cNvSpPr>
          <p:nvPr>
            <p:ph type="pic" sz="quarter" idx="10"/>
          </p:nvPr>
        </p:nvSpPr>
        <p:spPr>
          <a:xfrm>
            <a:off x="950686" y="1841611"/>
            <a:ext cx="10290629" cy="4319931"/>
          </a:xfrm>
          <a:custGeom>
            <a:avLst/>
            <a:gdLst>
              <a:gd name="connsiteX0" fmla="*/ 210811 w 10290629"/>
              <a:gd name="connsiteY0" fmla="*/ 0 h 4752270"/>
              <a:gd name="connsiteX1" fmla="*/ 10079818 w 10290629"/>
              <a:gd name="connsiteY1" fmla="*/ 0 h 4752270"/>
              <a:gd name="connsiteX2" fmla="*/ 10290629 w 10290629"/>
              <a:gd name="connsiteY2" fmla="*/ 210811 h 4752270"/>
              <a:gd name="connsiteX3" fmla="*/ 10290629 w 10290629"/>
              <a:gd name="connsiteY3" fmla="*/ 4541459 h 4752270"/>
              <a:gd name="connsiteX4" fmla="*/ 10079818 w 10290629"/>
              <a:gd name="connsiteY4" fmla="*/ 4752270 h 4752270"/>
              <a:gd name="connsiteX5" fmla="*/ 210811 w 10290629"/>
              <a:gd name="connsiteY5" fmla="*/ 4752270 h 4752270"/>
              <a:gd name="connsiteX6" fmla="*/ 0 w 10290629"/>
              <a:gd name="connsiteY6" fmla="*/ 4541459 h 4752270"/>
              <a:gd name="connsiteX7" fmla="*/ 0 w 10290629"/>
              <a:gd name="connsiteY7" fmla="*/ 210811 h 4752270"/>
              <a:gd name="connsiteX8" fmla="*/ 210811 w 10290629"/>
              <a:gd name="connsiteY8" fmla="*/ 0 h 4752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90629" h="4752270">
                <a:moveTo>
                  <a:pt x="210811" y="0"/>
                </a:moveTo>
                <a:lnTo>
                  <a:pt x="10079818" y="0"/>
                </a:lnTo>
                <a:cubicBezTo>
                  <a:pt x="10196246" y="0"/>
                  <a:pt x="10290629" y="94383"/>
                  <a:pt x="10290629" y="210811"/>
                </a:cubicBezTo>
                <a:lnTo>
                  <a:pt x="10290629" y="4541459"/>
                </a:lnTo>
                <a:cubicBezTo>
                  <a:pt x="10290629" y="4657887"/>
                  <a:pt x="10196246" y="4752270"/>
                  <a:pt x="10079818" y="4752270"/>
                </a:cubicBezTo>
                <a:lnTo>
                  <a:pt x="210811" y="4752270"/>
                </a:lnTo>
                <a:cubicBezTo>
                  <a:pt x="94383" y="4752270"/>
                  <a:pt x="0" y="4657887"/>
                  <a:pt x="0" y="4541459"/>
                </a:cubicBezTo>
                <a:lnTo>
                  <a:pt x="0" y="210811"/>
                </a:lnTo>
                <a:cubicBezTo>
                  <a:pt x="0" y="94383"/>
                  <a:pt x="94383" y="0"/>
                  <a:pt x="210811" y="0"/>
                </a:cubicBezTo>
                <a:close/>
              </a:path>
            </a:pathLst>
          </a:custGeom>
        </p:spPr>
        <p:txBody>
          <a:bodyPr wrap="square">
            <a:noAutofit/>
          </a:bodyPr>
          <a:lstStyle>
            <a:lvl1pPr>
              <a:defRPr sz="1200"/>
            </a:lvl1pPr>
          </a:lstStyle>
          <a:p>
            <a:endParaRPr lang="en-US"/>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dirty="0" smtClean="0"/>
              <a:t>Click to edit Master title style</a:t>
            </a:r>
            <a:endParaRPr lang="en-US" dirty="0"/>
          </a:p>
        </p:txBody>
      </p:sp>
      <p:sp>
        <p:nvSpPr>
          <p:cNvPr id="8" name="Date Placeholder 7"/>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CBD41B1-871C-475F-B448-0686C38A4830}"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12" name="Footer Placeholder 11"/>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13" name="Slide Number Placeholder 12"/>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46124875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FBE4508-01FE-4D47-BD11-C7896F224A93}"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9241379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A17807C-A118-4931-84AD-B910F23AE66F}"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7996831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7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649F9B-2A2A-46D0-9F2E-9A91E67F9294}"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5423532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CAE6422-21CC-4051-ACC3-4C8974EBDEE9}"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0310048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911" t="12973" r="13878" b="12973"/>
          <a:stretch/>
        </p:blipFill>
        <p:spPr>
          <a:xfrm>
            <a:off x="327416" y="264226"/>
            <a:ext cx="661342" cy="731264"/>
          </a:xfrm>
          <a:prstGeom prst="rect">
            <a:avLst/>
          </a:prstGeom>
        </p:spPr>
      </p:pic>
      <p:sp>
        <p:nvSpPr>
          <p:cNvPr id="3" name="TextBox 2">
            <a:extLst>
              <a:ext uri="{FF2B5EF4-FFF2-40B4-BE49-F238E27FC236}">
                <a16:creationId xmlns:a16="http://schemas.microsoft.com/office/drawing/2014/main" id="{5DA0247D-9E67-4E15-8FC2-7380BEED71A9}"/>
              </a:ext>
            </a:extLst>
          </p:cNvPr>
          <p:cNvSpPr txBox="1"/>
          <p:nvPr userDrawn="1"/>
        </p:nvSpPr>
        <p:spPr>
          <a:xfrm>
            <a:off x="11030271" y="6285997"/>
            <a:ext cx="76827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Airbnb Cereal Light"/>
                <a:ea typeface="Open Sans SemiBold" panose="020B0706030804020204" pitchFamily="34" charset="0"/>
                <a:cs typeface="Open Sans SemiBold" panose="020B0706030804020204" pitchFamily="34" charset="0"/>
              </a:rPr>
              <a:t>PAGE</a:t>
            </a:r>
            <a:endParaRPr kumimoji="0" lang="id-ID" sz="1400" b="0" i="0" u="none" strike="noStrike" kern="1200" cap="none" spc="0" normalizeH="0" baseline="0" noProof="0" dirty="0">
              <a:ln>
                <a:noFill/>
              </a:ln>
              <a:solidFill>
                <a:prstClr val="white">
                  <a:lumMod val="65000"/>
                </a:prstClr>
              </a:solidFill>
              <a:effectLst/>
              <a:uLnTx/>
              <a:uFillTx/>
              <a:latin typeface="Airbnb Cereal Light"/>
              <a:ea typeface="Open Sans Light" panose="020B0306030504020204" pitchFamily="34" charset="0"/>
              <a:cs typeface="Open Sans Light" panose="020B0306030504020204" pitchFamily="34" charset="0"/>
            </a:endParaRPr>
          </a:p>
        </p:txBody>
      </p:sp>
      <p:sp>
        <p:nvSpPr>
          <p:cNvPr id="4" name="TextBox 3">
            <a:extLst>
              <a:ext uri="{FF2B5EF4-FFF2-40B4-BE49-F238E27FC236}">
                <a16:creationId xmlns:a16="http://schemas.microsoft.com/office/drawing/2014/main" id="{4865799E-9D2F-41F0-9E11-FFFB6699FACF}"/>
              </a:ext>
            </a:extLst>
          </p:cNvPr>
          <p:cNvSpPr txBox="1"/>
          <p:nvPr userDrawn="1"/>
        </p:nvSpPr>
        <p:spPr>
          <a:xfrm>
            <a:off x="11064483" y="6285997"/>
            <a:ext cx="800101"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CF0B6E-1CBE-4EAA-94C9-13AF12CE91F9}" type="slidenum">
              <a:rPr kumimoji="0" lang="en-US" sz="1400" b="1" i="0" u="none" strike="noStrike" kern="1200" cap="none" spc="0" normalizeH="0" baseline="0" noProof="0" smtClean="0">
                <a:ln>
                  <a:noFill/>
                </a:ln>
                <a:solidFill>
                  <a:srgbClr val="FF5A5F"/>
                </a:solidFill>
                <a:effectLst/>
                <a:uLnTx/>
                <a:uFillTx/>
                <a:latin typeface="Airbnb Cereal Light"/>
                <a:ea typeface="Open Sans" panose="020B0606030504020204" pitchFamily="34" charset="0"/>
                <a:cs typeface="Krub" panose="00000500000000000000" pitchFamily="2" charset="-34"/>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id-ID" sz="1400" b="1" i="0" u="none" strike="noStrike" kern="1200" cap="none" spc="0" normalizeH="0" baseline="0" noProof="0" dirty="0">
              <a:ln>
                <a:noFill/>
              </a:ln>
              <a:solidFill>
                <a:srgbClr val="FF5A5F"/>
              </a:solidFill>
              <a:effectLst/>
              <a:uLnTx/>
              <a:uFillTx/>
              <a:latin typeface="Airbnb Cereal Light"/>
              <a:ea typeface="Open Sans" panose="020B0606030504020204" pitchFamily="34" charset="0"/>
              <a:cs typeface="Krub" panose="00000500000000000000" pitchFamily="2" charset="-34"/>
            </a:endParaRPr>
          </a:p>
        </p:txBody>
      </p:sp>
      <p:sp>
        <p:nvSpPr>
          <p:cNvPr id="6" name="Freeform: Shape 5">
            <a:extLst>
              <a:ext uri="{FF2B5EF4-FFF2-40B4-BE49-F238E27FC236}">
                <a16:creationId xmlns:a16="http://schemas.microsoft.com/office/drawing/2014/main" id="{E1ECD894-CCD7-47A2-B5FC-C2496EAA20CB}"/>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7" name="Freeform: Shape 6">
            <a:extLst>
              <a:ext uri="{FF2B5EF4-FFF2-40B4-BE49-F238E27FC236}">
                <a16:creationId xmlns:a16="http://schemas.microsoft.com/office/drawing/2014/main" id="{BD66C7D4-36D2-4FF1-8D40-B7B4F97FE736}"/>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23430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477F9A-1623-4279-865D-3386593A110C}"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88491731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AC27875-0423-45D9-AAEF-3E169D0B7784}"/>
              </a:ext>
            </a:extLst>
          </p:cNvPr>
          <p:cNvSpPr>
            <a:spLocks noGrp="1"/>
          </p:cNvSpPr>
          <p:nvPr>
            <p:ph type="pic" sz="quarter" idx="10"/>
          </p:nvPr>
        </p:nvSpPr>
        <p:spPr>
          <a:xfrm>
            <a:off x="1" y="4516850"/>
            <a:ext cx="12192000" cy="2341150"/>
          </a:xfrm>
          <a:prstGeom prst="rect">
            <a:avLst/>
          </a:pr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6" name="Date Placeholder 5"/>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4347B63-0B3C-4632-BEDB-785F618881AF}"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Footer Placeholder 6"/>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8" name="Slide Number Placeholder 7"/>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81442488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9FB12C4-DD62-4ABC-B905-77282CC465D3}"/>
              </a:ext>
            </a:extLst>
          </p:cNvPr>
          <p:cNvSpPr>
            <a:spLocks noGrp="1"/>
          </p:cNvSpPr>
          <p:nvPr>
            <p:ph type="pic" sz="quarter" idx="13"/>
          </p:nvPr>
        </p:nvSpPr>
        <p:spPr>
          <a:xfrm>
            <a:off x="703260" y="1656660"/>
            <a:ext cx="3804047" cy="4686216"/>
          </a:xfrm>
          <a:custGeom>
            <a:avLst/>
            <a:gdLst>
              <a:gd name="connsiteX0" fmla="*/ 199294 w 3804047"/>
              <a:gd name="connsiteY0" fmla="*/ 0 h 4686216"/>
              <a:gd name="connsiteX1" fmla="*/ 3604753 w 3804047"/>
              <a:gd name="connsiteY1" fmla="*/ 0 h 4686216"/>
              <a:gd name="connsiteX2" fmla="*/ 3804047 w 3804047"/>
              <a:gd name="connsiteY2" fmla="*/ 199294 h 4686216"/>
              <a:gd name="connsiteX3" fmla="*/ 3804047 w 3804047"/>
              <a:gd name="connsiteY3" fmla="*/ 4486922 h 4686216"/>
              <a:gd name="connsiteX4" fmla="*/ 3604753 w 3804047"/>
              <a:gd name="connsiteY4" fmla="*/ 4686216 h 4686216"/>
              <a:gd name="connsiteX5" fmla="*/ 199294 w 3804047"/>
              <a:gd name="connsiteY5" fmla="*/ 4686216 h 4686216"/>
              <a:gd name="connsiteX6" fmla="*/ 0 w 3804047"/>
              <a:gd name="connsiteY6" fmla="*/ 4486922 h 4686216"/>
              <a:gd name="connsiteX7" fmla="*/ 0 w 3804047"/>
              <a:gd name="connsiteY7" fmla="*/ 199294 h 4686216"/>
              <a:gd name="connsiteX8" fmla="*/ 199294 w 3804047"/>
              <a:gd name="connsiteY8" fmla="*/ 0 h 4686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4047" h="4686216">
                <a:moveTo>
                  <a:pt x="199294" y="0"/>
                </a:moveTo>
                <a:lnTo>
                  <a:pt x="3604753" y="0"/>
                </a:lnTo>
                <a:cubicBezTo>
                  <a:pt x="3714820" y="0"/>
                  <a:pt x="3804047" y="89227"/>
                  <a:pt x="3804047" y="199294"/>
                </a:cubicBezTo>
                <a:lnTo>
                  <a:pt x="3804047" y="4486922"/>
                </a:lnTo>
                <a:cubicBezTo>
                  <a:pt x="3804047" y="4596989"/>
                  <a:pt x="3714820" y="4686216"/>
                  <a:pt x="3604753" y="4686216"/>
                </a:cubicBezTo>
                <a:lnTo>
                  <a:pt x="199294" y="4686216"/>
                </a:lnTo>
                <a:cubicBezTo>
                  <a:pt x="89227" y="4686216"/>
                  <a:pt x="0" y="4596989"/>
                  <a:pt x="0" y="4486922"/>
                </a:cubicBezTo>
                <a:lnTo>
                  <a:pt x="0" y="199294"/>
                </a:lnTo>
                <a:cubicBezTo>
                  <a:pt x="0" y="89227"/>
                  <a:pt x="89227" y="0"/>
                  <a:pt x="199294" y="0"/>
                </a:cubicBezTo>
                <a:close/>
              </a:path>
            </a:pathLst>
          </a:cu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Date Placeholder 4"/>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FAFE4DC-77C5-44AC-B50D-8ED4A2F02617}"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66833623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67CB54E-6139-4EAC-9F6F-AEDE8775F867}"/>
              </a:ext>
            </a:extLst>
          </p:cNvPr>
          <p:cNvSpPr>
            <a:spLocks noGrp="1"/>
          </p:cNvSpPr>
          <p:nvPr>
            <p:ph type="pic" sz="quarter" idx="10"/>
          </p:nvPr>
        </p:nvSpPr>
        <p:spPr>
          <a:xfrm>
            <a:off x="0" y="0"/>
            <a:ext cx="12192000" cy="6858000"/>
          </a:xfrm>
        </p:spPr>
        <p:txBody>
          <a:bodyPr>
            <a:normAutofit/>
          </a:bodyPr>
          <a:lstStyle>
            <a:lvl1pPr>
              <a:defRPr sz="1200"/>
            </a:lvl1pPr>
          </a:lstStyle>
          <a:p>
            <a:endParaRPr lang="en-US"/>
          </a:p>
        </p:txBody>
      </p:sp>
      <p:sp>
        <p:nvSpPr>
          <p:cNvPr id="5" name="Date Placeholder 4"/>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97D37F5-4B9F-446E-B467-809FE2BC94CA}"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Footer Placeholder 6"/>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8" name="Slide Number Placeholder 7"/>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9" name="Title 8"/>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8169315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3427882-DF53-4178-99FE-9AEB4021C27F}"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340701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A0C37AD-FC75-47EE-A9B0-CBBA53889D60}"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63917374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4967F1B-8397-4CA0-BDC1-F24A511A27C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78163796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F46E43C-B1FC-452D-9B5E-AD3A526CC6EE}"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09316877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3D4FCB-EC8D-4D74-B35E-675AB4A0A81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79536174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51DBE2-5A55-47A7-A7D2-3E92E031603A}"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48174699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6BCE8D4-D570-4289-A9A5-061D11D3819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695751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image" Target="../media/image1.png"/><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2.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3" Type="http://schemas.openxmlformats.org/officeDocument/2006/relationships/slideLayout" Target="../slideLayouts/slideLayout49.xml"/><Relationship Id="rId21" Type="http://schemas.openxmlformats.org/officeDocument/2006/relationships/slideLayout" Target="../slideLayouts/slideLayout6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image" Target="../media/image1.png"/><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theme" Target="../theme/theme3.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slideLayout" Target="../slideLayouts/slideLayout87.xml"/><Relationship Id="rId3" Type="http://schemas.openxmlformats.org/officeDocument/2006/relationships/slideLayout" Target="../slideLayouts/slideLayout72.xml"/><Relationship Id="rId21" Type="http://schemas.openxmlformats.org/officeDocument/2006/relationships/slideLayout" Target="../slideLayouts/slideLayout90.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5" Type="http://schemas.openxmlformats.org/officeDocument/2006/relationships/image" Target="../media/image1.png"/><Relationship Id="rId2" Type="http://schemas.openxmlformats.org/officeDocument/2006/relationships/slideLayout" Target="../slideLayouts/slideLayout71.xml"/><Relationship Id="rId16" Type="http://schemas.openxmlformats.org/officeDocument/2006/relationships/slideLayout" Target="../slideLayouts/slideLayout85.xml"/><Relationship Id="rId20" Type="http://schemas.openxmlformats.org/officeDocument/2006/relationships/slideLayout" Target="../slideLayouts/slideLayout89.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24" Type="http://schemas.openxmlformats.org/officeDocument/2006/relationships/theme" Target="../theme/theme4.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23" Type="http://schemas.openxmlformats.org/officeDocument/2006/relationships/slideLayout" Target="../slideLayouts/slideLayout92.xml"/><Relationship Id="rId10" Type="http://schemas.openxmlformats.org/officeDocument/2006/relationships/slideLayout" Target="../slideLayouts/slideLayout79.xml"/><Relationship Id="rId19" Type="http://schemas.openxmlformats.org/officeDocument/2006/relationships/slideLayout" Target="../slideLayouts/slideLayout88.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 Id="rId22" Type="http://schemas.openxmlformats.org/officeDocument/2006/relationships/slideLayout" Target="../slideLayouts/slideLayout9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00.xml"/><Relationship Id="rId13" Type="http://schemas.openxmlformats.org/officeDocument/2006/relationships/slideLayout" Target="../slideLayouts/slideLayout105.xml"/><Relationship Id="rId18" Type="http://schemas.openxmlformats.org/officeDocument/2006/relationships/slideLayout" Target="../slideLayouts/slideLayout110.xml"/><Relationship Id="rId3" Type="http://schemas.openxmlformats.org/officeDocument/2006/relationships/slideLayout" Target="../slideLayouts/slideLayout95.xml"/><Relationship Id="rId21" Type="http://schemas.openxmlformats.org/officeDocument/2006/relationships/slideLayout" Target="../slideLayouts/slideLayout113.xml"/><Relationship Id="rId7" Type="http://schemas.openxmlformats.org/officeDocument/2006/relationships/slideLayout" Target="../slideLayouts/slideLayout99.xml"/><Relationship Id="rId12" Type="http://schemas.openxmlformats.org/officeDocument/2006/relationships/slideLayout" Target="../slideLayouts/slideLayout104.xml"/><Relationship Id="rId17" Type="http://schemas.openxmlformats.org/officeDocument/2006/relationships/slideLayout" Target="../slideLayouts/slideLayout109.xml"/><Relationship Id="rId25" Type="http://schemas.openxmlformats.org/officeDocument/2006/relationships/image" Target="../media/image1.png"/><Relationship Id="rId2" Type="http://schemas.openxmlformats.org/officeDocument/2006/relationships/slideLayout" Target="../slideLayouts/slideLayout94.xml"/><Relationship Id="rId16" Type="http://schemas.openxmlformats.org/officeDocument/2006/relationships/slideLayout" Target="../slideLayouts/slideLayout108.xml"/><Relationship Id="rId20" Type="http://schemas.openxmlformats.org/officeDocument/2006/relationships/slideLayout" Target="../slideLayouts/slideLayout112.xml"/><Relationship Id="rId1" Type="http://schemas.openxmlformats.org/officeDocument/2006/relationships/slideLayout" Target="../slideLayouts/slideLayout93.xml"/><Relationship Id="rId6" Type="http://schemas.openxmlformats.org/officeDocument/2006/relationships/slideLayout" Target="../slideLayouts/slideLayout98.xml"/><Relationship Id="rId11" Type="http://schemas.openxmlformats.org/officeDocument/2006/relationships/slideLayout" Target="../slideLayouts/slideLayout103.xml"/><Relationship Id="rId24" Type="http://schemas.openxmlformats.org/officeDocument/2006/relationships/theme" Target="../theme/theme5.xml"/><Relationship Id="rId5" Type="http://schemas.openxmlformats.org/officeDocument/2006/relationships/slideLayout" Target="../slideLayouts/slideLayout97.xml"/><Relationship Id="rId15" Type="http://schemas.openxmlformats.org/officeDocument/2006/relationships/slideLayout" Target="../slideLayouts/slideLayout107.xml"/><Relationship Id="rId23" Type="http://schemas.openxmlformats.org/officeDocument/2006/relationships/slideLayout" Target="../slideLayouts/slideLayout115.xml"/><Relationship Id="rId10" Type="http://schemas.openxmlformats.org/officeDocument/2006/relationships/slideLayout" Target="../slideLayouts/slideLayout102.xml"/><Relationship Id="rId19" Type="http://schemas.openxmlformats.org/officeDocument/2006/relationships/slideLayout" Target="../slideLayouts/slideLayout111.xml"/><Relationship Id="rId4" Type="http://schemas.openxmlformats.org/officeDocument/2006/relationships/slideLayout" Target="../slideLayouts/slideLayout96.xml"/><Relationship Id="rId9" Type="http://schemas.openxmlformats.org/officeDocument/2006/relationships/slideLayout" Target="../slideLayouts/slideLayout101.xml"/><Relationship Id="rId14" Type="http://schemas.openxmlformats.org/officeDocument/2006/relationships/slideLayout" Target="../slideLayouts/slideLayout106.xml"/><Relationship Id="rId22"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88758" y="546416"/>
            <a:ext cx="10214484" cy="74878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988758" y="1825625"/>
            <a:ext cx="10214484"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D7C93584-EAB6-4880-A597-387756282434}"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pic>
        <p:nvPicPr>
          <p:cNvPr id="9" name="Picture 8">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5" cstate="print">
            <a:extLst>
              <a:ext uri="{28A0092B-C50C-407E-A947-70E740481C1C}">
                <a14:useLocalDpi xmlns:a14="http://schemas.microsoft.com/office/drawing/2010/main" val="0"/>
              </a:ext>
            </a:extLst>
          </a:blip>
          <a:srcRect l="12911" t="12973" r="13878" b="12973"/>
          <a:stretch/>
        </p:blipFill>
        <p:spPr>
          <a:xfrm>
            <a:off x="327416" y="555174"/>
            <a:ext cx="661342" cy="731264"/>
          </a:xfrm>
          <a:prstGeom prst="rect">
            <a:avLst/>
          </a:prstGeom>
        </p:spPr>
      </p:pic>
    </p:spTree>
    <p:extLst>
      <p:ext uri="{BB962C8B-B14F-4D97-AF65-F5344CB8AC3E}">
        <p14:creationId xmlns:p14="http://schemas.microsoft.com/office/powerpoint/2010/main" val="223793922"/>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 id="2147483767" r:id="rId18"/>
    <p:sldLayoutId id="2147483768" r:id="rId19"/>
    <p:sldLayoutId id="2147483769" r:id="rId20"/>
    <p:sldLayoutId id="2147483770" r:id="rId21"/>
    <p:sldLayoutId id="2147483771" r:id="rId22"/>
    <p:sldLayoutId id="2147483772" r:id="rId23"/>
  </p:sldLayoutIdLst>
  <p:hf hdr="0" dt="0"/>
  <p:txStyles>
    <p:titleStyle>
      <a:lvl1pPr algn="ctr" defTabSz="914400" rtl="0" eaLnBrk="1" latinLnBrk="0" hangingPunct="1">
        <a:lnSpc>
          <a:spcPct val="90000"/>
        </a:lnSpc>
        <a:spcBef>
          <a:spcPct val="0"/>
        </a:spcBef>
        <a:buNone/>
        <a:defRPr sz="48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88758" y="546416"/>
            <a:ext cx="10214484" cy="74878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988758" y="1825625"/>
            <a:ext cx="10214484"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D7C93584-EAB6-4880-A597-387756282434}"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pic>
        <p:nvPicPr>
          <p:cNvPr id="9" name="Picture 8">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5" cstate="print">
            <a:extLst>
              <a:ext uri="{28A0092B-C50C-407E-A947-70E740481C1C}">
                <a14:useLocalDpi xmlns:a14="http://schemas.microsoft.com/office/drawing/2010/main" val="0"/>
              </a:ext>
            </a:extLst>
          </a:blip>
          <a:srcRect l="12911" t="12973" r="13878" b="12973"/>
          <a:stretch/>
        </p:blipFill>
        <p:spPr>
          <a:xfrm>
            <a:off x="327416" y="555174"/>
            <a:ext cx="661342" cy="731264"/>
          </a:xfrm>
          <a:prstGeom prst="rect">
            <a:avLst/>
          </a:prstGeom>
        </p:spPr>
      </p:pic>
    </p:spTree>
    <p:extLst>
      <p:ext uri="{BB962C8B-B14F-4D97-AF65-F5344CB8AC3E}">
        <p14:creationId xmlns:p14="http://schemas.microsoft.com/office/powerpoint/2010/main" val="289084352"/>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 id="2147483791" r:id="rId18"/>
    <p:sldLayoutId id="2147483792" r:id="rId19"/>
    <p:sldLayoutId id="2147483793" r:id="rId20"/>
    <p:sldLayoutId id="2147483794" r:id="rId21"/>
    <p:sldLayoutId id="2147483795" r:id="rId22"/>
    <p:sldLayoutId id="2147483796" r:id="rId23"/>
  </p:sldLayoutIdLst>
  <p:hf hdr="0" dt="0"/>
  <p:txStyles>
    <p:titleStyle>
      <a:lvl1pPr algn="ctr" defTabSz="914400" rtl="0" eaLnBrk="1" latinLnBrk="0" hangingPunct="1">
        <a:lnSpc>
          <a:spcPct val="90000"/>
        </a:lnSpc>
        <a:spcBef>
          <a:spcPct val="0"/>
        </a:spcBef>
        <a:buNone/>
        <a:defRPr sz="48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88758" y="546416"/>
            <a:ext cx="10214484" cy="74878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988758" y="1825625"/>
            <a:ext cx="10214484"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D7C93584-EAB6-4880-A597-387756282434}"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pic>
        <p:nvPicPr>
          <p:cNvPr id="9" name="Picture 8">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5" cstate="print">
            <a:extLst>
              <a:ext uri="{28A0092B-C50C-407E-A947-70E740481C1C}">
                <a14:useLocalDpi xmlns:a14="http://schemas.microsoft.com/office/drawing/2010/main" val="0"/>
              </a:ext>
            </a:extLst>
          </a:blip>
          <a:srcRect l="12911" t="12973" r="13878" b="12973"/>
          <a:stretch/>
        </p:blipFill>
        <p:spPr>
          <a:xfrm>
            <a:off x="327416" y="555174"/>
            <a:ext cx="661342" cy="731264"/>
          </a:xfrm>
          <a:prstGeom prst="rect">
            <a:avLst/>
          </a:prstGeom>
        </p:spPr>
      </p:pic>
    </p:spTree>
    <p:extLst>
      <p:ext uri="{BB962C8B-B14F-4D97-AF65-F5344CB8AC3E}">
        <p14:creationId xmlns:p14="http://schemas.microsoft.com/office/powerpoint/2010/main" val="1949071947"/>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 id="2147483815" r:id="rId18"/>
    <p:sldLayoutId id="2147483816" r:id="rId19"/>
    <p:sldLayoutId id="2147483817" r:id="rId20"/>
    <p:sldLayoutId id="2147483818" r:id="rId21"/>
    <p:sldLayoutId id="2147483819" r:id="rId22"/>
    <p:sldLayoutId id="2147483820" r:id="rId23"/>
  </p:sldLayoutIdLst>
  <p:hf hdr="0" dt="0"/>
  <p:txStyles>
    <p:titleStyle>
      <a:lvl1pPr algn="ctr" defTabSz="914400" rtl="0" eaLnBrk="1" latinLnBrk="0" hangingPunct="1">
        <a:lnSpc>
          <a:spcPct val="90000"/>
        </a:lnSpc>
        <a:spcBef>
          <a:spcPct val="0"/>
        </a:spcBef>
        <a:buNone/>
        <a:defRPr sz="48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88758" y="546416"/>
            <a:ext cx="10214484" cy="74878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988758" y="1825625"/>
            <a:ext cx="10214484"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D7C93584-EAB6-4880-A597-387756282434}"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pic>
        <p:nvPicPr>
          <p:cNvPr id="9" name="Picture 8">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5" cstate="print">
            <a:extLst>
              <a:ext uri="{28A0092B-C50C-407E-A947-70E740481C1C}">
                <a14:useLocalDpi xmlns:a14="http://schemas.microsoft.com/office/drawing/2010/main" val="0"/>
              </a:ext>
            </a:extLst>
          </a:blip>
          <a:srcRect l="12911" t="12973" r="13878" b="12973"/>
          <a:stretch/>
        </p:blipFill>
        <p:spPr>
          <a:xfrm>
            <a:off x="327416" y="555174"/>
            <a:ext cx="661342" cy="731264"/>
          </a:xfrm>
          <a:prstGeom prst="rect">
            <a:avLst/>
          </a:prstGeom>
        </p:spPr>
      </p:pic>
    </p:spTree>
    <p:extLst>
      <p:ext uri="{BB962C8B-B14F-4D97-AF65-F5344CB8AC3E}">
        <p14:creationId xmlns:p14="http://schemas.microsoft.com/office/powerpoint/2010/main" val="107435152"/>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 id="2147483905" r:id="rId12"/>
    <p:sldLayoutId id="2147483906" r:id="rId13"/>
    <p:sldLayoutId id="2147483907" r:id="rId14"/>
    <p:sldLayoutId id="2147483908" r:id="rId15"/>
    <p:sldLayoutId id="2147483909" r:id="rId16"/>
    <p:sldLayoutId id="2147483910" r:id="rId17"/>
    <p:sldLayoutId id="2147483911" r:id="rId18"/>
    <p:sldLayoutId id="2147483912" r:id="rId19"/>
    <p:sldLayoutId id="2147483913" r:id="rId20"/>
    <p:sldLayoutId id="2147483914" r:id="rId21"/>
    <p:sldLayoutId id="2147483915" r:id="rId22"/>
    <p:sldLayoutId id="2147483916" r:id="rId23"/>
  </p:sldLayoutIdLst>
  <p:hf hdr="0" dt="0"/>
  <p:txStyles>
    <p:titleStyle>
      <a:lvl1pPr algn="ctr" defTabSz="914400" rtl="0" eaLnBrk="1" latinLnBrk="0" hangingPunct="1">
        <a:lnSpc>
          <a:spcPct val="90000"/>
        </a:lnSpc>
        <a:spcBef>
          <a:spcPct val="0"/>
        </a:spcBef>
        <a:buNone/>
        <a:defRPr sz="48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88758" y="546416"/>
            <a:ext cx="10214484" cy="74878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988758" y="1825625"/>
            <a:ext cx="10214484"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D7C93584-EAB6-4880-A597-387756282434}"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pic>
        <p:nvPicPr>
          <p:cNvPr id="9" name="Picture 8">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5" cstate="print">
            <a:extLst>
              <a:ext uri="{28A0092B-C50C-407E-A947-70E740481C1C}">
                <a14:useLocalDpi xmlns:a14="http://schemas.microsoft.com/office/drawing/2010/main" val="0"/>
              </a:ext>
            </a:extLst>
          </a:blip>
          <a:srcRect l="12911" t="12973" r="13878" b="12973"/>
          <a:stretch/>
        </p:blipFill>
        <p:spPr>
          <a:xfrm>
            <a:off x="327416" y="555174"/>
            <a:ext cx="661342" cy="731264"/>
          </a:xfrm>
          <a:prstGeom prst="rect">
            <a:avLst/>
          </a:prstGeom>
        </p:spPr>
      </p:pic>
    </p:spTree>
    <p:extLst>
      <p:ext uri="{BB962C8B-B14F-4D97-AF65-F5344CB8AC3E}">
        <p14:creationId xmlns:p14="http://schemas.microsoft.com/office/powerpoint/2010/main" val="3238473885"/>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 id="2147483929" r:id="rId12"/>
    <p:sldLayoutId id="2147483930" r:id="rId13"/>
    <p:sldLayoutId id="2147483931" r:id="rId14"/>
    <p:sldLayoutId id="2147483932" r:id="rId15"/>
    <p:sldLayoutId id="2147483933" r:id="rId16"/>
    <p:sldLayoutId id="2147483934" r:id="rId17"/>
    <p:sldLayoutId id="2147483935" r:id="rId18"/>
    <p:sldLayoutId id="2147483936" r:id="rId19"/>
    <p:sldLayoutId id="2147483937" r:id="rId20"/>
    <p:sldLayoutId id="2147483938" r:id="rId21"/>
    <p:sldLayoutId id="2147483939" r:id="rId22"/>
    <p:sldLayoutId id="2147483940" r:id="rId23"/>
  </p:sldLayoutIdLst>
  <p:hf hdr="0" dt="0"/>
  <p:txStyles>
    <p:titleStyle>
      <a:lvl1pPr algn="ctr" defTabSz="914400" rtl="0" eaLnBrk="1" latinLnBrk="0" hangingPunct="1">
        <a:lnSpc>
          <a:spcPct val="90000"/>
        </a:lnSpc>
        <a:spcBef>
          <a:spcPct val="0"/>
        </a:spcBef>
        <a:buNone/>
        <a:defRPr sz="48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1.xml"/><Relationship Id="rId6" Type="http://schemas.openxmlformats.org/officeDocument/2006/relationships/image" Target="../media/image1.png"/><Relationship Id="rId5" Type="http://schemas.openxmlformats.org/officeDocument/2006/relationships/image" Target="../media/image8.jpe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51164" y="2992583"/>
            <a:ext cx="9144000" cy="908714"/>
          </a:xfrm>
        </p:spPr>
        <p:txBody>
          <a:bodyPr>
            <a:normAutofit/>
          </a:bodyPr>
          <a:lstStyle/>
          <a:p>
            <a:pPr algn="l"/>
            <a:r>
              <a:rPr lang="en-US" sz="4000" dirty="0"/>
              <a:t>Host Behavior Analysis </a:t>
            </a:r>
            <a:endParaRPr lang="en-US" sz="4000" dirty="0"/>
          </a:p>
        </p:txBody>
      </p:sp>
      <p:pic>
        <p:nvPicPr>
          <p:cNvPr id="5" name="Picture 4">
            <a:extLst>
              <a:ext uri="{FF2B5EF4-FFF2-40B4-BE49-F238E27FC236}">
                <a16:creationId xmlns:a16="http://schemas.microsoft.com/office/drawing/2014/main" id="{0511F00B-9F63-4EE7-BDEB-D37C9DA3E8A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2911" t="12973" r="13878" b="12973"/>
          <a:stretch/>
        </p:blipFill>
        <p:spPr>
          <a:xfrm>
            <a:off x="750917" y="1675264"/>
            <a:ext cx="1191360" cy="1317319"/>
          </a:xfrm>
          <a:prstGeom prst="rect">
            <a:avLst/>
          </a:prstGeom>
        </p:spPr>
      </p:pic>
      <p:pic>
        <p:nvPicPr>
          <p:cNvPr id="6" name="Picture Placeholder 19">
            <a:extLst>
              <a:ext uri="{FF2B5EF4-FFF2-40B4-BE49-F238E27FC236}">
                <a16:creationId xmlns:a16="http://schemas.microsoft.com/office/drawing/2014/main" id="{EB5FD75A-99CB-4697-A33C-556EFF27328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175" r="41343"/>
          <a:stretch/>
        </p:blipFill>
        <p:spPr>
          <a:xfrm>
            <a:off x="6799811" y="0"/>
            <a:ext cx="5392190" cy="6858000"/>
          </a:xfrm>
          <a:prstGeom prst="rect">
            <a:avLst/>
          </a:prstGeom>
        </p:spPr>
      </p:pic>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7905206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3301" y="546416"/>
            <a:ext cx="10214484" cy="748780"/>
          </a:xfrm>
        </p:spPr>
        <p:txBody>
          <a:bodyPr/>
          <a:lstStyle/>
          <a:p>
            <a:pPr algn="r"/>
            <a:r>
              <a:rPr lang="en-US" sz="3600" b="1" dirty="0"/>
              <a:t>Conclusion </a:t>
            </a:r>
            <a:r>
              <a:rPr lang="en-US" sz="3600" b="1" dirty="0" smtClean="0"/>
              <a:t>&amp; </a:t>
            </a:r>
            <a:r>
              <a:rPr lang="en-US" sz="3600" b="1" dirty="0"/>
              <a:t>Recommendations</a:t>
            </a:r>
            <a:r>
              <a:rPr lang="en-US" b="1" dirty="0"/>
              <a:t>:</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1600" dirty="0" smtClean="0">
                <a:latin typeface="Rockwell" panose="02060603020205020403" pitchFamily="18" charset="0"/>
              </a:rPr>
              <a:t>Superhosts </a:t>
            </a:r>
            <a:r>
              <a:rPr lang="en-US" sz="1600" dirty="0">
                <a:latin typeface="Rockwell" panose="02060603020205020403" pitchFamily="18" charset="0"/>
              </a:rPr>
              <a:t>have a higher average reviews per month and are more popular, per the assumption made earlier (reviews per month is a reasonable estimate for popularity). However, </a:t>
            </a:r>
            <a:r>
              <a:rPr lang="en-US" sz="1600" dirty="0" smtClean="0">
                <a:latin typeface="Rockwell" panose="02060603020205020403" pitchFamily="18" charset="0"/>
              </a:rPr>
              <a:t>We </a:t>
            </a:r>
            <a:r>
              <a:rPr lang="en-US" sz="1600" dirty="0">
                <a:latin typeface="Rockwell" panose="02060603020205020403" pitchFamily="18" charset="0"/>
              </a:rPr>
              <a:t>did some research on what it takes to become a </a:t>
            </a:r>
            <a:r>
              <a:rPr lang="en-US" sz="1600" dirty="0" smtClean="0">
                <a:latin typeface="Rockwell" panose="02060603020205020403" pitchFamily="18" charset="0"/>
              </a:rPr>
              <a:t>super host </a:t>
            </a:r>
            <a:r>
              <a:rPr lang="en-US" sz="1600" dirty="0">
                <a:latin typeface="Rockwell" panose="02060603020205020403" pitchFamily="18" charset="0"/>
              </a:rPr>
              <a:t>and it does not account for the number of bookings the host gets per period of time. It just requires 10 completed trips total per host. This might be misleading to guests because they wouldn't know if the high ratings and superhost status were from over a year ago or if they still hold true as of a month ago, for instance. </a:t>
            </a:r>
            <a:r>
              <a:rPr lang="en-US" sz="1600" b="1" dirty="0">
                <a:latin typeface="Rockwell" panose="02060603020205020403" pitchFamily="18" charset="0"/>
              </a:rPr>
              <a:t>To address this concern, Airbnb could add a "last booking for this host" update that users can see. To see if this actually encourages more bookings, A/B testing can be used where one version includes this status update while the other does not</a:t>
            </a:r>
            <a:r>
              <a:rPr lang="en-US" sz="1600" b="1" dirty="0" smtClean="0">
                <a:latin typeface="Rockwell" panose="02060603020205020403" pitchFamily="18" charset="0"/>
              </a:rPr>
              <a:t>.</a:t>
            </a:r>
          </a:p>
          <a:p>
            <a:r>
              <a:rPr lang="en-US" sz="1600" dirty="0">
                <a:latin typeface="Rockwell" panose="02060603020205020403" pitchFamily="18" charset="0"/>
              </a:rPr>
              <a:t>Over the past few years, the number of new hosts in this area has not shown any upward trend. This might be a concern and further analysis using statistics/modeling can help us understand why the number of new hosts has stagnated</a:t>
            </a:r>
            <a:r>
              <a:rPr lang="en-US" sz="1600" dirty="0" smtClean="0">
                <a:latin typeface="Rockwell" panose="02060603020205020403" pitchFamily="18" charset="0"/>
              </a:rPr>
              <a:t>.</a:t>
            </a:r>
          </a:p>
          <a:p>
            <a:r>
              <a:rPr lang="en-US" sz="1600" dirty="0">
                <a:latin typeface="Rockwell" panose="02060603020205020403" pitchFamily="18" charset="0"/>
              </a:rPr>
              <a:t>One interesting Airbnb guest behavior observed was the </a:t>
            </a:r>
            <a:r>
              <a:rPr lang="en-US" sz="1600" dirty="0" smtClean="0">
                <a:latin typeface="Rockwell" panose="02060603020205020403" pitchFamily="18" charset="0"/>
              </a:rPr>
              <a:t>tendency </a:t>
            </a:r>
            <a:r>
              <a:rPr lang="en-US" sz="1600" dirty="0">
                <a:latin typeface="Rockwell" panose="02060603020205020403" pitchFamily="18" charset="0"/>
              </a:rPr>
              <a:t>to stay at the same 1 to 3 listings and review them many times. First, we need further investigation to see if this is an emerging trend or if these users are anomalies. </a:t>
            </a:r>
            <a:r>
              <a:rPr lang="en-US" sz="1600" b="1" dirty="0">
                <a:latin typeface="Rockwell" panose="02060603020205020403" pitchFamily="18" charset="0"/>
              </a:rPr>
              <a:t>If it is an emerging trend, Airbnb could implement customer loyalty programs to encourage such behavior</a:t>
            </a:r>
            <a:r>
              <a:rPr lang="en-US" sz="1600" b="1" dirty="0" smtClean="0">
                <a:latin typeface="Rockwell" panose="02060603020205020403" pitchFamily="18" charset="0"/>
              </a:rPr>
              <a:t>.</a:t>
            </a:r>
            <a:endParaRPr lang="en-US" sz="1600" dirty="0">
              <a:latin typeface="Rockwell" panose="02060603020205020403" pitchFamily="18" charset="0"/>
            </a:endParaRPr>
          </a:p>
        </p:txBody>
      </p:sp>
    </p:spTree>
    <p:extLst>
      <p:ext uri="{BB962C8B-B14F-4D97-AF65-F5344CB8AC3E}">
        <p14:creationId xmlns:p14="http://schemas.microsoft.com/office/powerpoint/2010/main" val="10976973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058" y="546416"/>
            <a:ext cx="10214484" cy="748780"/>
          </a:xfrm>
        </p:spPr>
        <p:txBody>
          <a:bodyPr/>
          <a:lstStyle/>
          <a:p>
            <a:pPr algn="r"/>
            <a:r>
              <a:rPr lang="en-US" sz="3600" b="1" dirty="0">
                <a:latin typeface="Rockwell" panose="02060603020205020403" pitchFamily="18" charset="0"/>
              </a:rPr>
              <a:t>Limitations of this analysis</a:t>
            </a:r>
            <a:r>
              <a:rPr lang="en-US" b="1" dirty="0"/>
              <a:t>:</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1800" dirty="0" smtClean="0">
                <a:latin typeface="Rockwell" panose="02060603020205020403" pitchFamily="18" charset="0"/>
              </a:rPr>
              <a:t>This </a:t>
            </a:r>
            <a:r>
              <a:rPr lang="en-US" sz="1800" dirty="0">
                <a:latin typeface="Rockwell" panose="02060603020205020403" pitchFamily="18" charset="0"/>
              </a:rPr>
              <a:t>dataset provided detailed information about the listings, but there was not enough information about the hosts or guests. For instance, we don't know the guests' bookings, only their reviews. This means we can't calculate the reviews to bookings ratio, which is probably an important metric for Airbnb. We also aren't able to segment or target Airbnb guests because there is so little information about them in this data. Purpose of their stay would be a really useful attribute to know, for example.</a:t>
            </a:r>
            <a:br>
              <a:rPr lang="en-US" sz="1800" dirty="0">
                <a:latin typeface="Rockwell" panose="02060603020205020403" pitchFamily="18" charset="0"/>
              </a:rPr>
            </a:br>
            <a:r>
              <a:rPr lang="en-US" sz="1800" dirty="0">
                <a:latin typeface="Rockwell" panose="02060603020205020403" pitchFamily="18" charset="0"/>
              </a:rPr>
              <a:t/>
            </a:r>
            <a:br>
              <a:rPr lang="en-US" sz="1800" dirty="0">
                <a:latin typeface="Rockwell" panose="02060603020205020403" pitchFamily="18" charset="0"/>
              </a:rPr>
            </a:br>
            <a:endParaRPr lang="en-US" sz="1800" dirty="0">
              <a:latin typeface="Rockwell" panose="02060603020205020403" pitchFamily="18" charset="0"/>
            </a:endParaRPr>
          </a:p>
          <a:p>
            <a:r>
              <a:rPr lang="en-US" sz="1800" dirty="0">
                <a:latin typeface="Rockwell" panose="02060603020205020403" pitchFamily="18" charset="0"/>
              </a:rPr>
              <a:t>The data provided the "host since" variable, which is great for tracking the number of new hosts gained. However, we don't have a variable tracking the number of hosts lost, which means we can't estimate the total number of active hosts over time. This is an important metric to track because it represents Airbnb user engagement and its supply of hosts in various regions.</a:t>
            </a:r>
          </a:p>
          <a:p>
            <a:endParaRPr lang="en-US" dirty="0"/>
          </a:p>
        </p:txBody>
      </p:sp>
    </p:spTree>
    <p:extLst>
      <p:ext uri="{BB962C8B-B14F-4D97-AF65-F5344CB8AC3E}">
        <p14:creationId xmlns:p14="http://schemas.microsoft.com/office/powerpoint/2010/main" val="27450507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88758" y="1845129"/>
            <a:ext cx="10214484" cy="3788227"/>
          </a:xfrm>
        </p:spPr>
        <p:txBody>
          <a:bodyPr/>
          <a:lstStyle/>
          <a:p>
            <a:r>
              <a:rPr lang="en-US" dirty="0" smtClean="0"/>
              <a:t>Thank You</a:t>
            </a:r>
            <a:endParaRPr lang="en-US"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045617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Placeholder 3">
            <a:extLst>
              <a:ext uri="{FF2B5EF4-FFF2-40B4-BE49-F238E27FC236}">
                <a16:creationId xmlns:a16="http://schemas.microsoft.com/office/drawing/2014/main" id="{BEB5D5A2-75E8-42CE-A04A-72B9CBD5982A}"/>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t="7813" b="7813"/>
          <a:stretch>
            <a:fillRect/>
          </a:stretch>
        </p:blipFill>
        <p:spPr/>
      </p:pic>
      <p:sp>
        <p:nvSpPr>
          <p:cNvPr id="43" name="Rectangle 42">
            <a:extLst>
              <a:ext uri="{FF2B5EF4-FFF2-40B4-BE49-F238E27FC236}">
                <a16:creationId xmlns:a16="http://schemas.microsoft.com/office/drawing/2014/main" id="{A9E083C1-7C83-4F67-BE1D-548B82D96DD6}"/>
              </a:ext>
            </a:extLst>
          </p:cNvPr>
          <p:cNvSpPr/>
          <p:nvPr/>
        </p:nvSpPr>
        <p:spPr>
          <a:xfrm>
            <a:off x="0" y="0"/>
            <a:ext cx="12192000" cy="6858000"/>
          </a:xfrm>
          <a:prstGeom prst="rect">
            <a:avLst/>
          </a:pr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pic>
        <p:nvPicPr>
          <p:cNvPr id="7" name="Picture Placeholder 6"/>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3336" r="3336"/>
          <a:stretch>
            <a:fillRect/>
          </a:stretch>
        </p:blipFill>
        <p:spPr>
          <a:xfrm>
            <a:off x="8032750" y="2063750"/>
            <a:ext cx="1709738" cy="1831975"/>
          </a:xfrm>
        </p:spPr>
      </p:pic>
      <p:pic>
        <p:nvPicPr>
          <p:cNvPr id="3" name="Picture Placeholder 2"/>
          <p:cNvPicPr>
            <a:picLocks noGrp="1" noChangeAspect="1"/>
          </p:cNvPicPr>
          <p:nvPr>
            <p:ph type="pic" sz="quarter" idx="17"/>
          </p:nvPr>
        </p:nvPicPr>
        <p:blipFill>
          <a:blip r:embed="rId4" cstate="print">
            <a:extLst>
              <a:ext uri="{28A0092B-C50C-407E-A947-70E740481C1C}">
                <a14:useLocalDpi xmlns:a14="http://schemas.microsoft.com/office/drawing/2010/main" val="0"/>
              </a:ext>
            </a:extLst>
          </a:blip>
          <a:srcRect l="3163" r="3163"/>
          <a:stretch>
            <a:fillRect/>
          </a:stretch>
        </p:blipFill>
        <p:spPr>
          <a:xfrm>
            <a:off x="4386263" y="2098675"/>
            <a:ext cx="1709737" cy="1831975"/>
          </a:xfrm>
        </p:spPr>
      </p:pic>
      <p:pic>
        <p:nvPicPr>
          <p:cNvPr id="2" name="Picture Placeholder 1"/>
          <p:cNvPicPr>
            <a:picLocks noGrp="1" noChangeAspect="1"/>
          </p:cNvPicPr>
          <p:nvPr>
            <p:ph type="pic" sz="quarter" idx="16"/>
          </p:nvPr>
        </p:nvPicPr>
        <p:blipFill>
          <a:blip r:embed="rId5" cstate="print">
            <a:extLst>
              <a:ext uri="{28A0092B-C50C-407E-A947-70E740481C1C}">
                <a14:useLocalDpi xmlns:a14="http://schemas.microsoft.com/office/drawing/2010/main" val="0"/>
              </a:ext>
            </a:extLst>
          </a:blip>
          <a:srcRect t="3990" b="3990"/>
          <a:stretch>
            <a:fillRect/>
          </a:stretch>
        </p:blipFill>
        <p:spPr>
          <a:xfrm>
            <a:off x="739522" y="2146263"/>
            <a:ext cx="1709871" cy="1832397"/>
          </a:xfrm>
        </p:spPr>
      </p:pic>
      <p:sp>
        <p:nvSpPr>
          <p:cNvPr id="10" name="Slide Number Placeholder 9"/>
          <p:cNvSpPr>
            <a:spLocks noGrp="1"/>
          </p:cNvSpPr>
          <p:nvPr>
            <p:ph type="sldNum" sz="quarter" idx="2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white"/>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36" name="Title 35"/>
          <p:cNvSpPr>
            <a:spLocks noGrp="1"/>
          </p:cNvSpPr>
          <p:nvPr>
            <p:ph type="title"/>
          </p:nvPr>
        </p:nvSpPr>
        <p:spPr/>
        <p:txBody>
          <a:bodyPr/>
          <a:lstStyle/>
          <a:p>
            <a:r>
              <a:rPr lang="en-US" dirty="0">
                <a:solidFill>
                  <a:schemeClr val="bg1"/>
                </a:solidFill>
              </a:rPr>
              <a:t>Meet The Team</a:t>
            </a:r>
            <a:endParaRPr lang="en-US" dirty="0">
              <a:solidFill>
                <a:schemeClr val="bg1"/>
              </a:solidFill>
            </a:endParaRPr>
          </a:p>
        </p:txBody>
      </p:sp>
      <p:grpSp>
        <p:nvGrpSpPr>
          <p:cNvPr id="31" name="Group 30">
            <a:extLst>
              <a:ext uri="{FF2B5EF4-FFF2-40B4-BE49-F238E27FC236}">
                <a16:creationId xmlns:a16="http://schemas.microsoft.com/office/drawing/2014/main" id="{66169ABB-2F33-4002-80E7-71193FACB20B}"/>
              </a:ext>
            </a:extLst>
          </p:cNvPr>
          <p:cNvGrpSpPr/>
          <p:nvPr/>
        </p:nvGrpSpPr>
        <p:grpSpPr>
          <a:xfrm>
            <a:off x="8268294" y="4542485"/>
            <a:ext cx="2946918" cy="828592"/>
            <a:chOff x="1038681" y="4016101"/>
            <a:chExt cx="2946918" cy="828592"/>
          </a:xfrm>
        </p:grpSpPr>
        <p:sp>
          <p:nvSpPr>
            <p:cNvPr id="34" name="Rectangle 33">
              <a:extLst>
                <a:ext uri="{FF2B5EF4-FFF2-40B4-BE49-F238E27FC236}">
                  <a16:creationId xmlns:a16="http://schemas.microsoft.com/office/drawing/2014/main" id="{924A3210-43B5-4DD4-8A99-5442B572A9F1}"/>
                </a:ext>
              </a:extLst>
            </p:cNvPr>
            <p:cNvSpPr/>
            <p:nvPr/>
          </p:nvSpPr>
          <p:spPr>
            <a:xfrm>
              <a:off x="1038681" y="4484081"/>
              <a:ext cx="2946918" cy="360612"/>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solidFill>
                  <a:effectLst/>
                  <a:uLnTx/>
                  <a:uFillTx/>
                  <a:latin typeface="Airbnb Cereal Light"/>
                  <a:ea typeface="+mn-ea"/>
                  <a:cs typeface="+mn-cs"/>
                </a:rPr>
                <a:t>Data Visualization.</a:t>
              </a:r>
              <a:endParaRPr kumimoji="0" lang="en-US" sz="16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35" name="Rectangle 34">
              <a:extLst>
                <a:ext uri="{FF2B5EF4-FFF2-40B4-BE49-F238E27FC236}">
                  <a16:creationId xmlns:a16="http://schemas.microsoft.com/office/drawing/2014/main" id="{4F0A8498-7F24-4E76-811F-0F5701BCE077}"/>
                </a:ext>
              </a:extLst>
            </p:cNvPr>
            <p:cNvSpPr/>
            <p:nvPr/>
          </p:nvSpPr>
          <p:spPr>
            <a:xfrm>
              <a:off x="1038681" y="4016101"/>
              <a:ext cx="2101857"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prstClr val="white"/>
                  </a:solidFill>
                  <a:effectLst/>
                  <a:uLnTx/>
                  <a:uFillTx/>
                  <a:latin typeface="Airbnb Cereal Light"/>
                  <a:ea typeface="+mn-ea"/>
                  <a:cs typeface="+mn-cs"/>
                </a:rPr>
                <a:t>Simran Batra</a:t>
              </a:r>
              <a:endParaRPr kumimoji="0" lang="en-US" sz="2400" b="1" i="0" u="none" strike="noStrike" kern="1200" cap="none" spc="0" normalizeH="0" baseline="0" noProof="0" dirty="0">
                <a:ln>
                  <a:noFill/>
                </a:ln>
                <a:solidFill>
                  <a:prstClr val="white"/>
                </a:solidFill>
                <a:effectLst/>
                <a:uLnTx/>
                <a:uFillTx/>
                <a:latin typeface="Airbnb Cereal Light"/>
                <a:ea typeface="+mn-ea"/>
                <a:cs typeface="+mn-cs"/>
              </a:endParaRPr>
            </a:p>
          </p:txBody>
        </p:sp>
      </p:grpSp>
      <p:grpSp>
        <p:nvGrpSpPr>
          <p:cNvPr id="4" name="Group 3">
            <a:extLst>
              <a:ext uri="{FF2B5EF4-FFF2-40B4-BE49-F238E27FC236}">
                <a16:creationId xmlns:a16="http://schemas.microsoft.com/office/drawing/2014/main" id="{A7A617A8-E8B3-41D6-A4AC-E1D3BDF3F5FB}"/>
              </a:ext>
            </a:extLst>
          </p:cNvPr>
          <p:cNvGrpSpPr/>
          <p:nvPr/>
        </p:nvGrpSpPr>
        <p:grpSpPr>
          <a:xfrm>
            <a:off x="911672" y="4542485"/>
            <a:ext cx="2970685" cy="1124057"/>
            <a:chOff x="1038681" y="4016101"/>
            <a:chExt cx="2970685" cy="1124057"/>
          </a:xfrm>
        </p:grpSpPr>
        <p:sp>
          <p:nvSpPr>
            <p:cNvPr id="5" name="Rectangle 4">
              <a:extLst>
                <a:ext uri="{FF2B5EF4-FFF2-40B4-BE49-F238E27FC236}">
                  <a16:creationId xmlns:a16="http://schemas.microsoft.com/office/drawing/2014/main" id="{A16661CB-EBB5-4397-ABD3-2360A7A92409}"/>
                </a:ext>
              </a:extLst>
            </p:cNvPr>
            <p:cNvSpPr/>
            <p:nvPr/>
          </p:nvSpPr>
          <p:spPr>
            <a:xfrm>
              <a:off x="1038681" y="4484081"/>
              <a:ext cx="2946918" cy="656077"/>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solidFill>
                  <a:effectLst/>
                  <a:uLnTx/>
                  <a:uFillTx/>
                  <a:latin typeface="Airbnb Cereal Light"/>
                  <a:ea typeface="+mn-ea"/>
                  <a:cs typeface="+mn-cs"/>
                </a:rPr>
                <a:t>Data cleaning and Preprocessing</a:t>
              </a:r>
              <a:endParaRPr kumimoji="0" lang="en-US" sz="16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6" name="Rectangle 5">
              <a:extLst>
                <a:ext uri="{FF2B5EF4-FFF2-40B4-BE49-F238E27FC236}">
                  <a16:creationId xmlns:a16="http://schemas.microsoft.com/office/drawing/2014/main" id="{8C915F2D-5F67-4869-BD70-401E12951A06}"/>
                </a:ext>
              </a:extLst>
            </p:cNvPr>
            <p:cNvSpPr/>
            <p:nvPr/>
          </p:nvSpPr>
          <p:spPr>
            <a:xfrm>
              <a:off x="1038681" y="4016101"/>
              <a:ext cx="297068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prstClr val="white"/>
                  </a:solidFill>
                  <a:effectLst/>
                  <a:uLnTx/>
                  <a:uFillTx/>
                  <a:latin typeface="Airbnb Cereal Light"/>
                  <a:ea typeface="+mn-ea"/>
                  <a:cs typeface="+mn-cs"/>
                </a:rPr>
                <a:t>Ankit Raghuvanshi</a:t>
              </a:r>
              <a:endParaRPr kumimoji="0" lang="en-US" sz="2400" b="1" i="0" u="none" strike="noStrike" kern="1200" cap="none" spc="0" normalizeH="0" baseline="0" noProof="0" dirty="0">
                <a:ln>
                  <a:noFill/>
                </a:ln>
                <a:solidFill>
                  <a:prstClr val="white"/>
                </a:solidFill>
                <a:effectLst/>
                <a:uLnTx/>
                <a:uFillTx/>
                <a:latin typeface="Airbnb Cereal Light"/>
                <a:ea typeface="+mn-ea"/>
                <a:cs typeface="+mn-cs"/>
              </a:endParaRPr>
            </a:p>
          </p:txBody>
        </p:sp>
      </p:grpSp>
      <p:grpSp>
        <p:nvGrpSpPr>
          <p:cNvPr id="20" name="Group 19">
            <a:extLst>
              <a:ext uri="{FF2B5EF4-FFF2-40B4-BE49-F238E27FC236}">
                <a16:creationId xmlns:a16="http://schemas.microsoft.com/office/drawing/2014/main" id="{0D1960FF-CE7A-44F3-9FF5-C1808312EC56}"/>
              </a:ext>
            </a:extLst>
          </p:cNvPr>
          <p:cNvGrpSpPr/>
          <p:nvPr/>
        </p:nvGrpSpPr>
        <p:grpSpPr>
          <a:xfrm>
            <a:off x="4622541" y="4542485"/>
            <a:ext cx="2946918" cy="828592"/>
            <a:chOff x="1038681" y="4016101"/>
            <a:chExt cx="2946918" cy="828592"/>
          </a:xfrm>
        </p:grpSpPr>
        <p:sp>
          <p:nvSpPr>
            <p:cNvPr id="23" name="Rectangle 22">
              <a:extLst>
                <a:ext uri="{FF2B5EF4-FFF2-40B4-BE49-F238E27FC236}">
                  <a16:creationId xmlns:a16="http://schemas.microsoft.com/office/drawing/2014/main" id="{AF9A7B6B-2173-48EB-B059-0D6AEC6461E3}"/>
                </a:ext>
              </a:extLst>
            </p:cNvPr>
            <p:cNvSpPr/>
            <p:nvPr/>
          </p:nvSpPr>
          <p:spPr>
            <a:xfrm>
              <a:off x="1038681" y="4484081"/>
              <a:ext cx="2946918" cy="360612"/>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solidFill>
                  <a:effectLst/>
                  <a:uLnTx/>
                  <a:uFillTx/>
                  <a:latin typeface="Airbnb Cereal Light"/>
                  <a:ea typeface="+mn-ea"/>
                  <a:cs typeface="+mn-cs"/>
                </a:rPr>
                <a:t>Data Analysis.</a:t>
              </a:r>
              <a:endParaRPr kumimoji="0" lang="en-US" sz="16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24" name="Rectangle 23">
              <a:extLst>
                <a:ext uri="{FF2B5EF4-FFF2-40B4-BE49-F238E27FC236}">
                  <a16:creationId xmlns:a16="http://schemas.microsoft.com/office/drawing/2014/main" id="{EB63EAA4-54D7-4AE3-9DA1-5E3D7A36DC01}"/>
                </a:ext>
              </a:extLst>
            </p:cNvPr>
            <p:cNvSpPr/>
            <p:nvPr/>
          </p:nvSpPr>
          <p:spPr>
            <a:xfrm>
              <a:off x="1038681" y="4016101"/>
              <a:ext cx="1553630"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prstClr val="white"/>
                  </a:solidFill>
                  <a:effectLst/>
                  <a:uLnTx/>
                  <a:uFillTx/>
                  <a:latin typeface="Airbnb Cereal Light"/>
                  <a:ea typeface="+mn-ea"/>
                  <a:cs typeface="+mn-cs"/>
                </a:rPr>
                <a:t>Rajneesh</a:t>
              </a:r>
              <a:endParaRPr kumimoji="0" lang="en-US" sz="2400" b="1" i="0" u="none" strike="noStrike" kern="1200" cap="none" spc="0" normalizeH="0" baseline="0" noProof="0" dirty="0">
                <a:ln>
                  <a:noFill/>
                </a:ln>
                <a:solidFill>
                  <a:prstClr val="white"/>
                </a:solidFill>
                <a:effectLst/>
                <a:uLnTx/>
                <a:uFillTx/>
                <a:latin typeface="Airbnb Cereal Light"/>
                <a:ea typeface="+mn-ea"/>
                <a:cs typeface="+mn-cs"/>
              </a:endParaRPr>
            </a:p>
          </p:txBody>
        </p:sp>
      </p:grpSp>
      <p:pic>
        <p:nvPicPr>
          <p:cNvPr id="46" name="Picture 45">
            <a:extLst>
              <a:ext uri="{FF2B5EF4-FFF2-40B4-BE49-F238E27FC236}">
                <a16:creationId xmlns:a16="http://schemas.microsoft.com/office/drawing/2014/main" id="{6297957F-F53F-4309-90AE-29600A2870DB}"/>
              </a:ext>
            </a:extLst>
          </p:cNvPr>
          <p:cNvPicPr>
            <a:picLocks noChangeAspect="1"/>
          </p:cNvPicPr>
          <p:nvPr/>
        </p:nvPicPr>
        <p:blipFill rotWithShape="1">
          <a:blip r:embed="rId6" cstate="print">
            <a:biLevel thresh="25000"/>
            <a:extLst>
              <a:ext uri="{28A0092B-C50C-407E-A947-70E740481C1C}">
                <a14:useLocalDpi xmlns:a14="http://schemas.microsoft.com/office/drawing/2010/main" val="0"/>
              </a:ext>
            </a:extLst>
          </a:blip>
          <a:srcRect l="12911" t="12973" r="13878" b="12973"/>
          <a:stretch/>
        </p:blipFill>
        <p:spPr>
          <a:xfrm>
            <a:off x="327416" y="530235"/>
            <a:ext cx="661342" cy="731264"/>
          </a:xfrm>
          <a:prstGeom prst="rect">
            <a:avLst/>
          </a:prstGeom>
        </p:spPr>
      </p:pic>
      <p:sp>
        <p:nvSpPr>
          <p:cNvPr id="50" name="Freeform: Shape 49">
            <a:extLst>
              <a:ext uri="{FF2B5EF4-FFF2-40B4-BE49-F238E27FC236}">
                <a16:creationId xmlns:a16="http://schemas.microsoft.com/office/drawing/2014/main" id="{5B4E33F9-7B81-44A9-BA3F-9CDD0CCBA21A}"/>
              </a:ext>
            </a:extLst>
          </p:cNvPr>
          <p:cNvSpPr/>
          <p:nvPr/>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51" name="Freeform: Shape 50">
            <a:extLst>
              <a:ext uri="{FF2B5EF4-FFF2-40B4-BE49-F238E27FC236}">
                <a16:creationId xmlns:a16="http://schemas.microsoft.com/office/drawing/2014/main" id="{B767D7FC-9EB3-409F-A260-E0AC7A7E93FB}"/>
              </a:ext>
            </a:extLst>
          </p:cNvPr>
          <p:cNvSpPr/>
          <p:nvPr/>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cxnSp>
        <p:nvCxnSpPr>
          <p:cNvPr id="32" name="Straight Connector 31">
            <a:extLst>
              <a:ext uri="{FF2B5EF4-FFF2-40B4-BE49-F238E27FC236}">
                <a16:creationId xmlns:a16="http://schemas.microsoft.com/office/drawing/2014/main" id="{A075A0FA-F37E-4AB1-A788-6FBE35C88B33}"/>
              </a:ext>
            </a:extLst>
          </p:cNvPr>
          <p:cNvCxnSpPr/>
          <p:nvPr/>
        </p:nvCxnSpPr>
        <p:spPr>
          <a:xfrm>
            <a:off x="8032035" y="4012357"/>
            <a:ext cx="3417730" cy="0"/>
          </a:xfrm>
          <a:prstGeom prst="line">
            <a:avLst/>
          </a:prstGeom>
          <a:ln w="76200">
            <a:gradFill flip="none" rotWithShape="1">
              <a:gsLst>
                <a:gs pos="0">
                  <a:schemeClr val="accent1"/>
                </a:gs>
                <a:gs pos="100000">
                  <a:schemeClr val="accent1">
                    <a:lumMod val="30000"/>
                    <a:lumOff val="70000"/>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AFD3650-D21C-49FA-81E4-66A5F18A901C}"/>
              </a:ext>
            </a:extLst>
          </p:cNvPr>
          <p:cNvCxnSpPr/>
          <p:nvPr/>
        </p:nvCxnSpPr>
        <p:spPr>
          <a:xfrm>
            <a:off x="740528" y="4012357"/>
            <a:ext cx="3417730" cy="0"/>
          </a:xfrm>
          <a:prstGeom prst="line">
            <a:avLst/>
          </a:prstGeom>
          <a:ln w="76200">
            <a:gradFill flip="none" rotWithShape="1">
              <a:gsLst>
                <a:gs pos="0">
                  <a:schemeClr val="accent1"/>
                </a:gs>
                <a:gs pos="100000">
                  <a:schemeClr val="accent1">
                    <a:lumMod val="30000"/>
                    <a:lumOff val="70000"/>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4C21FC7-6C58-4202-8273-BBDB999D2852}"/>
              </a:ext>
            </a:extLst>
          </p:cNvPr>
          <p:cNvCxnSpPr/>
          <p:nvPr/>
        </p:nvCxnSpPr>
        <p:spPr>
          <a:xfrm>
            <a:off x="4386282" y="4012357"/>
            <a:ext cx="3417730" cy="0"/>
          </a:xfrm>
          <a:prstGeom prst="line">
            <a:avLst/>
          </a:prstGeom>
          <a:ln w="76200">
            <a:gradFill flip="none" rotWithShape="1">
              <a:gsLst>
                <a:gs pos="0">
                  <a:schemeClr val="accent1"/>
                </a:gs>
                <a:gs pos="100000">
                  <a:schemeClr val="accent1">
                    <a:lumMod val="30000"/>
                    <a:lumOff val="70000"/>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89269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 name="Group 112">
            <a:extLst>
              <a:ext uri="{FF2B5EF4-FFF2-40B4-BE49-F238E27FC236}">
                <a16:creationId xmlns:a16="http://schemas.microsoft.com/office/drawing/2014/main" id="{899CA58E-B193-43AA-B36A-B40E2E7916E8}"/>
              </a:ext>
            </a:extLst>
          </p:cNvPr>
          <p:cNvGrpSpPr/>
          <p:nvPr/>
        </p:nvGrpSpPr>
        <p:grpSpPr>
          <a:xfrm>
            <a:off x="1113513" y="1295196"/>
            <a:ext cx="10203765" cy="4908185"/>
            <a:chOff x="1113513" y="1057943"/>
            <a:chExt cx="10203765" cy="5187002"/>
          </a:xfrm>
        </p:grpSpPr>
        <p:grpSp>
          <p:nvGrpSpPr>
            <p:cNvPr id="2" name="Group 1">
              <a:extLst>
                <a:ext uri="{FF2B5EF4-FFF2-40B4-BE49-F238E27FC236}">
                  <a16:creationId xmlns:a16="http://schemas.microsoft.com/office/drawing/2014/main" id="{9938080A-EF33-4316-99CB-EF1333F82DE8}"/>
                </a:ext>
              </a:extLst>
            </p:cNvPr>
            <p:cNvGrpSpPr/>
            <p:nvPr/>
          </p:nvGrpSpPr>
          <p:grpSpPr>
            <a:xfrm>
              <a:off x="1113513" y="1057943"/>
              <a:ext cx="10203765" cy="5187002"/>
              <a:chOff x="2018944" y="1311977"/>
              <a:chExt cx="8349509" cy="4244405"/>
            </a:xfrm>
            <a:solidFill>
              <a:schemeClr val="bg1">
                <a:lumMod val="95000"/>
              </a:schemeClr>
            </a:solidFill>
          </p:grpSpPr>
          <p:sp>
            <p:nvSpPr>
              <p:cNvPr id="3" name="Freeform 2">
                <a:extLst>
                  <a:ext uri="{FF2B5EF4-FFF2-40B4-BE49-F238E27FC236}">
                    <a16:creationId xmlns:a16="http://schemas.microsoft.com/office/drawing/2014/main" id="{4451A2D8-3D50-4298-94F1-AEA71A200563}"/>
                  </a:ext>
                </a:extLst>
              </p:cNvPr>
              <p:cNvSpPr>
                <a:spLocks/>
              </p:cNvSpPr>
              <p:nvPr/>
            </p:nvSpPr>
            <p:spPr bwMode="auto">
              <a:xfrm>
                <a:off x="7269055" y="20315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 name="Freeform 3">
                <a:extLst>
                  <a:ext uri="{FF2B5EF4-FFF2-40B4-BE49-F238E27FC236}">
                    <a16:creationId xmlns:a16="http://schemas.microsoft.com/office/drawing/2014/main" id="{96A849AA-FF9B-4A8D-9E36-8EC4FD26960E}"/>
                  </a:ext>
                </a:extLst>
              </p:cNvPr>
              <p:cNvSpPr>
                <a:spLocks noEditPoints="1"/>
              </p:cNvSpPr>
              <p:nvPr/>
            </p:nvSpPr>
            <p:spPr bwMode="auto">
              <a:xfrm>
                <a:off x="5421544" y="1659648"/>
                <a:ext cx="4909177" cy="3270538"/>
              </a:xfrm>
              <a:custGeom>
                <a:avLst/>
                <a:gdLst>
                  <a:gd name="T0" fmla="*/ 1878 w 2059"/>
                  <a:gd name="T1" fmla="*/ 154 h 1371"/>
                  <a:gd name="T2" fmla="*/ 1775 w 2059"/>
                  <a:gd name="T3" fmla="*/ 162 h 1371"/>
                  <a:gd name="T4" fmla="*/ 1593 w 2059"/>
                  <a:gd name="T5" fmla="*/ 102 h 1371"/>
                  <a:gd name="T6" fmla="*/ 1447 w 2059"/>
                  <a:gd name="T7" fmla="*/ 122 h 1371"/>
                  <a:gd name="T8" fmla="*/ 1296 w 2059"/>
                  <a:gd name="T9" fmla="*/ 86 h 1371"/>
                  <a:gd name="T10" fmla="*/ 1237 w 2059"/>
                  <a:gd name="T11" fmla="*/ 24 h 1371"/>
                  <a:gd name="T12" fmla="*/ 1060 w 2059"/>
                  <a:gd name="T13" fmla="*/ 49 h 1371"/>
                  <a:gd name="T14" fmla="*/ 937 w 2059"/>
                  <a:gd name="T15" fmla="*/ 116 h 1371"/>
                  <a:gd name="T16" fmla="*/ 925 w 2059"/>
                  <a:gd name="T17" fmla="*/ 168 h 1371"/>
                  <a:gd name="T18" fmla="*/ 901 w 2059"/>
                  <a:gd name="T19" fmla="*/ 193 h 1371"/>
                  <a:gd name="T20" fmla="*/ 843 w 2059"/>
                  <a:gd name="T21" fmla="*/ 139 h 1371"/>
                  <a:gd name="T22" fmla="*/ 771 w 2059"/>
                  <a:gd name="T23" fmla="*/ 179 h 1371"/>
                  <a:gd name="T24" fmla="*/ 628 w 2059"/>
                  <a:gd name="T25" fmla="*/ 204 h 1371"/>
                  <a:gd name="T26" fmla="*/ 604 w 2059"/>
                  <a:gd name="T27" fmla="*/ 215 h 1371"/>
                  <a:gd name="T28" fmla="*/ 515 w 2059"/>
                  <a:gd name="T29" fmla="*/ 232 h 1371"/>
                  <a:gd name="T30" fmla="*/ 492 w 2059"/>
                  <a:gd name="T31" fmla="*/ 153 h 1371"/>
                  <a:gd name="T32" fmla="*/ 393 w 2059"/>
                  <a:gd name="T33" fmla="*/ 138 h 1371"/>
                  <a:gd name="T34" fmla="*/ 296 w 2059"/>
                  <a:gd name="T35" fmla="*/ 230 h 1371"/>
                  <a:gd name="T36" fmla="*/ 231 w 2059"/>
                  <a:gd name="T37" fmla="*/ 334 h 1371"/>
                  <a:gd name="T38" fmla="*/ 350 w 2059"/>
                  <a:gd name="T39" fmla="*/ 329 h 1371"/>
                  <a:gd name="T40" fmla="*/ 383 w 2059"/>
                  <a:gd name="T41" fmla="*/ 292 h 1371"/>
                  <a:gd name="T42" fmla="*/ 411 w 2059"/>
                  <a:gd name="T43" fmla="*/ 343 h 1371"/>
                  <a:gd name="T44" fmla="*/ 286 w 2059"/>
                  <a:gd name="T45" fmla="*/ 402 h 1371"/>
                  <a:gd name="T46" fmla="*/ 232 w 2059"/>
                  <a:gd name="T47" fmla="*/ 410 h 1371"/>
                  <a:gd name="T48" fmla="*/ 148 w 2059"/>
                  <a:gd name="T49" fmla="*/ 540 h 1371"/>
                  <a:gd name="T50" fmla="*/ 142 w 2059"/>
                  <a:gd name="T51" fmla="*/ 618 h 1371"/>
                  <a:gd name="T52" fmla="*/ 331 w 2059"/>
                  <a:gd name="T53" fmla="*/ 600 h 1371"/>
                  <a:gd name="T54" fmla="*/ 364 w 2059"/>
                  <a:gd name="T55" fmla="*/ 568 h 1371"/>
                  <a:gd name="T56" fmla="*/ 452 w 2059"/>
                  <a:gd name="T57" fmla="*/ 534 h 1371"/>
                  <a:gd name="T58" fmla="*/ 556 w 2059"/>
                  <a:gd name="T59" fmla="*/ 494 h 1371"/>
                  <a:gd name="T60" fmla="*/ 436 w 2059"/>
                  <a:gd name="T61" fmla="*/ 590 h 1371"/>
                  <a:gd name="T62" fmla="*/ 468 w 2059"/>
                  <a:gd name="T63" fmla="*/ 678 h 1371"/>
                  <a:gd name="T64" fmla="*/ 273 w 2059"/>
                  <a:gd name="T65" fmla="*/ 612 h 1371"/>
                  <a:gd name="T66" fmla="*/ 69 w 2059"/>
                  <a:gd name="T67" fmla="*/ 700 h 1371"/>
                  <a:gd name="T68" fmla="*/ 197 w 2059"/>
                  <a:gd name="T69" fmla="*/ 939 h 1371"/>
                  <a:gd name="T70" fmla="*/ 296 w 2059"/>
                  <a:gd name="T71" fmla="*/ 1156 h 1371"/>
                  <a:gd name="T72" fmla="*/ 491 w 2059"/>
                  <a:gd name="T73" fmla="*/ 1278 h 1371"/>
                  <a:gd name="T74" fmla="*/ 569 w 2059"/>
                  <a:gd name="T75" fmla="*/ 1029 h 1371"/>
                  <a:gd name="T76" fmla="*/ 595 w 2059"/>
                  <a:gd name="T77" fmla="*/ 874 h 1371"/>
                  <a:gd name="T78" fmla="*/ 562 w 2059"/>
                  <a:gd name="T79" fmla="*/ 795 h 1371"/>
                  <a:gd name="T80" fmla="*/ 728 w 2059"/>
                  <a:gd name="T81" fmla="*/ 732 h 1371"/>
                  <a:gd name="T82" fmla="*/ 667 w 2059"/>
                  <a:gd name="T83" fmla="*/ 694 h 1371"/>
                  <a:gd name="T84" fmla="*/ 862 w 2059"/>
                  <a:gd name="T85" fmla="*/ 776 h 1371"/>
                  <a:gd name="T86" fmla="*/ 983 w 2059"/>
                  <a:gd name="T87" fmla="*/ 840 h 1371"/>
                  <a:gd name="T88" fmla="*/ 1126 w 2059"/>
                  <a:gd name="T89" fmla="*/ 835 h 1371"/>
                  <a:gd name="T90" fmla="*/ 1190 w 2059"/>
                  <a:gd name="T91" fmla="*/ 977 h 1371"/>
                  <a:gd name="T92" fmla="*/ 1246 w 2059"/>
                  <a:gd name="T93" fmla="*/ 889 h 1371"/>
                  <a:gd name="T94" fmla="*/ 1373 w 2059"/>
                  <a:gd name="T95" fmla="*/ 696 h 1371"/>
                  <a:gd name="T96" fmla="*/ 1331 w 2059"/>
                  <a:gd name="T97" fmla="*/ 598 h 1371"/>
                  <a:gd name="T98" fmla="*/ 1404 w 2059"/>
                  <a:gd name="T99" fmla="*/ 586 h 1371"/>
                  <a:gd name="T100" fmla="*/ 1437 w 2059"/>
                  <a:gd name="T101" fmla="*/ 582 h 1371"/>
                  <a:gd name="T102" fmla="*/ 1510 w 2059"/>
                  <a:gd name="T103" fmla="*/ 392 h 1371"/>
                  <a:gd name="T104" fmla="*/ 1758 w 2059"/>
                  <a:gd name="T105" fmla="*/ 296 h 1371"/>
                  <a:gd name="T106" fmla="*/ 1727 w 2059"/>
                  <a:gd name="T107" fmla="*/ 353 h 1371"/>
                  <a:gd name="T108" fmla="*/ 1780 w 2059"/>
                  <a:gd name="T109" fmla="*/ 348 h 1371"/>
                  <a:gd name="T110" fmla="*/ 1953 w 2059"/>
                  <a:gd name="T111" fmla="*/ 270 h 1371"/>
                  <a:gd name="T112" fmla="*/ 2028 w 2059"/>
                  <a:gd name="T113" fmla="*/ 251 h 1371"/>
                  <a:gd name="T114" fmla="*/ 658 w 2059"/>
                  <a:gd name="T115" fmla="*/ 590 h 1371"/>
                  <a:gd name="T116" fmla="*/ 687 w 2059"/>
                  <a:gd name="T117" fmla="*/ 546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59" h="1371">
                    <a:moveTo>
                      <a:pt x="2059" y="223"/>
                    </a:moveTo>
                    <a:cubicBezTo>
                      <a:pt x="2059" y="216"/>
                      <a:pt x="2050" y="214"/>
                      <a:pt x="2045" y="210"/>
                    </a:cubicBezTo>
                    <a:cubicBezTo>
                      <a:pt x="2042" y="208"/>
                      <a:pt x="2038" y="208"/>
                      <a:pt x="2034" y="207"/>
                    </a:cubicBezTo>
                    <a:cubicBezTo>
                      <a:pt x="2024" y="203"/>
                      <a:pt x="2017" y="200"/>
                      <a:pt x="2018" y="218"/>
                    </a:cubicBezTo>
                    <a:cubicBezTo>
                      <a:pt x="2012" y="205"/>
                      <a:pt x="2006" y="194"/>
                      <a:pt x="1994" y="188"/>
                    </a:cubicBezTo>
                    <a:cubicBezTo>
                      <a:pt x="1989" y="186"/>
                      <a:pt x="1984" y="185"/>
                      <a:pt x="1979" y="182"/>
                    </a:cubicBezTo>
                    <a:cubicBezTo>
                      <a:pt x="1952" y="167"/>
                      <a:pt x="1924" y="152"/>
                      <a:pt x="1891" y="156"/>
                    </a:cubicBezTo>
                    <a:cubicBezTo>
                      <a:pt x="1887" y="157"/>
                      <a:pt x="1882" y="157"/>
                      <a:pt x="1878" y="154"/>
                    </a:cubicBezTo>
                    <a:cubicBezTo>
                      <a:pt x="1874" y="151"/>
                      <a:pt x="1869" y="149"/>
                      <a:pt x="1866" y="152"/>
                    </a:cubicBezTo>
                    <a:cubicBezTo>
                      <a:pt x="1862" y="156"/>
                      <a:pt x="1864" y="161"/>
                      <a:pt x="1867" y="166"/>
                    </a:cubicBezTo>
                    <a:cubicBezTo>
                      <a:pt x="1869" y="168"/>
                      <a:pt x="1872" y="171"/>
                      <a:pt x="1867" y="174"/>
                    </a:cubicBezTo>
                    <a:cubicBezTo>
                      <a:pt x="1861" y="178"/>
                      <a:pt x="1843" y="170"/>
                      <a:pt x="1842" y="163"/>
                    </a:cubicBezTo>
                    <a:cubicBezTo>
                      <a:pt x="1844" y="160"/>
                      <a:pt x="1851" y="165"/>
                      <a:pt x="1852" y="156"/>
                    </a:cubicBezTo>
                    <a:cubicBezTo>
                      <a:pt x="1845" y="158"/>
                      <a:pt x="1839" y="152"/>
                      <a:pt x="1833" y="160"/>
                    </a:cubicBezTo>
                    <a:cubicBezTo>
                      <a:pt x="1831" y="163"/>
                      <a:pt x="1823" y="165"/>
                      <a:pt x="1820" y="164"/>
                    </a:cubicBezTo>
                    <a:cubicBezTo>
                      <a:pt x="1805" y="158"/>
                      <a:pt x="1790" y="163"/>
                      <a:pt x="1775" y="162"/>
                    </a:cubicBezTo>
                    <a:cubicBezTo>
                      <a:pt x="1769" y="161"/>
                      <a:pt x="1753" y="165"/>
                      <a:pt x="1758" y="148"/>
                    </a:cubicBezTo>
                    <a:cubicBezTo>
                      <a:pt x="1759" y="146"/>
                      <a:pt x="1754" y="140"/>
                      <a:pt x="1751" y="139"/>
                    </a:cubicBezTo>
                    <a:cubicBezTo>
                      <a:pt x="1741" y="137"/>
                      <a:pt x="1731" y="130"/>
                      <a:pt x="1720" y="134"/>
                    </a:cubicBezTo>
                    <a:cubicBezTo>
                      <a:pt x="1694" y="145"/>
                      <a:pt x="1672" y="129"/>
                      <a:pt x="1649" y="123"/>
                    </a:cubicBezTo>
                    <a:cubicBezTo>
                      <a:pt x="1651" y="118"/>
                      <a:pt x="1659" y="122"/>
                      <a:pt x="1656" y="115"/>
                    </a:cubicBezTo>
                    <a:cubicBezTo>
                      <a:pt x="1654" y="111"/>
                      <a:pt x="1628" y="111"/>
                      <a:pt x="1624" y="115"/>
                    </a:cubicBezTo>
                    <a:cubicBezTo>
                      <a:pt x="1621" y="119"/>
                      <a:pt x="1618" y="122"/>
                      <a:pt x="1614" y="123"/>
                    </a:cubicBezTo>
                    <a:cubicBezTo>
                      <a:pt x="1611" y="111"/>
                      <a:pt x="1605" y="104"/>
                      <a:pt x="1593" y="102"/>
                    </a:cubicBezTo>
                    <a:cubicBezTo>
                      <a:pt x="1577" y="99"/>
                      <a:pt x="1564" y="107"/>
                      <a:pt x="1549" y="110"/>
                    </a:cubicBezTo>
                    <a:cubicBezTo>
                      <a:pt x="1553" y="115"/>
                      <a:pt x="1559" y="118"/>
                      <a:pt x="1557" y="124"/>
                    </a:cubicBezTo>
                    <a:cubicBezTo>
                      <a:pt x="1556" y="128"/>
                      <a:pt x="1549" y="124"/>
                      <a:pt x="1547" y="126"/>
                    </a:cubicBezTo>
                    <a:cubicBezTo>
                      <a:pt x="1539" y="134"/>
                      <a:pt x="1532" y="128"/>
                      <a:pt x="1524" y="126"/>
                    </a:cubicBezTo>
                    <a:cubicBezTo>
                      <a:pt x="1512" y="124"/>
                      <a:pt x="1498" y="131"/>
                      <a:pt x="1486" y="121"/>
                    </a:cubicBezTo>
                    <a:cubicBezTo>
                      <a:pt x="1481" y="117"/>
                      <a:pt x="1481" y="125"/>
                      <a:pt x="1479" y="128"/>
                    </a:cubicBezTo>
                    <a:cubicBezTo>
                      <a:pt x="1475" y="134"/>
                      <a:pt x="1470" y="143"/>
                      <a:pt x="1461" y="136"/>
                    </a:cubicBezTo>
                    <a:cubicBezTo>
                      <a:pt x="1455" y="133"/>
                      <a:pt x="1451" y="127"/>
                      <a:pt x="1447" y="122"/>
                    </a:cubicBezTo>
                    <a:cubicBezTo>
                      <a:pt x="1446" y="120"/>
                      <a:pt x="1443" y="118"/>
                      <a:pt x="1445" y="114"/>
                    </a:cubicBezTo>
                    <a:cubicBezTo>
                      <a:pt x="1452" y="101"/>
                      <a:pt x="1444" y="87"/>
                      <a:pt x="1430" y="89"/>
                    </a:cubicBezTo>
                    <a:cubicBezTo>
                      <a:pt x="1424" y="89"/>
                      <a:pt x="1420" y="87"/>
                      <a:pt x="1415" y="86"/>
                    </a:cubicBezTo>
                    <a:cubicBezTo>
                      <a:pt x="1408" y="84"/>
                      <a:pt x="1396" y="77"/>
                      <a:pt x="1394" y="87"/>
                    </a:cubicBezTo>
                    <a:cubicBezTo>
                      <a:pt x="1391" y="100"/>
                      <a:pt x="1380" y="99"/>
                      <a:pt x="1375" y="97"/>
                    </a:cubicBezTo>
                    <a:cubicBezTo>
                      <a:pt x="1364" y="93"/>
                      <a:pt x="1347" y="104"/>
                      <a:pt x="1340" y="86"/>
                    </a:cubicBezTo>
                    <a:cubicBezTo>
                      <a:pt x="1340" y="85"/>
                      <a:pt x="1336" y="86"/>
                      <a:pt x="1335" y="85"/>
                    </a:cubicBezTo>
                    <a:cubicBezTo>
                      <a:pt x="1322" y="82"/>
                      <a:pt x="1309" y="85"/>
                      <a:pt x="1296" y="86"/>
                    </a:cubicBezTo>
                    <a:cubicBezTo>
                      <a:pt x="1294" y="86"/>
                      <a:pt x="1295" y="89"/>
                      <a:pt x="1291" y="87"/>
                    </a:cubicBezTo>
                    <a:cubicBezTo>
                      <a:pt x="1282" y="83"/>
                      <a:pt x="1272" y="81"/>
                      <a:pt x="1263" y="78"/>
                    </a:cubicBezTo>
                    <a:cubicBezTo>
                      <a:pt x="1260" y="77"/>
                      <a:pt x="1257" y="77"/>
                      <a:pt x="1255" y="81"/>
                    </a:cubicBezTo>
                    <a:cubicBezTo>
                      <a:pt x="1248" y="91"/>
                      <a:pt x="1230" y="97"/>
                      <a:pt x="1215" y="93"/>
                    </a:cubicBezTo>
                    <a:cubicBezTo>
                      <a:pt x="1239" y="83"/>
                      <a:pt x="1260" y="70"/>
                      <a:pt x="1282" y="59"/>
                    </a:cubicBezTo>
                    <a:cubicBezTo>
                      <a:pt x="1289" y="55"/>
                      <a:pt x="1295" y="50"/>
                      <a:pt x="1293" y="43"/>
                    </a:cubicBezTo>
                    <a:cubicBezTo>
                      <a:pt x="1291" y="35"/>
                      <a:pt x="1285" y="26"/>
                      <a:pt x="1278" y="25"/>
                    </a:cubicBezTo>
                    <a:cubicBezTo>
                      <a:pt x="1265" y="22"/>
                      <a:pt x="1250" y="23"/>
                      <a:pt x="1237" y="24"/>
                    </a:cubicBezTo>
                    <a:cubicBezTo>
                      <a:pt x="1225" y="26"/>
                      <a:pt x="1219" y="14"/>
                      <a:pt x="1208" y="14"/>
                    </a:cubicBezTo>
                    <a:cubicBezTo>
                      <a:pt x="1205" y="14"/>
                      <a:pt x="1208" y="12"/>
                      <a:pt x="1209" y="12"/>
                    </a:cubicBezTo>
                    <a:cubicBezTo>
                      <a:pt x="1219" y="7"/>
                      <a:pt x="1209" y="6"/>
                      <a:pt x="1207" y="4"/>
                    </a:cubicBezTo>
                    <a:cubicBezTo>
                      <a:pt x="1200" y="0"/>
                      <a:pt x="1192" y="1"/>
                      <a:pt x="1184" y="3"/>
                    </a:cubicBezTo>
                    <a:cubicBezTo>
                      <a:pt x="1169" y="7"/>
                      <a:pt x="1167" y="29"/>
                      <a:pt x="1148" y="30"/>
                    </a:cubicBezTo>
                    <a:cubicBezTo>
                      <a:pt x="1143" y="30"/>
                      <a:pt x="1128" y="39"/>
                      <a:pt x="1126" y="35"/>
                    </a:cubicBezTo>
                    <a:cubicBezTo>
                      <a:pt x="1123" y="25"/>
                      <a:pt x="1116" y="31"/>
                      <a:pt x="1113" y="32"/>
                    </a:cubicBezTo>
                    <a:cubicBezTo>
                      <a:pt x="1097" y="42"/>
                      <a:pt x="1078" y="43"/>
                      <a:pt x="1060" y="49"/>
                    </a:cubicBezTo>
                    <a:cubicBezTo>
                      <a:pt x="1049" y="53"/>
                      <a:pt x="1033" y="56"/>
                      <a:pt x="1038" y="75"/>
                    </a:cubicBezTo>
                    <a:cubicBezTo>
                      <a:pt x="1040" y="79"/>
                      <a:pt x="1038" y="80"/>
                      <a:pt x="1034" y="81"/>
                    </a:cubicBezTo>
                    <a:cubicBezTo>
                      <a:pt x="1019" y="86"/>
                      <a:pt x="1005" y="83"/>
                      <a:pt x="991" y="84"/>
                    </a:cubicBezTo>
                    <a:cubicBezTo>
                      <a:pt x="985" y="85"/>
                      <a:pt x="978" y="85"/>
                      <a:pt x="978" y="93"/>
                    </a:cubicBezTo>
                    <a:cubicBezTo>
                      <a:pt x="979" y="99"/>
                      <a:pt x="976" y="108"/>
                      <a:pt x="988" y="108"/>
                    </a:cubicBezTo>
                    <a:cubicBezTo>
                      <a:pt x="993" y="108"/>
                      <a:pt x="996" y="113"/>
                      <a:pt x="997" y="118"/>
                    </a:cubicBezTo>
                    <a:cubicBezTo>
                      <a:pt x="987" y="124"/>
                      <a:pt x="982" y="115"/>
                      <a:pt x="976" y="112"/>
                    </a:cubicBezTo>
                    <a:cubicBezTo>
                      <a:pt x="962" y="105"/>
                      <a:pt x="946" y="107"/>
                      <a:pt x="937" y="116"/>
                    </a:cubicBezTo>
                    <a:cubicBezTo>
                      <a:pt x="934" y="120"/>
                      <a:pt x="937" y="122"/>
                      <a:pt x="939" y="124"/>
                    </a:cubicBezTo>
                    <a:cubicBezTo>
                      <a:pt x="941" y="127"/>
                      <a:pt x="947" y="125"/>
                      <a:pt x="947" y="131"/>
                    </a:cubicBezTo>
                    <a:cubicBezTo>
                      <a:pt x="933" y="133"/>
                      <a:pt x="924" y="129"/>
                      <a:pt x="928" y="112"/>
                    </a:cubicBezTo>
                    <a:cubicBezTo>
                      <a:pt x="929" y="109"/>
                      <a:pt x="931" y="104"/>
                      <a:pt x="925" y="102"/>
                    </a:cubicBezTo>
                    <a:cubicBezTo>
                      <a:pt x="921" y="113"/>
                      <a:pt x="920" y="115"/>
                      <a:pt x="911" y="120"/>
                    </a:cubicBezTo>
                    <a:cubicBezTo>
                      <a:pt x="903" y="124"/>
                      <a:pt x="902" y="127"/>
                      <a:pt x="909" y="133"/>
                    </a:cubicBezTo>
                    <a:cubicBezTo>
                      <a:pt x="913" y="137"/>
                      <a:pt x="915" y="141"/>
                      <a:pt x="912" y="149"/>
                    </a:cubicBezTo>
                    <a:cubicBezTo>
                      <a:pt x="905" y="163"/>
                      <a:pt x="909" y="168"/>
                      <a:pt x="925" y="168"/>
                    </a:cubicBezTo>
                    <a:cubicBezTo>
                      <a:pt x="933" y="168"/>
                      <a:pt x="940" y="168"/>
                      <a:pt x="947" y="173"/>
                    </a:cubicBezTo>
                    <a:cubicBezTo>
                      <a:pt x="955" y="177"/>
                      <a:pt x="953" y="181"/>
                      <a:pt x="947" y="186"/>
                    </a:cubicBezTo>
                    <a:cubicBezTo>
                      <a:pt x="947" y="185"/>
                      <a:pt x="946" y="184"/>
                      <a:pt x="945" y="182"/>
                    </a:cubicBezTo>
                    <a:cubicBezTo>
                      <a:pt x="942" y="173"/>
                      <a:pt x="937" y="171"/>
                      <a:pt x="926" y="173"/>
                    </a:cubicBezTo>
                    <a:cubicBezTo>
                      <a:pt x="914" y="176"/>
                      <a:pt x="919" y="182"/>
                      <a:pt x="921" y="187"/>
                    </a:cubicBezTo>
                    <a:cubicBezTo>
                      <a:pt x="921" y="189"/>
                      <a:pt x="921" y="190"/>
                      <a:pt x="920" y="192"/>
                    </a:cubicBezTo>
                    <a:cubicBezTo>
                      <a:pt x="911" y="211"/>
                      <a:pt x="885" y="220"/>
                      <a:pt x="864" y="211"/>
                    </a:cubicBezTo>
                    <a:cubicBezTo>
                      <a:pt x="886" y="209"/>
                      <a:pt x="891" y="206"/>
                      <a:pt x="901" y="193"/>
                    </a:cubicBezTo>
                    <a:cubicBezTo>
                      <a:pt x="905" y="188"/>
                      <a:pt x="909" y="180"/>
                      <a:pt x="904" y="176"/>
                    </a:cubicBezTo>
                    <a:cubicBezTo>
                      <a:pt x="897" y="170"/>
                      <a:pt x="898" y="163"/>
                      <a:pt x="898" y="156"/>
                    </a:cubicBezTo>
                    <a:cubicBezTo>
                      <a:pt x="898" y="146"/>
                      <a:pt x="904" y="136"/>
                      <a:pt x="894" y="127"/>
                    </a:cubicBezTo>
                    <a:cubicBezTo>
                      <a:pt x="891" y="125"/>
                      <a:pt x="894" y="123"/>
                      <a:pt x="895" y="121"/>
                    </a:cubicBezTo>
                    <a:cubicBezTo>
                      <a:pt x="899" y="114"/>
                      <a:pt x="902" y="106"/>
                      <a:pt x="893" y="100"/>
                    </a:cubicBezTo>
                    <a:cubicBezTo>
                      <a:pt x="883" y="94"/>
                      <a:pt x="866" y="98"/>
                      <a:pt x="862" y="106"/>
                    </a:cubicBezTo>
                    <a:cubicBezTo>
                      <a:pt x="858" y="113"/>
                      <a:pt x="857" y="123"/>
                      <a:pt x="849" y="125"/>
                    </a:cubicBezTo>
                    <a:cubicBezTo>
                      <a:pt x="840" y="128"/>
                      <a:pt x="839" y="132"/>
                      <a:pt x="843" y="139"/>
                    </a:cubicBezTo>
                    <a:cubicBezTo>
                      <a:pt x="846" y="143"/>
                      <a:pt x="844" y="147"/>
                      <a:pt x="842" y="150"/>
                    </a:cubicBezTo>
                    <a:cubicBezTo>
                      <a:pt x="839" y="155"/>
                      <a:pt x="840" y="159"/>
                      <a:pt x="846" y="160"/>
                    </a:cubicBezTo>
                    <a:cubicBezTo>
                      <a:pt x="851" y="161"/>
                      <a:pt x="853" y="165"/>
                      <a:pt x="855" y="169"/>
                    </a:cubicBezTo>
                    <a:cubicBezTo>
                      <a:pt x="857" y="172"/>
                      <a:pt x="864" y="173"/>
                      <a:pt x="860" y="178"/>
                    </a:cubicBezTo>
                    <a:cubicBezTo>
                      <a:pt x="856" y="182"/>
                      <a:pt x="852" y="180"/>
                      <a:pt x="848" y="177"/>
                    </a:cubicBezTo>
                    <a:cubicBezTo>
                      <a:pt x="826" y="164"/>
                      <a:pt x="802" y="153"/>
                      <a:pt x="775" y="156"/>
                    </a:cubicBezTo>
                    <a:cubicBezTo>
                      <a:pt x="775" y="159"/>
                      <a:pt x="775" y="164"/>
                      <a:pt x="776" y="166"/>
                    </a:cubicBezTo>
                    <a:cubicBezTo>
                      <a:pt x="781" y="173"/>
                      <a:pt x="775" y="176"/>
                      <a:pt x="771" y="179"/>
                    </a:cubicBezTo>
                    <a:cubicBezTo>
                      <a:pt x="766" y="182"/>
                      <a:pt x="763" y="179"/>
                      <a:pt x="763" y="173"/>
                    </a:cubicBezTo>
                    <a:cubicBezTo>
                      <a:pt x="763" y="172"/>
                      <a:pt x="759" y="171"/>
                      <a:pt x="758" y="171"/>
                    </a:cubicBezTo>
                    <a:cubicBezTo>
                      <a:pt x="747" y="177"/>
                      <a:pt x="733" y="175"/>
                      <a:pt x="722" y="181"/>
                    </a:cubicBezTo>
                    <a:cubicBezTo>
                      <a:pt x="717" y="183"/>
                      <a:pt x="714" y="187"/>
                      <a:pt x="709" y="184"/>
                    </a:cubicBezTo>
                    <a:cubicBezTo>
                      <a:pt x="703" y="181"/>
                      <a:pt x="713" y="176"/>
                      <a:pt x="707" y="172"/>
                    </a:cubicBezTo>
                    <a:cubicBezTo>
                      <a:pt x="698" y="178"/>
                      <a:pt x="687" y="178"/>
                      <a:pt x="677" y="181"/>
                    </a:cubicBezTo>
                    <a:cubicBezTo>
                      <a:pt x="666" y="184"/>
                      <a:pt x="652" y="188"/>
                      <a:pt x="648" y="197"/>
                    </a:cubicBezTo>
                    <a:cubicBezTo>
                      <a:pt x="642" y="208"/>
                      <a:pt x="635" y="203"/>
                      <a:pt x="628" y="204"/>
                    </a:cubicBezTo>
                    <a:cubicBezTo>
                      <a:pt x="626" y="204"/>
                      <a:pt x="621" y="200"/>
                      <a:pt x="620" y="197"/>
                    </a:cubicBezTo>
                    <a:cubicBezTo>
                      <a:pt x="618" y="192"/>
                      <a:pt x="625" y="193"/>
                      <a:pt x="627" y="191"/>
                    </a:cubicBezTo>
                    <a:cubicBezTo>
                      <a:pt x="629" y="189"/>
                      <a:pt x="636" y="190"/>
                      <a:pt x="633" y="185"/>
                    </a:cubicBezTo>
                    <a:cubicBezTo>
                      <a:pt x="631" y="179"/>
                      <a:pt x="626" y="174"/>
                      <a:pt x="618" y="174"/>
                    </a:cubicBezTo>
                    <a:cubicBezTo>
                      <a:pt x="615" y="174"/>
                      <a:pt x="609" y="173"/>
                      <a:pt x="610" y="178"/>
                    </a:cubicBezTo>
                    <a:cubicBezTo>
                      <a:pt x="612" y="186"/>
                      <a:pt x="603" y="195"/>
                      <a:pt x="612" y="203"/>
                    </a:cubicBezTo>
                    <a:cubicBezTo>
                      <a:pt x="615" y="206"/>
                      <a:pt x="612" y="211"/>
                      <a:pt x="610" y="215"/>
                    </a:cubicBezTo>
                    <a:cubicBezTo>
                      <a:pt x="608" y="219"/>
                      <a:pt x="606" y="216"/>
                      <a:pt x="604" y="215"/>
                    </a:cubicBezTo>
                    <a:cubicBezTo>
                      <a:pt x="590" y="204"/>
                      <a:pt x="581" y="219"/>
                      <a:pt x="571" y="223"/>
                    </a:cubicBezTo>
                    <a:cubicBezTo>
                      <a:pt x="563" y="226"/>
                      <a:pt x="570" y="236"/>
                      <a:pt x="573" y="243"/>
                    </a:cubicBezTo>
                    <a:cubicBezTo>
                      <a:pt x="563" y="243"/>
                      <a:pt x="555" y="241"/>
                      <a:pt x="549" y="237"/>
                    </a:cubicBezTo>
                    <a:cubicBezTo>
                      <a:pt x="544" y="234"/>
                      <a:pt x="540" y="234"/>
                      <a:pt x="535" y="234"/>
                    </a:cubicBezTo>
                    <a:cubicBezTo>
                      <a:pt x="533" y="235"/>
                      <a:pt x="532" y="236"/>
                      <a:pt x="533" y="239"/>
                    </a:cubicBezTo>
                    <a:cubicBezTo>
                      <a:pt x="535" y="246"/>
                      <a:pt x="540" y="246"/>
                      <a:pt x="545" y="247"/>
                    </a:cubicBezTo>
                    <a:cubicBezTo>
                      <a:pt x="546" y="247"/>
                      <a:pt x="546" y="248"/>
                      <a:pt x="547" y="249"/>
                    </a:cubicBezTo>
                    <a:cubicBezTo>
                      <a:pt x="531" y="255"/>
                      <a:pt x="513" y="246"/>
                      <a:pt x="515" y="232"/>
                    </a:cubicBezTo>
                    <a:cubicBezTo>
                      <a:pt x="517" y="218"/>
                      <a:pt x="509" y="216"/>
                      <a:pt x="502" y="210"/>
                    </a:cubicBezTo>
                    <a:cubicBezTo>
                      <a:pt x="500" y="209"/>
                      <a:pt x="496" y="211"/>
                      <a:pt x="497" y="206"/>
                    </a:cubicBezTo>
                    <a:cubicBezTo>
                      <a:pt x="500" y="203"/>
                      <a:pt x="503" y="205"/>
                      <a:pt x="506" y="206"/>
                    </a:cubicBezTo>
                    <a:cubicBezTo>
                      <a:pt x="523" y="215"/>
                      <a:pt x="542" y="218"/>
                      <a:pt x="561" y="216"/>
                    </a:cubicBezTo>
                    <a:cubicBezTo>
                      <a:pt x="569" y="215"/>
                      <a:pt x="577" y="212"/>
                      <a:pt x="580" y="202"/>
                    </a:cubicBezTo>
                    <a:cubicBezTo>
                      <a:pt x="582" y="193"/>
                      <a:pt x="575" y="189"/>
                      <a:pt x="568" y="185"/>
                    </a:cubicBezTo>
                    <a:cubicBezTo>
                      <a:pt x="558" y="179"/>
                      <a:pt x="544" y="175"/>
                      <a:pt x="536" y="167"/>
                    </a:cubicBezTo>
                    <a:cubicBezTo>
                      <a:pt x="522" y="156"/>
                      <a:pt x="502" y="172"/>
                      <a:pt x="492" y="153"/>
                    </a:cubicBezTo>
                    <a:cubicBezTo>
                      <a:pt x="492" y="153"/>
                      <a:pt x="490" y="153"/>
                      <a:pt x="489" y="153"/>
                    </a:cubicBezTo>
                    <a:cubicBezTo>
                      <a:pt x="482" y="157"/>
                      <a:pt x="474" y="151"/>
                      <a:pt x="467" y="155"/>
                    </a:cubicBezTo>
                    <a:cubicBezTo>
                      <a:pt x="466" y="151"/>
                      <a:pt x="468" y="151"/>
                      <a:pt x="470" y="150"/>
                    </a:cubicBezTo>
                    <a:cubicBezTo>
                      <a:pt x="473" y="148"/>
                      <a:pt x="477" y="146"/>
                      <a:pt x="477" y="141"/>
                    </a:cubicBezTo>
                    <a:cubicBezTo>
                      <a:pt x="476" y="139"/>
                      <a:pt x="446" y="129"/>
                      <a:pt x="445" y="131"/>
                    </a:cubicBezTo>
                    <a:cubicBezTo>
                      <a:pt x="442" y="142"/>
                      <a:pt x="428" y="134"/>
                      <a:pt x="424" y="147"/>
                    </a:cubicBezTo>
                    <a:cubicBezTo>
                      <a:pt x="422" y="138"/>
                      <a:pt x="428" y="134"/>
                      <a:pt x="429" y="131"/>
                    </a:cubicBezTo>
                    <a:cubicBezTo>
                      <a:pt x="415" y="127"/>
                      <a:pt x="408" y="149"/>
                      <a:pt x="393" y="138"/>
                    </a:cubicBezTo>
                    <a:cubicBezTo>
                      <a:pt x="393" y="139"/>
                      <a:pt x="393" y="140"/>
                      <a:pt x="392" y="140"/>
                    </a:cubicBezTo>
                    <a:cubicBezTo>
                      <a:pt x="388" y="148"/>
                      <a:pt x="376" y="153"/>
                      <a:pt x="369" y="150"/>
                    </a:cubicBezTo>
                    <a:cubicBezTo>
                      <a:pt x="365" y="149"/>
                      <a:pt x="344" y="157"/>
                      <a:pt x="343" y="161"/>
                    </a:cubicBezTo>
                    <a:cubicBezTo>
                      <a:pt x="342" y="162"/>
                      <a:pt x="341" y="164"/>
                      <a:pt x="342" y="165"/>
                    </a:cubicBezTo>
                    <a:cubicBezTo>
                      <a:pt x="347" y="175"/>
                      <a:pt x="338" y="172"/>
                      <a:pt x="336" y="170"/>
                    </a:cubicBezTo>
                    <a:cubicBezTo>
                      <a:pt x="330" y="168"/>
                      <a:pt x="326" y="165"/>
                      <a:pt x="322" y="172"/>
                    </a:cubicBezTo>
                    <a:cubicBezTo>
                      <a:pt x="318" y="181"/>
                      <a:pt x="329" y="178"/>
                      <a:pt x="330" y="181"/>
                    </a:cubicBezTo>
                    <a:cubicBezTo>
                      <a:pt x="320" y="198"/>
                      <a:pt x="302" y="209"/>
                      <a:pt x="296" y="230"/>
                    </a:cubicBezTo>
                    <a:cubicBezTo>
                      <a:pt x="295" y="234"/>
                      <a:pt x="290" y="246"/>
                      <a:pt x="280" y="246"/>
                    </a:cubicBezTo>
                    <a:cubicBezTo>
                      <a:pt x="276" y="246"/>
                      <a:pt x="276" y="249"/>
                      <a:pt x="273" y="252"/>
                    </a:cubicBezTo>
                    <a:cubicBezTo>
                      <a:pt x="265" y="262"/>
                      <a:pt x="252" y="268"/>
                      <a:pt x="241" y="276"/>
                    </a:cubicBezTo>
                    <a:cubicBezTo>
                      <a:pt x="235" y="280"/>
                      <a:pt x="225" y="279"/>
                      <a:pt x="226" y="289"/>
                    </a:cubicBezTo>
                    <a:cubicBezTo>
                      <a:pt x="227" y="299"/>
                      <a:pt x="220" y="311"/>
                      <a:pt x="235" y="314"/>
                    </a:cubicBezTo>
                    <a:cubicBezTo>
                      <a:pt x="236" y="322"/>
                      <a:pt x="225" y="313"/>
                      <a:pt x="226" y="321"/>
                    </a:cubicBezTo>
                    <a:cubicBezTo>
                      <a:pt x="227" y="327"/>
                      <a:pt x="234" y="321"/>
                      <a:pt x="237" y="325"/>
                    </a:cubicBezTo>
                    <a:cubicBezTo>
                      <a:pt x="236" y="330"/>
                      <a:pt x="230" y="331"/>
                      <a:pt x="231" y="334"/>
                    </a:cubicBezTo>
                    <a:cubicBezTo>
                      <a:pt x="238" y="340"/>
                      <a:pt x="245" y="344"/>
                      <a:pt x="253" y="342"/>
                    </a:cubicBezTo>
                    <a:cubicBezTo>
                      <a:pt x="260" y="339"/>
                      <a:pt x="266" y="333"/>
                      <a:pt x="272" y="329"/>
                    </a:cubicBezTo>
                    <a:cubicBezTo>
                      <a:pt x="278" y="326"/>
                      <a:pt x="284" y="323"/>
                      <a:pt x="286" y="332"/>
                    </a:cubicBezTo>
                    <a:cubicBezTo>
                      <a:pt x="289" y="348"/>
                      <a:pt x="301" y="360"/>
                      <a:pt x="304" y="376"/>
                    </a:cubicBezTo>
                    <a:cubicBezTo>
                      <a:pt x="305" y="382"/>
                      <a:pt x="309" y="383"/>
                      <a:pt x="311" y="380"/>
                    </a:cubicBezTo>
                    <a:cubicBezTo>
                      <a:pt x="316" y="373"/>
                      <a:pt x="324" y="373"/>
                      <a:pt x="332" y="370"/>
                    </a:cubicBezTo>
                    <a:cubicBezTo>
                      <a:pt x="335" y="368"/>
                      <a:pt x="341" y="366"/>
                      <a:pt x="339" y="357"/>
                    </a:cubicBezTo>
                    <a:cubicBezTo>
                      <a:pt x="337" y="348"/>
                      <a:pt x="337" y="336"/>
                      <a:pt x="350" y="329"/>
                    </a:cubicBezTo>
                    <a:cubicBezTo>
                      <a:pt x="361" y="323"/>
                      <a:pt x="360" y="309"/>
                      <a:pt x="350" y="307"/>
                    </a:cubicBezTo>
                    <a:cubicBezTo>
                      <a:pt x="339" y="304"/>
                      <a:pt x="342" y="296"/>
                      <a:pt x="343" y="290"/>
                    </a:cubicBezTo>
                    <a:cubicBezTo>
                      <a:pt x="346" y="275"/>
                      <a:pt x="357" y="265"/>
                      <a:pt x="370" y="258"/>
                    </a:cubicBezTo>
                    <a:cubicBezTo>
                      <a:pt x="378" y="254"/>
                      <a:pt x="384" y="250"/>
                      <a:pt x="385" y="239"/>
                    </a:cubicBezTo>
                    <a:cubicBezTo>
                      <a:pt x="387" y="225"/>
                      <a:pt x="400" y="218"/>
                      <a:pt x="414" y="222"/>
                    </a:cubicBezTo>
                    <a:cubicBezTo>
                      <a:pt x="419" y="224"/>
                      <a:pt x="423" y="229"/>
                      <a:pt x="419" y="235"/>
                    </a:cubicBezTo>
                    <a:cubicBezTo>
                      <a:pt x="415" y="240"/>
                      <a:pt x="411" y="246"/>
                      <a:pt x="406" y="250"/>
                    </a:cubicBezTo>
                    <a:cubicBezTo>
                      <a:pt x="391" y="260"/>
                      <a:pt x="380" y="269"/>
                      <a:pt x="383" y="292"/>
                    </a:cubicBezTo>
                    <a:cubicBezTo>
                      <a:pt x="385" y="304"/>
                      <a:pt x="388" y="309"/>
                      <a:pt x="396" y="311"/>
                    </a:cubicBezTo>
                    <a:cubicBezTo>
                      <a:pt x="406" y="313"/>
                      <a:pt x="416" y="315"/>
                      <a:pt x="425" y="309"/>
                    </a:cubicBezTo>
                    <a:cubicBezTo>
                      <a:pt x="433" y="305"/>
                      <a:pt x="442" y="307"/>
                      <a:pt x="450" y="306"/>
                    </a:cubicBezTo>
                    <a:cubicBezTo>
                      <a:pt x="454" y="305"/>
                      <a:pt x="457" y="307"/>
                      <a:pt x="458" y="311"/>
                    </a:cubicBezTo>
                    <a:cubicBezTo>
                      <a:pt x="459" y="315"/>
                      <a:pt x="457" y="317"/>
                      <a:pt x="453" y="318"/>
                    </a:cubicBezTo>
                    <a:cubicBezTo>
                      <a:pt x="446" y="320"/>
                      <a:pt x="441" y="322"/>
                      <a:pt x="433" y="321"/>
                    </a:cubicBezTo>
                    <a:cubicBezTo>
                      <a:pt x="423" y="319"/>
                      <a:pt x="412" y="321"/>
                      <a:pt x="404" y="328"/>
                    </a:cubicBezTo>
                    <a:cubicBezTo>
                      <a:pt x="398" y="334"/>
                      <a:pt x="409" y="338"/>
                      <a:pt x="411" y="343"/>
                    </a:cubicBezTo>
                    <a:cubicBezTo>
                      <a:pt x="413" y="346"/>
                      <a:pt x="413" y="351"/>
                      <a:pt x="411" y="353"/>
                    </a:cubicBezTo>
                    <a:cubicBezTo>
                      <a:pt x="408" y="356"/>
                      <a:pt x="403" y="355"/>
                      <a:pt x="401" y="353"/>
                    </a:cubicBezTo>
                    <a:cubicBezTo>
                      <a:pt x="397" y="349"/>
                      <a:pt x="391" y="345"/>
                      <a:pt x="387" y="349"/>
                    </a:cubicBezTo>
                    <a:cubicBezTo>
                      <a:pt x="382" y="354"/>
                      <a:pt x="378" y="360"/>
                      <a:pt x="379" y="369"/>
                    </a:cubicBezTo>
                    <a:cubicBezTo>
                      <a:pt x="380" y="376"/>
                      <a:pt x="386" y="389"/>
                      <a:pt x="368" y="391"/>
                    </a:cubicBezTo>
                    <a:cubicBezTo>
                      <a:pt x="362" y="391"/>
                      <a:pt x="358" y="394"/>
                      <a:pt x="352" y="391"/>
                    </a:cubicBezTo>
                    <a:cubicBezTo>
                      <a:pt x="348" y="388"/>
                      <a:pt x="342" y="389"/>
                      <a:pt x="338" y="393"/>
                    </a:cubicBezTo>
                    <a:cubicBezTo>
                      <a:pt x="323" y="407"/>
                      <a:pt x="301" y="388"/>
                      <a:pt x="286" y="402"/>
                    </a:cubicBezTo>
                    <a:cubicBezTo>
                      <a:pt x="285" y="401"/>
                      <a:pt x="284" y="399"/>
                      <a:pt x="283" y="398"/>
                    </a:cubicBezTo>
                    <a:cubicBezTo>
                      <a:pt x="268" y="392"/>
                      <a:pt x="279" y="381"/>
                      <a:pt x="278" y="372"/>
                    </a:cubicBezTo>
                    <a:cubicBezTo>
                      <a:pt x="278" y="365"/>
                      <a:pt x="274" y="357"/>
                      <a:pt x="279" y="350"/>
                    </a:cubicBezTo>
                    <a:cubicBezTo>
                      <a:pt x="278" y="350"/>
                      <a:pt x="277" y="349"/>
                      <a:pt x="275" y="348"/>
                    </a:cubicBezTo>
                    <a:cubicBezTo>
                      <a:pt x="272" y="358"/>
                      <a:pt x="254" y="354"/>
                      <a:pt x="255" y="370"/>
                    </a:cubicBezTo>
                    <a:cubicBezTo>
                      <a:pt x="256" y="378"/>
                      <a:pt x="260" y="386"/>
                      <a:pt x="261" y="394"/>
                    </a:cubicBezTo>
                    <a:cubicBezTo>
                      <a:pt x="262" y="399"/>
                      <a:pt x="268" y="412"/>
                      <a:pt x="251" y="406"/>
                    </a:cubicBezTo>
                    <a:cubicBezTo>
                      <a:pt x="246" y="404"/>
                      <a:pt x="237" y="407"/>
                      <a:pt x="232" y="410"/>
                    </a:cubicBezTo>
                    <a:cubicBezTo>
                      <a:pt x="217" y="420"/>
                      <a:pt x="207" y="436"/>
                      <a:pt x="191" y="447"/>
                    </a:cubicBezTo>
                    <a:cubicBezTo>
                      <a:pt x="181" y="454"/>
                      <a:pt x="175" y="465"/>
                      <a:pt x="160" y="458"/>
                    </a:cubicBezTo>
                    <a:cubicBezTo>
                      <a:pt x="157" y="457"/>
                      <a:pt x="154" y="459"/>
                      <a:pt x="155" y="463"/>
                    </a:cubicBezTo>
                    <a:cubicBezTo>
                      <a:pt x="160" y="481"/>
                      <a:pt x="151" y="474"/>
                      <a:pt x="142" y="471"/>
                    </a:cubicBezTo>
                    <a:cubicBezTo>
                      <a:pt x="137" y="469"/>
                      <a:pt x="128" y="469"/>
                      <a:pt x="126" y="475"/>
                    </a:cubicBezTo>
                    <a:cubicBezTo>
                      <a:pt x="124" y="480"/>
                      <a:pt x="129" y="485"/>
                      <a:pt x="137" y="486"/>
                    </a:cubicBezTo>
                    <a:cubicBezTo>
                      <a:pt x="164" y="489"/>
                      <a:pt x="165" y="517"/>
                      <a:pt x="158" y="536"/>
                    </a:cubicBezTo>
                    <a:cubicBezTo>
                      <a:pt x="155" y="541"/>
                      <a:pt x="151" y="541"/>
                      <a:pt x="148" y="540"/>
                    </a:cubicBezTo>
                    <a:cubicBezTo>
                      <a:pt x="131" y="534"/>
                      <a:pt x="113" y="539"/>
                      <a:pt x="96" y="535"/>
                    </a:cubicBezTo>
                    <a:cubicBezTo>
                      <a:pt x="91" y="533"/>
                      <a:pt x="81" y="536"/>
                      <a:pt x="84" y="548"/>
                    </a:cubicBezTo>
                    <a:cubicBezTo>
                      <a:pt x="87" y="559"/>
                      <a:pt x="88" y="572"/>
                      <a:pt x="82" y="582"/>
                    </a:cubicBezTo>
                    <a:cubicBezTo>
                      <a:pt x="75" y="594"/>
                      <a:pt x="89" y="602"/>
                      <a:pt x="86" y="613"/>
                    </a:cubicBezTo>
                    <a:cubicBezTo>
                      <a:pt x="86" y="613"/>
                      <a:pt x="90" y="615"/>
                      <a:pt x="91" y="615"/>
                    </a:cubicBezTo>
                    <a:cubicBezTo>
                      <a:pt x="101" y="609"/>
                      <a:pt x="106" y="614"/>
                      <a:pt x="111" y="621"/>
                    </a:cubicBezTo>
                    <a:cubicBezTo>
                      <a:pt x="114" y="626"/>
                      <a:pt x="117" y="622"/>
                      <a:pt x="120" y="622"/>
                    </a:cubicBezTo>
                    <a:cubicBezTo>
                      <a:pt x="127" y="620"/>
                      <a:pt x="134" y="618"/>
                      <a:pt x="142" y="618"/>
                    </a:cubicBezTo>
                    <a:cubicBezTo>
                      <a:pt x="154" y="618"/>
                      <a:pt x="171" y="602"/>
                      <a:pt x="173" y="590"/>
                    </a:cubicBezTo>
                    <a:cubicBezTo>
                      <a:pt x="174" y="576"/>
                      <a:pt x="180" y="567"/>
                      <a:pt x="195" y="564"/>
                    </a:cubicBezTo>
                    <a:cubicBezTo>
                      <a:pt x="200" y="562"/>
                      <a:pt x="207" y="557"/>
                      <a:pt x="206" y="551"/>
                    </a:cubicBezTo>
                    <a:cubicBezTo>
                      <a:pt x="205" y="538"/>
                      <a:pt x="213" y="539"/>
                      <a:pt x="220" y="540"/>
                    </a:cubicBezTo>
                    <a:cubicBezTo>
                      <a:pt x="234" y="543"/>
                      <a:pt x="246" y="540"/>
                      <a:pt x="257" y="530"/>
                    </a:cubicBezTo>
                    <a:cubicBezTo>
                      <a:pt x="263" y="525"/>
                      <a:pt x="273" y="526"/>
                      <a:pt x="276" y="535"/>
                    </a:cubicBezTo>
                    <a:cubicBezTo>
                      <a:pt x="282" y="551"/>
                      <a:pt x="295" y="557"/>
                      <a:pt x="308" y="565"/>
                    </a:cubicBezTo>
                    <a:cubicBezTo>
                      <a:pt x="321" y="572"/>
                      <a:pt x="335" y="580"/>
                      <a:pt x="331" y="600"/>
                    </a:cubicBezTo>
                    <a:cubicBezTo>
                      <a:pt x="333" y="594"/>
                      <a:pt x="344" y="593"/>
                      <a:pt x="341" y="586"/>
                    </a:cubicBezTo>
                    <a:cubicBezTo>
                      <a:pt x="335" y="570"/>
                      <a:pt x="347" y="578"/>
                      <a:pt x="352" y="577"/>
                    </a:cubicBezTo>
                    <a:cubicBezTo>
                      <a:pt x="352" y="573"/>
                      <a:pt x="350" y="571"/>
                      <a:pt x="347" y="570"/>
                    </a:cubicBezTo>
                    <a:cubicBezTo>
                      <a:pt x="328" y="561"/>
                      <a:pt x="313" y="548"/>
                      <a:pt x="301" y="530"/>
                    </a:cubicBezTo>
                    <a:cubicBezTo>
                      <a:pt x="297" y="524"/>
                      <a:pt x="296" y="518"/>
                      <a:pt x="301" y="512"/>
                    </a:cubicBezTo>
                    <a:cubicBezTo>
                      <a:pt x="307" y="505"/>
                      <a:pt x="310" y="514"/>
                      <a:pt x="313" y="517"/>
                    </a:cubicBezTo>
                    <a:cubicBezTo>
                      <a:pt x="325" y="530"/>
                      <a:pt x="337" y="544"/>
                      <a:pt x="355" y="550"/>
                    </a:cubicBezTo>
                    <a:cubicBezTo>
                      <a:pt x="364" y="554"/>
                      <a:pt x="364" y="561"/>
                      <a:pt x="364" y="568"/>
                    </a:cubicBezTo>
                    <a:cubicBezTo>
                      <a:pt x="364" y="580"/>
                      <a:pt x="375" y="593"/>
                      <a:pt x="388" y="595"/>
                    </a:cubicBezTo>
                    <a:cubicBezTo>
                      <a:pt x="382" y="600"/>
                      <a:pt x="379" y="606"/>
                      <a:pt x="385" y="611"/>
                    </a:cubicBezTo>
                    <a:cubicBezTo>
                      <a:pt x="388" y="614"/>
                      <a:pt x="396" y="621"/>
                      <a:pt x="398" y="616"/>
                    </a:cubicBezTo>
                    <a:cubicBezTo>
                      <a:pt x="401" y="609"/>
                      <a:pt x="406" y="604"/>
                      <a:pt x="409" y="597"/>
                    </a:cubicBezTo>
                    <a:cubicBezTo>
                      <a:pt x="397" y="595"/>
                      <a:pt x="402" y="582"/>
                      <a:pt x="392" y="576"/>
                    </a:cubicBezTo>
                    <a:cubicBezTo>
                      <a:pt x="405" y="577"/>
                      <a:pt x="413" y="565"/>
                      <a:pt x="421" y="568"/>
                    </a:cubicBezTo>
                    <a:cubicBezTo>
                      <a:pt x="434" y="573"/>
                      <a:pt x="443" y="568"/>
                      <a:pt x="455" y="563"/>
                    </a:cubicBezTo>
                    <a:cubicBezTo>
                      <a:pt x="443" y="554"/>
                      <a:pt x="440" y="545"/>
                      <a:pt x="452" y="534"/>
                    </a:cubicBezTo>
                    <a:cubicBezTo>
                      <a:pt x="454" y="533"/>
                      <a:pt x="454" y="531"/>
                      <a:pt x="455" y="529"/>
                    </a:cubicBezTo>
                    <a:cubicBezTo>
                      <a:pt x="462" y="520"/>
                      <a:pt x="465" y="509"/>
                      <a:pt x="474" y="502"/>
                    </a:cubicBezTo>
                    <a:cubicBezTo>
                      <a:pt x="479" y="498"/>
                      <a:pt x="502" y="501"/>
                      <a:pt x="501" y="506"/>
                    </a:cubicBezTo>
                    <a:cubicBezTo>
                      <a:pt x="499" y="511"/>
                      <a:pt x="497" y="515"/>
                      <a:pt x="502" y="519"/>
                    </a:cubicBezTo>
                    <a:cubicBezTo>
                      <a:pt x="508" y="525"/>
                      <a:pt x="513" y="523"/>
                      <a:pt x="519" y="519"/>
                    </a:cubicBezTo>
                    <a:cubicBezTo>
                      <a:pt x="521" y="517"/>
                      <a:pt x="525" y="514"/>
                      <a:pt x="520" y="512"/>
                    </a:cubicBezTo>
                    <a:cubicBezTo>
                      <a:pt x="507" y="505"/>
                      <a:pt x="520" y="501"/>
                      <a:pt x="522" y="501"/>
                    </a:cubicBezTo>
                    <a:cubicBezTo>
                      <a:pt x="533" y="498"/>
                      <a:pt x="542" y="489"/>
                      <a:pt x="556" y="494"/>
                    </a:cubicBezTo>
                    <a:cubicBezTo>
                      <a:pt x="545" y="500"/>
                      <a:pt x="546" y="512"/>
                      <a:pt x="536" y="521"/>
                    </a:cubicBezTo>
                    <a:cubicBezTo>
                      <a:pt x="554" y="523"/>
                      <a:pt x="560" y="540"/>
                      <a:pt x="576" y="543"/>
                    </a:cubicBezTo>
                    <a:cubicBezTo>
                      <a:pt x="579" y="543"/>
                      <a:pt x="584" y="551"/>
                      <a:pt x="582" y="556"/>
                    </a:cubicBezTo>
                    <a:cubicBezTo>
                      <a:pt x="580" y="561"/>
                      <a:pt x="576" y="564"/>
                      <a:pt x="569" y="564"/>
                    </a:cubicBezTo>
                    <a:cubicBezTo>
                      <a:pt x="554" y="564"/>
                      <a:pt x="540" y="566"/>
                      <a:pt x="526" y="559"/>
                    </a:cubicBezTo>
                    <a:cubicBezTo>
                      <a:pt x="518" y="555"/>
                      <a:pt x="507" y="555"/>
                      <a:pt x="496" y="557"/>
                    </a:cubicBezTo>
                    <a:cubicBezTo>
                      <a:pt x="473" y="561"/>
                      <a:pt x="454" y="576"/>
                      <a:pt x="429" y="577"/>
                    </a:cubicBezTo>
                    <a:cubicBezTo>
                      <a:pt x="431" y="582"/>
                      <a:pt x="437" y="583"/>
                      <a:pt x="436" y="590"/>
                    </a:cubicBezTo>
                    <a:cubicBezTo>
                      <a:pt x="435" y="600"/>
                      <a:pt x="435" y="610"/>
                      <a:pt x="448" y="615"/>
                    </a:cubicBezTo>
                    <a:cubicBezTo>
                      <a:pt x="457" y="619"/>
                      <a:pt x="464" y="629"/>
                      <a:pt x="476" y="618"/>
                    </a:cubicBezTo>
                    <a:cubicBezTo>
                      <a:pt x="478" y="616"/>
                      <a:pt x="484" y="617"/>
                      <a:pt x="487" y="620"/>
                    </a:cubicBezTo>
                    <a:cubicBezTo>
                      <a:pt x="494" y="626"/>
                      <a:pt x="500" y="625"/>
                      <a:pt x="508" y="620"/>
                    </a:cubicBezTo>
                    <a:cubicBezTo>
                      <a:pt x="519" y="613"/>
                      <a:pt x="526" y="618"/>
                      <a:pt x="526" y="630"/>
                    </a:cubicBezTo>
                    <a:cubicBezTo>
                      <a:pt x="526" y="648"/>
                      <a:pt x="515" y="662"/>
                      <a:pt x="507" y="676"/>
                    </a:cubicBezTo>
                    <a:cubicBezTo>
                      <a:pt x="504" y="683"/>
                      <a:pt x="490" y="677"/>
                      <a:pt x="481" y="678"/>
                    </a:cubicBezTo>
                    <a:cubicBezTo>
                      <a:pt x="477" y="678"/>
                      <a:pt x="472" y="677"/>
                      <a:pt x="468" y="678"/>
                    </a:cubicBezTo>
                    <a:cubicBezTo>
                      <a:pt x="443" y="684"/>
                      <a:pt x="421" y="672"/>
                      <a:pt x="398" y="664"/>
                    </a:cubicBezTo>
                    <a:cubicBezTo>
                      <a:pt x="381" y="658"/>
                      <a:pt x="373" y="660"/>
                      <a:pt x="370" y="678"/>
                    </a:cubicBezTo>
                    <a:cubicBezTo>
                      <a:pt x="369" y="686"/>
                      <a:pt x="368" y="690"/>
                      <a:pt x="357" y="686"/>
                    </a:cubicBezTo>
                    <a:cubicBezTo>
                      <a:pt x="341" y="679"/>
                      <a:pt x="327" y="672"/>
                      <a:pt x="312" y="664"/>
                    </a:cubicBezTo>
                    <a:cubicBezTo>
                      <a:pt x="303" y="658"/>
                      <a:pt x="291" y="661"/>
                      <a:pt x="281" y="654"/>
                    </a:cubicBezTo>
                    <a:cubicBezTo>
                      <a:pt x="274" y="649"/>
                      <a:pt x="271" y="647"/>
                      <a:pt x="280" y="642"/>
                    </a:cubicBezTo>
                    <a:cubicBezTo>
                      <a:pt x="292" y="636"/>
                      <a:pt x="274" y="626"/>
                      <a:pt x="283" y="620"/>
                    </a:cubicBezTo>
                    <a:cubicBezTo>
                      <a:pt x="280" y="617"/>
                      <a:pt x="278" y="611"/>
                      <a:pt x="273" y="612"/>
                    </a:cubicBezTo>
                    <a:cubicBezTo>
                      <a:pt x="262" y="614"/>
                      <a:pt x="249" y="609"/>
                      <a:pt x="240" y="613"/>
                    </a:cubicBezTo>
                    <a:cubicBezTo>
                      <a:pt x="226" y="620"/>
                      <a:pt x="212" y="617"/>
                      <a:pt x="198" y="618"/>
                    </a:cubicBezTo>
                    <a:cubicBezTo>
                      <a:pt x="190" y="618"/>
                      <a:pt x="183" y="620"/>
                      <a:pt x="177" y="624"/>
                    </a:cubicBezTo>
                    <a:cubicBezTo>
                      <a:pt x="159" y="634"/>
                      <a:pt x="142" y="644"/>
                      <a:pt x="121" y="630"/>
                    </a:cubicBezTo>
                    <a:cubicBezTo>
                      <a:pt x="115" y="626"/>
                      <a:pt x="113" y="631"/>
                      <a:pt x="111" y="635"/>
                    </a:cubicBezTo>
                    <a:cubicBezTo>
                      <a:pt x="107" y="642"/>
                      <a:pt x="106" y="652"/>
                      <a:pt x="97" y="654"/>
                    </a:cubicBezTo>
                    <a:cubicBezTo>
                      <a:pt x="80" y="657"/>
                      <a:pt x="76" y="670"/>
                      <a:pt x="76" y="684"/>
                    </a:cubicBezTo>
                    <a:cubicBezTo>
                      <a:pt x="76" y="691"/>
                      <a:pt x="73" y="696"/>
                      <a:pt x="69" y="700"/>
                    </a:cubicBezTo>
                    <a:cubicBezTo>
                      <a:pt x="62" y="710"/>
                      <a:pt x="48" y="713"/>
                      <a:pt x="40" y="722"/>
                    </a:cubicBezTo>
                    <a:cubicBezTo>
                      <a:pt x="28" y="735"/>
                      <a:pt x="21" y="751"/>
                      <a:pt x="13" y="767"/>
                    </a:cubicBezTo>
                    <a:cubicBezTo>
                      <a:pt x="6" y="778"/>
                      <a:pt x="0" y="787"/>
                      <a:pt x="9" y="802"/>
                    </a:cubicBezTo>
                    <a:cubicBezTo>
                      <a:pt x="13" y="808"/>
                      <a:pt x="14" y="821"/>
                      <a:pt x="9" y="833"/>
                    </a:cubicBezTo>
                    <a:cubicBezTo>
                      <a:pt x="1" y="852"/>
                      <a:pt x="1" y="872"/>
                      <a:pt x="18" y="888"/>
                    </a:cubicBezTo>
                    <a:cubicBezTo>
                      <a:pt x="31" y="900"/>
                      <a:pt x="36" y="919"/>
                      <a:pt x="49" y="929"/>
                    </a:cubicBezTo>
                    <a:cubicBezTo>
                      <a:pt x="70" y="944"/>
                      <a:pt x="89" y="964"/>
                      <a:pt x="123" y="956"/>
                    </a:cubicBezTo>
                    <a:cubicBezTo>
                      <a:pt x="147" y="950"/>
                      <a:pt x="173" y="950"/>
                      <a:pt x="197" y="939"/>
                    </a:cubicBezTo>
                    <a:cubicBezTo>
                      <a:pt x="207" y="935"/>
                      <a:pt x="221" y="939"/>
                      <a:pt x="226" y="947"/>
                    </a:cubicBezTo>
                    <a:cubicBezTo>
                      <a:pt x="234" y="962"/>
                      <a:pt x="243" y="964"/>
                      <a:pt x="255" y="956"/>
                    </a:cubicBezTo>
                    <a:cubicBezTo>
                      <a:pt x="258" y="955"/>
                      <a:pt x="259" y="956"/>
                      <a:pt x="260" y="957"/>
                    </a:cubicBezTo>
                    <a:cubicBezTo>
                      <a:pt x="272" y="965"/>
                      <a:pt x="278" y="974"/>
                      <a:pt x="271" y="989"/>
                    </a:cubicBezTo>
                    <a:cubicBezTo>
                      <a:pt x="261" y="1008"/>
                      <a:pt x="263" y="1026"/>
                      <a:pt x="280" y="1039"/>
                    </a:cubicBezTo>
                    <a:cubicBezTo>
                      <a:pt x="297" y="1053"/>
                      <a:pt x="300" y="1074"/>
                      <a:pt x="306" y="1093"/>
                    </a:cubicBezTo>
                    <a:cubicBezTo>
                      <a:pt x="308" y="1103"/>
                      <a:pt x="314" y="1115"/>
                      <a:pt x="309" y="1124"/>
                    </a:cubicBezTo>
                    <a:cubicBezTo>
                      <a:pt x="304" y="1135"/>
                      <a:pt x="301" y="1146"/>
                      <a:pt x="296" y="1156"/>
                    </a:cubicBezTo>
                    <a:cubicBezTo>
                      <a:pt x="289" y="1173"/>
                      <a:pt x="293" y="1185"/>
                      <a:pt x="300" y="1200"/>
                    </a:cubicBezTo>
                    <a:cubicBezTo>
                      <a:pt x="306" y="1216"/>
                      <a:pt x="316" y="1230"/>
                      <a:pt x="317" y="1250"/>
                    </a:cubicBezTo>
                    <a:cubicBezTo>
                      <a:pt x="317" y="1265"/>
                      <a:pt x="320" y="1282"/>
                      <a:pt x="329" y="1296"/>
                    </a:cubicBezTo>
                    <a:cubicBezTo>
                      <a:pt x="340" y="1312"/>
                      <a:pt x="350" y="1329"/>
                      <a:pt x="349" y="1350"/>
                    </a:cubicBezTo>
                    <a:cubicBezTo>
                      <a:pt x="349" y="1360"/>
                      <a:pt x="364" y="1371"/>
                      <a:pt x="368" y="1367"/>
                    </a:cubicBezTo>
                    <a:cubicBezTo>
                      <a:pt x="377" y="1359"/>
                      <a:pt x="388" y="1359"/>
                      <a:pt x="397" y="1359"/>
                    </a:cubicBezTo>
                    <a:cubicBezTo>
                      <a:pt x="425" y="1359"/>
                      <a:pt x="448" y="1349"/>
                      <a:pt x="463" y="1326"/>
                    </a:cubicBezTo>
                    <a:cubicBezTo>
                      <a:pt x="473" y="1310"/>
                      <a:pt x="493" y="1299"/>
                      <a:pt x="491" y="1278"/>
                    </a:cubicBezTo>
                    <a:cubicBezTo>
                      <a:pt x="490" y="1267"/>
                      <a:pt x="494" y="1262"/>
                      <a:pt x="501" y="1260"/>
                    </a:cubicBezTo>
                    <a:cubicBezTo>
                      <a:pt x="519" y="1256"/>
                      <a:pt x="518" y="1244"/>
                      <a:pt x="517" y="1231"/>
                    </a:cubicBezTo>
                    <a:cubicBezTo>
                      <a:pt x="516" y="1225"/>
                      <a:pt x="515" y="1220"/>
                      <a:pt x="513" y="1215"/>
                    </a:cubicBezTo>
                    <a:cubicBezTo>
                      <a:pt x="509" y="1209"/>
                      <a:pt x="512" y="1203"/>
                      <a:pt x="516" y="1201"/>
                    </a:cubicBezTo>
                    <a:cubicBezTo>
                      <a:pt x="528" y="1193"/>
                      <a:pt x="537" y="1180"/>
                      <a:pt x="552" y="1175"/>
                    </a:cubicBezTo>
                    <a:cubicBezTo>
                      <a:pt x="563" y="1172"/>
                      <a:pt x="569" y="1163"/>
                      <a:pt x="570" y="1149"/>
                    </a:cubicBezTo>
                    <a:cubicBezTo>
                      <a:pt x="572" y="1122"/>
                      <a:pt x="557" y="1097"/>
                      <a:pt x="555" y="1071"/>
                    </a:cubicBezTo>
                    <a:cubicBezTo>
                      <a:pt x="554" y="1054"/>
                      <a:pt x="558" y="1039"/>
                      <a:pt x="569" y="1029"/>
                    </a:cubicBezTo>
                    <a:cubicBezTo>
                      <a:pt x="587" y="1012"/>
                      <a:pt x="602" y="992"/>
                      <a:pt x="623" y="979"/>
                    </a:cubicBezTo>
                    <a:cubicBezTo>
                      <a:pt x="646" y="964"/>
                      <a:pt x="655" y="939"/>
                      <a:pt x="668" y="918"/>
                    </a:cubicBezTo>
                    <a:cubicBezTo>
                      <a:pt x="673" y="908"/>
                      <a:pt x="680" y="896"/>
                      <a:pt x="674" y="882"/>
                    </a:cubicBezTo>
                    <a:cubicBezTo>
                      <a:pt x="667" y="887"/>
                      <a:pt x="659" y="888"/>
                      <a:pt x="650" y="889"/>
                    </a:cubicBezTo>
                    <a:cubicBezTo>
                      <a:pt x="640" y="889"/>
                      <a:pt x="629" y="892"/>
                      <a:pt x="619" y="896"/>
                    </a:cubicBezTo>
                    <a:cubicBezTo>
                      <a:pt x="614" y="898"/>
                      <a:pt x="606" y="903"/>
                      <a:pt x="605" y="898"/>
                    </a:cubicBezTo>
                    <a:cubicBezTo>
                      <a:pt x="604" y="891"/>
                      <a:pt x="587" y="891"/>
                      <a:pt x="598" y="880"/>
                    </a:cubicBezTo>
                    <a:cubicBezTo>
                      <a:pt x="599" y="878"/>
                      <a:pt x="596" y="876"/>
                      <a:pt x="595" y="874"/>
                    </a:cubicBezTo>
                    <a:cubicBezTo>
                      <a:pt x="586" y="865"/>
                      <a:pt x="581" y="854"/>
                      <a:pt x="567" y="851"/>
                    </a:cubicBezTo>
                    <a:cubicBezTo>
                      <a:pt x="561" y="850"/>
                      <a:pt x="558" y="842"/>
                      <a:pt x="556" y="836"/>
                    </a:cubicBezTo>
                    <a:cubicBezTo>
                      <a:pt x="549" y="817"/>
                      <a:pt x="535" y="801"/>
                      <a:pt x="533" y="779"/>
                    </a:cubicBezTo>
                    <a:cubicBezTo>
                      <a:pt x="533" y="779"/>
                      <a:pt x="533" y="779"/>
                      <a:pt x="532" y="778"/>
                    </a:cubicBezTo>
                    <a:cubicBezTo>
                      <a:pt x="520" y="764"/>
                      <a:pt x="515" y="746"/>
                      <a:pt x="507" y="730"/>
                    </a:cubicBezTo>
                    <a:cubicBezTo>
                      <a:pt x="500" y="718"/>
                      <a:pt x="501" y="717"/>
                      <a:pt x="512" y="711"/>
                    </a:cubicBezTo>
                    <a:cubicBezTo>
                      <a:pt x="527" y="729"/>
                      <a:pt x="538" y="749"/>
                      <a:pt x="552" y="767"/>
                    </a:cubicBezTo>
                    <a:cubicBezTo>
                      <a:pt x="559" y="776"/>
                      <a:pt x="554" y="788"/>
                      <a:pt x="562" y="795"/>
                    </a:cubicBezTo>
                    <a:cubicBezTo>
                      <a:pt x="584" y="814"/>
                      <a:pt x="592" y="840"/>
                      <a:pt x="598" y="867"/>
                    </a:cubicBezTo>
                    <a:cubicBezTo>
                      <a:pt x="600" y="877"/>
                      <a:pt x="605" y="877"/>
                      <a:pt x="612" y="874"/>
                    </a:cubicBezTo>
                    <a:cubicBezTo>
                      <a:pt x="640" y="863"/>
                      <a:pt x="672" y="857"/>
                      <a:pt x="696" y="836"/>
                    </a:cubicBezTo>
                    <a:cubicBezTo>
                      <a:pt x="699" y="834"/>
                      <a:pt x="702" y="834"/>
                      <a:pt x="705" y="834"/>
                    </a:cubicBezTo>
                    <a:cubicBezTo>
                      <a:pt x="720" y="832"/>
                      <a:pt x="733" y="822"/>
                      <a:pt x="739" y="812"/>
                    </a:cubicBezTo>
                    <a:cubicBezTo>
                      <a:pt x="744" y="803"/>
                      <a:pt x="752" y="797"/>
                      <a:pt x="757" y="789"/>
                    </a:cubicBezTo>
                    <a:cubicBezTo>
                      <a:pt x="765" y="777"/>
                      <a:pt x="765" y="767"/>
                      <a:pt x="754" y="764"/>
                    </a:cubicBezTo>
                    <a:cubicBezTo>
                      <a:pt x="738" y="760"/>
                      <a:pt x="732" y="750"/>
                      <a:pt x="728" y="732"/>
                    </a:cubicBezTo>
                    <a:cubicBezTo>
                      <a:pt x="722" y="739"/>
                      <a:pt x="718" y="743"/>
                      <a:pt x="716" y="748"/>
                    </a:cubicBezTo>
                    <a:cubicBezTo>
                      <a:pt x="709" y="762"/>
                      <a:pt x="695" y="755"/>
                      <a:pt x="684" y="757"/>
                    </a:cubicBezTo>
                    <a:cubicBezTo>
                      <a:pt x="679" y="759"/>
                      <a:pt x="684" y="745"/>
                      <a:pt x="681" y="739"/>
                    </a:cubicBezTo>
                    <a:cubicBezTo>
                      <a:pt x="681" y="739"/>
                      <a:pt x="681" y="739"/>
                      <a:pt x="680" y="738"/>
                    </a:cubicBezTo>
                    <a:cubicBezTo>
                      <a:pt x="675" y="733"/>
                      <a:pt x="672" y="750"/>
                      <a:pt x="669" y="741"/>
                    </a:cubicBezTo>
                    <a:cubicBezTo>
                      <a:pt x="665" y="727"/>
                      <a:pt x="653" y="718"/>
                      <a:pt x="649" y="705"/>
                    </a:cubicBezTo>
                    <a:cubicBezTo>
                      <a:pt x="648" y="701"/>
                      <a:pt x="645" y="698"/>
                      <a:pt x="651" y="695"/>
                    </a:cubicBezTo>
                    <a:cubicBezTo>
                      <a:pt x="657" y="692"/>
                      <a:pt x="662" y="688"/>
                      <a:pt x="667" y="694"/>
                    </a:cubicBezTo>
                    <a:cubicBezTo>
                      <a:pt x="670" y="697"/>
                      <a:pt x="674" y="701"/>
                      <a:pt x="676" y="707"/>
                    </a:cubicBezTo>
                    <a:cubicBezTo>
                      <a:pt x="681" y="721"/>
                      <a:pt x="709" y="733"/>
                      <a:pt x="724" y="727"/>
                    </a:cubicBezTo>
                    <a:cubicBezTo>
                      <a:pt x="731" y="725"/>
                      <a:pt x="735" y="725"/>
                      <a:pt x="738" y="733"/>
                    </a:cubicBezTo>
                    <a:cubicBezTo>
                      <a:pt x="740" y="738"/>
                      <a:pt x="743" y="744"/>
                      <a:pt x="750" y="744"/>
                    </a:cubicBezTo>
                    <a:cubicBezTo>
                      <a:pt x="766" y="743"/>
                      <a:pt x="782" y="747"/>
                      <a:pt x="798" y="745"/>
                    </a:cubicBezTo>
                    <a:cubicBezTo>
                      <a:pt x="808" y="743"/>
                      <a:pt x="821" y="740"/>
                      <a:pt x="829" y="745"/>
                    </a:cubicBezTo>
                    <a:cubicBezTo>
                      <a:pt x="842" y="752"/>
                      <a:pt x="851" y="765"/>
                      <a:pt x="862" y="775"/>
                    </a:cubicBezTo>
                    <a:cubicBezTo>
                      <a:pt x="862" y="775"/>
                      <a:pt x="862" y="776"/>
                      <a:pt x="862" y="776"/>
                    </a:cubicBezTo>
                    <a:cubicBezTo>
                      <a:pt x="863" y="791"/>
                      <a:pt x="876" y="798"/>
                      <a:pt x="888" y="791"/>
                    </a:cubicBezTo>
                    <a:cubicBezTo>
                      <a:pt x="890" y="789"/>
                      <a:pt x="890" y="784"/>
                      <a:pt x="894" y="787"/>
                    </a:cubicBezTo>
                    <a:cubicBezTo>
                      <a:pt x="898" y="789"/>
                      <a:pt x="899" y="793"/>
                      <a:pt x="897" y="796"/>
                    </a:cubicBezTo>
                    <a:cubicBezTo>
                      <a:pt x="896" y="799"/>
                      <a:pt x="895" y="802"/>
                      <a:pt x="895" y="805"/>
                    </a:cubicBezTo>
                    <a:cubicBezTo>
                      <a:pt x="903" y="845"/>
                      <a:pt x="919" y="883"/>
                      <a:pt x="936" y="920"/>
                    </a:cubicBezTo>
                    <a:cubicBezTo>
                      <a:pt x="938" y="924"/>
                      <a:pt x="941" y="927"/>
                      <a:pt x="945" y="923"/>
                    </a:cubicBezTo>
                    <a:cubicBezTo>
                      <a:pt x="961" y="909"/>
                      <a:pt x="970" y="890"/>
                      <a:pt x="969" y="869"/>
                    </a:cubicBezTo>
                    <a:cubicBezTo>
                      <a:pt x="969" y="856"/>
                      <a:pt x="972" y="847"/>
                      <a:pt x="983" y="840"/>
                    </a:cubicBezTo>
                    <a:cubicBezTo>
                      <a:pt x="989" y="835"/>
                      <a:pt x="994" y="828"/>
                      <a:pt x="1000" y="824"/>
                    </a:cubicBezTo>
                    <a:cubicBezTo>
                      <a:pt x="1021" y="812"/>
                      <a:pt x="1032" y="786"/>
                      <a:pt x="1059" y="780"/>
                    </a:cubicBezTo>
                    <a:cubicBezTo>
                      <a:pt x="1073" y="776"/>
                      <a:pt x="1079" y="775"/>
                      <a:pt x="1082" y="791"/>
                    </a:cubicBezTo>
                    <a:cubicBezTo>
                      <a:pt x="1082" y="795"/>
                      <a:pt x="1086" y="799"/>
                      <a:pt x="1089" y="801"/>
                    </a:cubicBezTo>
                    <a:cubicBezTo>
                      <a:pt x="1100" y="809"/>
                      <a:pt x="1103" y="820"/>
                      <a:pt x="1102" y="832"/>
                    </a:cubicBezTo>
                    <a:cubicBezTo>
                      <a:pt x="1102" y="836"/>
                      <a:pt x="1099" y="839"/>
                      <a:pt x="1105" y="842"/>
                    </a:cubicBezTo>
                    <a:cubicBezTo>
                      <a:pt x="1110" y="844"/>
                      <a:pt x="1113" y="843"/>
                      <a:pt x="1116" y="839"/>
                    </a:cubicBezTo>
                    <a:cubicBezTo>
                      <a:pt x="1119" y="836"/>
                      <a:pt x="1122" y="832"/>
                      <a:pt x="1126" y="835"/>
                    </a:cubicBezTo>
                    <a:cubicBezTo>
                      <a:pt x="1130" y="837"/>
                      <a:pt x="1132" y="841"/>
                      <a:pt x="1132" y="846"/>
                    </a:cubicBezTo>
                    <a:cubicBezTo>
                      <a:pt x="1132" y="852"/>
                      <a:pt x="1131" y="859"/>
                      <a:pt x="1135" y="865"/>
                    </a:cubicBezTo>
                    <a:cubicBezTo>
                      <a:pt x="1141" y="877"/>
                      <a:pt x="1142" y="889"/>
                      <a:pt x="1139" y="902"/>
                    </a:cubicBezTo>
                    <a:cubicBezTo>
                      <a:pt x="1137" y="913"/>
                      <a:pt x="1136" y="923"/>
                      <a:pt x="1148" y="930"/>
                    </a:cubicBezTo>
                    <a:cubicBezTo>
                      <a:pt x="1153" y="934"/>
                      <a:pt x="1155" y="940"/>
                      <a:pt x="1157" y="947"/>
                    </a:cubicBezTo>
                    <a:cubicBezTo>
                      <a:pt x="1160" y="962"/>
                      <a:pt x="1164" y="978"/>
                      <a:pt x="1181" y="985"/>
                    </a:cubicBezTo>
                    <a:cubicBezTo>
                      <a:pt x="1185" y="987"/>
                      <a:pt x="1189" y="993"/>
                      <a:pt x="1194" y="989"/>
                    </a:cubicBezTo>
                    <a:cubicBezTo>
                      <a:pt x="1198" y="984"/>
                      <a:pt x="1192" y="981"/>
                      <a:pt x="1190" y="977"/>
                    </a:cubicBezTo>
                    <a:cubicBezTo>
                      <a:pt x="1189" y="976"/>
                      <a:pt x="1189" y="973"/>
                      <a:pt x="1189" y="971"/>
                    </a:cubicBezTo>
                    <a:cubicBezTo>
                      <a:pt x="1192" y="953"/>
                      <a:pt x="1179" y="945"/>
                      <a:pt x="1166" y="936"/>
                    </a:cubicBezTo>
                    <a:cubicBezTo>
                      <a:pt x="1156" y="928"/>
                      <a:pt x="1149" y="915"/>
                      <a:pt x="1148" y="903"/>
                    </a:cubicBezTo>
                    <a:cubicBezTo>
                      <a:pt x="1147" y="892"/>
                      <a:pt x="1154" y="881"/>
                      <a:pt x="1158" y="869"/>
                    </a:cubicBezTo>
                    <a:cubicBezTo>
                      <a:pt x="1177" y="881"/>
                      <a:pt x="1195" y="893"/>
                      <a:pt x="1203" y="914"/>
                    </a:cubicBezTo>
                    <a:cubicBezTo>
                      <a:pt x="1205" y="918"/>
                      <a:pt x="1209" y="916"/>
                      <a:pt x="1210" y="913"/>
                    </a:cubicBezTo>
                    <a:cubicBezTo>
                      <a:pt x="1218" y="904"/>
                      <a:pt x="1229" y="900"/>
                      <a:pt x="1239" y="894"/>
                    </a:cubicBezTo>
                    <a:cubicBezTo>
                      <a:pt x="1242" y="893"/>
                      <a:pt x="1245" y="892"/>
                      <a:pt x="1246" y="889"/>
                    </a:cubicBezTo>
                    <a:cubicBezTo>
                      <a:pt x="1251" y="873"/>
                      <a:pt x="1244" y="850"/>
                      <a:pt x="1230" y="838"/>
                    </a:cubicBezTo>
                    <a:cubicBezTo>
                      <a:pt x="1208" y="820"/>
                      <a:pt x="1209" y="803"/>
                      <a:pt x="1231" y="789"/>
                    </a:cubicBezTo>
                    <a:cubicBezTo>
                      <a:pt x="1238" y="784"/>
                      <a:pt x="1250" y="784"/>
                      <a:pt x="1251" y="788"/>
                    </a:cubicBezTo>
                    <a:cubicBezTo>
                      <a:pt x="1254" y="802"/>
                      <a:pt x="1259" y="791"/>
                      <a:pt x="1263" y="790"/>
                    </a:cubicBezTo>
                    <a:cubicBezTo>
                      <a:pt x="1277" y="784"/>
                      <a:pt x="1289" y="775"/>
                      <a:pt x="1306" y="773"/>
                    </a:cubicBezTo>
                    <a:cubicBezTo>
                      <a:pt x="1326" y="772"/>
                      <a:pt x="1340" y="756"/>
                      <a:pt x="1350" y="741"/>
                    </a:cubicBezTo>
                    <a:cubicBezTo>
                      <a:pt x="1356" y="732"/>
                      <a:pt x="1361" y="722"/>
                      <a:pt x="1368" y="714"/>
                    </a:cubicBezTo>
                    <a:cubicBezTo>
                      <a:pt x="1374" y="709"/>
                      <a:pt x="1373" y="702"/>
                      <a:pt x="1373" y="696"/>
                    </a:cubicBezTo>
                    <a:cubicBezTo>
                      <a:pt x="1373" y="693"/>
                      <a:pt x="1367" y="694"/>
                      <a:pt x="1369" y="690"/>
                    </a:cubicBezTo>
                    <a:cubicBezTo>
                      <a:pt x="1374" y="682"/>
                      <a:pt x="1370" y="674"/>
                      <a:pt x="1368" y="667"/>
                    </a:cubicBezTo>
                    <a:cubicBezTo>
                      <a:pt x="1365" y="659"/>
                      <a:pt x="1360" y="649"/>
                      <a:pt x="1352" y="643"/>
                    </a:cubicBezTo>
                    <a:cubicBezTo>
                      <a:pt x="1346" y="639"/>
                      <a:pt x="1349" y="638"/>
                      <a:pt x="1352" y="634"/>
                    </a:cubicBezTo>
                    <a:cubicBezTo>
                      <a:pt x="1360" y="625"/>
                      <a:pt x="1370" y="619"/>
                      <a:pt x="1381" y="614"/>
                    </a:cubicBezTo>
                    <a:cubicBezTo>
                      <a:pt x="1372" y="617"/>
                      <a:pt x="1367" y="602"/>
                      <a:pt x="1358" y="610"/>
                    </a:cubicBezTo>
                    <a:cubicBezTo>
                      <a:pt x="1352" y="615"/>
                      <a:pt x="1348" y="616"/>
                      <a:pt x="1345" y="607"/>
                    </a:cubicBezTo>
                    <a:cubicBezTo>
                      <a:pt x="1343" y="601"/>
                      <a:pt x="1333" y="605"/>
                      <a:pt x="1331" y="598"/>
                    </a:cubicBezTo>
                    <a:cubicBezTo>
                      <a:pt x="1330" y="596"/>
                      <a:pt x="1331" y="595"/>
                      <a:pt x="1333" y="594"/>
                    </a:cubicBezTo>
                    <a:cubicBezTo>
                      <a:pt x="1348" y="592"/>
                      <a:pt x="1357" y="580"/>
                      <a:pt x="1369" y="573"/>
                    </a:cubicBezTo>
                    <a:cubicBezTo>
                      <a:pt x="1372" y="570"/>
                      <a:pt x="1374" y="570"/>
                      <a:pt x="1376" y="573"/>
                    </a:cubicBezTo>
                    <a:cubicBezTo>
                      <a:pt x="1378" y="575"/>
                      <a:pt x="1378" y="577"/>
                      <a:pt x="1376" y="579"/>
                    </a:cubicBezTo>
                    <a:cubicBezTo>
                      <a:pt x="1372" y="583"/>
                      <a:pt x="1364" y="587"/>
                      <a:pt x="1371" y="593"/>
                    </a:cubicBezTo>
                    <a:cubicBezTo>
                      <a:pt x="1377" y="598"/>
                      <a:pt x="1381" y="589"/>
                      <a:pt x="1386" y="587"/>
                    </a:cubicBezTo>
                    <a:cubicBezTo>
                      <a:pt x="1388" y="587"/>
                      <a:pt x="1391" y="585"/>
                      <a:pt x="1392" y="584"/>
                    </a:cubicBezTo>
                    <a:cubicBezTo>
                      <a:pt x="1397" y="581"/>
                      <a:pt x="1400" y="582"/>
                      <a:pt x="1404" y="586"/>
                    </a:cubicBezTo>
                    <a:cubicBezTo>
                      <a:pt x="1408" y="589"/>
                      <a:pt x="1409" y="592"/>
                      <a:pt x="1406" y="597"/>
                    </a:cubicBezTo>
                    <a:cubicBezTo>
                      <a:pt x="1400" y="605"/>
                      <a:pt x="1404" y="607"/>
                      <a:pt x="1413" y="607"/>
                    </a:cubicBezTo>
                    <a:cubicBezTo>
                      <a:pt x="1420" y="606"/>
                      <a:pt x="1426" y="613"/>
                      <a:pt x="1424" y="618"/>
                    </a:cubicBezTo>
                    <a:cubicBezTo>
                      <a:pt x="1420" y="625"/>
                      <a:pt x="1420" y="633"/>
                      <a:pt x="1420" y="642"/>
                    </a:cubicBezTo>
                    <a:cubicBezTo>
                      <a:pt x="1420" y="644"/>
                      <a:pt x="1421" y="647"/>
                      <a:pt x="1425" y="647"/>
                    </a:cubicBezTo>
                    <a:cubicBezTo>
                      <a:pt x="1450" y="642"/>
                      <a:pt x="1458" y="621"/>
                      <a:pt x="1443" y="601"/>
                    </a:cubicBezTo>
                    <a:cubicBezTo>
                      <a:pt x="1440" y="598"/>
                      <a:pt x="1437" y="595"/>
                      <a:pt x="1435" y="592"/>
                    </a:cubicBezTo>
                    <a:cubicBezTo>
                      <a:pt x="1431" y="588"/>
                      <a:pt x="1429" y="585"/>
                      <a:pt x="1437" y="582"/>
                    </a:cubicBezTo>
                    <a:cubicBezTo>
                      <a:pt x="1446" y="578"/>
                      <a:pt x="1452" y="571"/>
                      <a:pt x="1456" y="561"/>
                    </a:cubicBezTo>
                    <a:cubicBezTo>
                      <a:pt x="1460" y="550"/>
                      <a:pt x="1470" y="543"/>
                      <a:pt x="1483" y="546"/>
                    </a:cubicBezTo>
                    <a:cubicBezTo>
                      <a:pt x="1490" y="548"/>
                      <a:pt x="1495" y="546"/>
                      <a:pt x="1501" y="543"/>
                    </a:cubicBezTo>
                    <a:cubicBezTo>
                      <a:pt x="1524" y="528"/>
                      <a:pt x="1536" y="504"/>
                      <a:pt x="1552" y="483"/>
                    </a:cubicBezTo>
                    <a:cubicBezTo>
                      <a:pt x="1565" y="466"/>
                      <a:pt x="1563" y="444"/>
                      <a:pt x="1569" y="425"/>
                    </a:cubicBezTo>
                    <a:cubicBezTo>
                      <a:pt x="1574" y="410"/>
                      <a:pt x="1557" y="396"/>
                      <a:pt x="1545" y="404"/>
                    </a:cubicBezTo>
                    <a:cubicBezTo>
                      <a:pt x="1536" y="410"/>
                      <a:pt x="1530" y="405"/>
                      <a:pt x="1527" y="402"/>
                    </a:cubicBezTo>
                    <a:cubicBezTo>
                      <a:pt x="1522" y="397"/>
                      <a:pt x="1515" y="397"/>
                      <a:pt x="1510" y="392"/>
                    </a:cubicBezTo>
                    <a:cubicBezTo>
                      <a:pt x="1533" y="373"/>
                      <a:pt x="1556" y="353"/>
                      <a:pt x="1579" y="334"/>
                    </a:cubicBezTo>
                    <a:cubicBezTo>
                      <a:pt x="1587" y="328"/>
                      <a:pt x="1597" y="320"/>
                      <a:pt x="1607" y="325"/>
                    </a:cubicBezTo>
                    <a:cubicBezTo>
                      <a:pt x="1622" y="332"/>
                      <a:pt x="1634" y="330"/>
                      <a:pt x="1649" y="326"/>
                    </a:cubicBezTo>
                    <a:cubicBezTo>
                      <a:pt x="1658" y="323"/>
                      <a:pt x="1669" y="317"/>
                      <a:pt x="1677" y="332"/>
                    </a:cubicBezTo>
                    <a:cubicBezTo>
                      <a:pt x="1683" y="343"/>
                      <a:pt x="1692" y="326"/>
                      <a:pt x="1700" y="330"/>
                    </a:cubicBezTo>
                    <a:cubicBezTo>
                      <a:pt x="1702" y="331"/>
                      <a:pt x="1703" y="329"/>
                      <a:pt x="1703" y="326"/>
                    </a:cubicBezTo>
                    <a:cubicBezTo>
                      <a:pt x="1705" y="310"/>
                      <a:pt x="1736" y="287"/>
                      <a:pt x="1752" y="289"/>
                    </a:cubicBezTo>
                    <a:cubicBezTo>
                      <a:pt x="1751" y="294"/>
                      <a:pt x="1769" y="283"/>
                      <a:pt x="1758" y="296"/>
                    </a:cubicBezTo>
                    <a:cubicBezTo>
                      <a:pt x="1756" y="300"/>
                      <a:pt x="1760" y="301"/>
                      <a:pt x="1762" y="304"/>
                    </a:cubicBezTo>
                    <a:cubicBezTo>
                      <a:pt x="1764" y="307"/>
                      <a:pt x="1767" y="306"/>
                      <a:pt x="1769" y="304"/>
                    </a:cubicBezTo>
                    <a:cubicBezTo>
                      <a:pt x="1776" y="295"/>
                      <a:pt x="1790" y="296"/>
                      <a:pt x="1793" y="282"/>
                    </a:cubicBezTo>
                    <a:cubicBezTo>
                      <a:pt x="1795" y="274"/>
                      <a:pt x="1803" y="273"/>
                      <a:pt x="1809" y="280"/>
                    </a:cubicBezTo>
                    <a:cubicBezTo>
                      <a:pt x="1807" y="284"/>
                      <a:pt x="1801" y="280"/>
                      <a:pt x="1801" y="284"/>
                    </a:cubicBezTo>
                    <a:cubicBezTo>
                      <a:pt x="1800" y="299"/>
                      <a:pt x="1790" y="304"/>
                      <a:pt x="1780" y="311"/>
                    </a:cubicBezTo>
                    <a:cubicBezTo>
                      <a:pt x="1762" y="323"/>
                      <a:pt x="1752" y="344"/>
                      <a:pt x="1730" y="350"/>
                    </a:cubicBezTo>
                    <a:cubicBezTo>
                      <a:pt x="1729" y="350"/>
                      <a:pt x="1727" y="351"/>
                      <a:pt x="1727" y="353"/>
                    </a:cubicBezTo>
                    <a:cubicBezTo>
                      <a:pt x="1720" y="370"/>
                      <a:pt x="1709" y="386"/>
                      <a:pt x="1716" y="406"/>
                    </a:cubicBezTo>
                    <a:cubicBezTo>
                      <a:pt x="1718" y="414"/>
                      <a:pt x="1721" y="423"/>
                      <a:pt x="1723" y="431"/>
                    </a:cubicBezTo>
                    <a:cubicBezTo>
                      <a:pt x="1724" y="436"/>
                      <a:pt x="1723" y="443"/>
                      <a:pt x="1727" y="443"/>
                    </a:cubicBezTo>
                    <a:cubicBezTo>
                      <a:pt x="1732" y="443"/>
                      <a:pt x="1738" y="439"/>
                      <a:pt x="1739" y="433"/>
                    </a:cubicBezTo>
                    <a:cubicBezTo>
                      <a:pt x="1742" y="421"/>
                      <a:pt x="1752" y="413"/>
                      <a:pt x="1759" y="404"/>
                    </a:cubicBezTo>
                    <a:cubicBezTo>
                      <a:pt x="1767" y="395"/>
                      <a:pt x="1780" y="389"/>
                      <a:pt x="1783" y="375"/>
                    </a:cubicBezTo>
                    <a:cubicBezTo>
                      <a:pt x="1783" y="371"/>
                      <a:pt x="1789" y="373"/>
                      <a:pt x="1791" y="370"/>
                    </a:cubicBezTo>
                    <a:cubicBezTo>
                      <a:pt x="1780" y="366"/>
                      <a:pt x="1796" y="350"/>
                      <a:pt x="1780" y="348"/>
                    </a:cubicBezTo>
                    <a:cubicBezTo>
                      <a:pt x="1779" y="348"/>
                      <a:pt x="1778" y="346"/>
                      <a:pt x="1778" y="344"/>
                    </a:cubicBezTo>
                    <a:cubicBezTo>
                      <a:pt x="1778" y="341"/>
                      <a:pt x="1798" y="318"/>
                      <a:pt x="1801" y="318"/>
                    </a:cubicBezTo>
                    <a:cubicBezTo>
                      <a:pt x="1810" y="319"/>
                      <a:pt x="1818" y="306"/>
                      <a:pt x="1826" y="317"/>
                    </a:cubicBezTo>
                    <a:cubicBezTo>
                      <a:pt x="1831" y="308"/>
                      <a:pt x="1844" y="309"/>
                      <a:pt x="1847" y="311"/>
                    </a:cubicBezTo>
                    <a:cubicBezTo>
                      <a:pt x="1865" y="322"/>
                      <a:pt x="1874" y="306"/>
                      <a:pt x="1886" y="300"/>
                    </a:cubicBezTo>
                    <a:cubicBezTo>
                      <a:pt x="1891" y="298"/>
                      <a:pt x="1895" y="294"/>
                      <a:pt x="1900" y="293"/>
                    </a:cubicBezTo>
                    <a:cubicBezTo>
                      <a:pt x="1916" y="289"/>
                      <a:pt x="1927" y="274"/>
                      <a:pt x="1946" y="281"/>
                    </a:cubicBezTo>
                    <a:cubicBezTo>
                      <a:pt x="1956" y="285"/>
                      <a:pt x="1954" y="276"/>
                      <a:pt x="1953" y="270"/>
                    </a:cubicBezTo>
                    <a:cubicBezTo>
                      <a:pt x="1949" y="255"/>
                      <a:pt x="1936" y="249"/>
                      <a:pt x="1923" y="242"/>
                    </a:cubicBezTo>
                    <a:cubicBezTo>
                      <a:pt x="1929" y="240"/>
                      <a:pt x="1932" y="240"/>
                      <a:pt x="1937" y="244"/>
                    </a:cubicBezTo>
                    <a:cubicBezTo>
                      <a:pt x="1948" y="252"/>
                      <a:pt x="1966" y="241"/>
                      <a:pt x="1964" y="228"/>
                    </a:cubicBezTo>
                    <a:cubicBezTo>
                      <a:pt x="1963" y="222"/>
                      <a:pt x="1966" y="220"/>
                      <a:pt x="1970" y="220"/>
                    </a:cubicBezTo>
                    <a:cubicBezTo>
                      <a:pt x="1976" y="218"/>
                      <a:pt x="1972" y="223"/>
                      <a:pt x="1973" y="225"/>
                    </a:cubicBezTo>
                    <a:cubicBezTo>
                      <a:pt x="1974" y="230"/>
                      <a:pt x="1977" y="234"/>
                      <a:pt x="1983" y="232"/>
                    </a:cubicBezTo>
                    <a:cubicBezTo>
                      <a:pt x="1993" y="230"/>
                      <a:pt x="1999" y="233"/>
                      <a:pt x="2005" y="240"/>
                    </a:cubicBezTo>
                    <a:cubicBezTo>
                      <a:pt x="2011" y="247"/>
                      <a:pt x="2019" y="252"/>
                      <a:pt x="2028" y="251"/>
                    </a:cubicBezTo>
                    <a:cubicBezTo>
                      <a:pt x="2036" y="250"/>
                      <a:pt x="2039" y="243"/>
                      <a:pt x="2038" y="234"/>
                    </a:cubicBezTo>
                    <a:cubicBezTo>
                      <a:pt x="2038" y="230"/>
                      <a:pt x="2044" y="233"/>
                      <a:pt x="2044" y="232"/>
                    </a:cubicBezTo>
                    <a:cubicBezTo>
                      <a:pt x="2047" y="225"/>
                      <a:pt x="2059" y="232"/>
                      <a:pt x="2059" y="223"/>
                    </a:cubicBezTo>
                    <a:close/>
                    <a:moveTo>
                      <a:pt x="704" y="589"/>
                    </a:moveTo>
                    <a:cubicBezTo>
                      <a:pt x="709" y="597"/>
                      <a:pt x="708" y="608"/>
                      <a:pt x="704" y="616"/>
                    </a:cubicBezTo>
                    <a:cubicBezTo>
                      <a:pt x="702" y="620"/>
                      <a:pt x="690" y="620"/>
                      <a:pt x="683" y="619"/>
                    </a:cubicBezTo>
                    <a:cubicBezTo>
                      <a:pt x="676" y="617"/>
                      <a:pt x="669" y="613"/>
                      <a:pt x="663" y="609"/>
                    </a:cubicBezTo>
                    <a:cubicBezTo>
                      <a:pt x="657" y="604"/>
                      <a:pt x="650" y="599"/>
                      <a:pt x="658" y="590"/>
                    </a:cubicBezTo>
                    <a:cubicBezTo>
                      <a:pt x="670" y="575"/>
                      <a:pt x="656" y="564"/>
                      <a:pt x="649" y="553"/>
                    </a:cubicBezTo>
                    <a:cubicBezTo>
                      <a:pt x="644" y="544"/>
                      <a:pt x="638" y="537"/>
                      <a:pt x="643" y="526"/>
                    </a:cubicBezTo>
                    <a:cubicBezTo>
                      <a:pt x="649" y="512"/>
                      <a:pt x="657" y="500"/>
                      <a:pt x="674" y="498"/>
                    </a:cubicBezTo>
                    <a:cubicBezTo>
                      <a:pt x="680" y="497"/>
                      <a:pt x="686" y="498"/>
                      <a:pt x="692" y="498"/>
                    </a:cubicBezTo>
                    <a:cubicBezTo>
                      <a:pt x="698" y="497"/>
                      <a:pt x="700" y="501"/>
                      <a:pt x="700" y="507"/>
                    </a:cubicBezTo>
                    <a:cubicBezTo>
                      <a:pt x="700" y="513"/>
                      <a:pt x="698" y="518"/>
                      <a:pt x="692" y="516"/>
                    </a:cubicBezTo>
                    <a:cubicBezTo>
                      <a:pt x="681" y="512"/>
                      <a:pt x="678" y="522"/>
                      <a:pt x="672" y="526"/>
                    </a:cubicBezTo>
                    <a:cubicBezTo>
                      <a:pt x="678" y="532"/>
                      <a:pt x="675" y="545"/>
                      <a:pt x="687" y="546"/>
                    </a:cubicBezTo>
                    <a:cubicBezTo>
                      <a:pt x="688" y="546"/>
                      <a:pt x="690" y="547"/>
                      <a:pt x="690" y="547"/>
                    </a:cubicBezTo>
                    <a:cubicBezTo>
                      <a:pt x="691" y="560"/>
                      <a:pt x="707" y="558"/>
                      <a:pt x="713" y="569"/>
                    </a:cubicBezTo>
                    <a:cubicBezTo>
                      <a:pt x="693" y="572"/>
                      <a:pt x="693" y="572"/>
                      <a:pt x="704" y="58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 name="Freeform 4">
                <a:extLst>
                  <a:ext uri="{FF2B5EF4-FFF2-40B4-BE49-F238E27FC236}">
                    <a16:creationId xmlns:a16="http://schemas.microsoft.com/office/drawing/2014/main" id="{E51476EE-7570-4536-91E6-09DDFA531703}"/>
                  </a:ext>
                </a:extLst>
              </p:cNvPr>
              <p:cNvSpPr>
                <a:spLocks noEditPoints="1"/>
              </p:cNvSpPr>
              <p:nvPr/>
            </p:nvSpPr>
            <p:spPr bwMode="auto">
              <a:xfrm>
                <a:off x="2018944" y="1820935"/>
                <a:ext cx="3182947" cy="3735447"/>
              </a:xfrm>
              <a:custGeom>
                <a:avLst/>
                <a:gdLst>
                  <a:gd name="T0" fmla="*/ 1175 w 1335"/>
                  <a:gd name="T1" fmla="*/ 940 h 1566"/>
                  <a:gd name="T2" fmla="*/ 1056 w 1335"/>
                  <a:gd name="T3" fmla="*/ 840 h 1566"/>
                  <a:gd name="T4" fmla="*/ 910 w 1335"/>
                  <a:gd name="T5" fmla="*/ 859 h 1566"/>
                  <a:gd name="T6" fmla="*/ 797 w 1335"/>
                  <a:gd name="T7" fmla="*/ 770 h 1566"/>
                  <a:gd name="T8" fmla="*/ 706 w 1335"/>
                  <a:gd name="T9" fmla="*/ 720 h 1566"/>
                  <a:gd name="T10" fmla="*/ 778 w 1335"/>
                  <a:gd name="T11" fmla="*/ 636 h 1566"/>
                  <a:gd name="T12" fmla="*/ 880 w 1335"/>
                  <a:gd name="T13" fmla="*/ 669 h 1566"/>
                  <a:gd name="T14" fmla="*/ 924 w 1335"/>
                  <a:gd name="T15" fmla="*/ 540 h 1566"/>
                  <a:gd name="T16" fmla="*/ 1051 w 1335"/>
                  <a:gd name="T17" fmla="*/ 459 h 1566"/>
                  <a:gd name="T18" fmla="*/ 1030 w 1335"/>
                  <a:gd name="T19" fmla="*/ 404 h 1566"/>
                  <a:gd name="T20" fmla="*/ 1151 w 1335"/>
                  <a:gd name="T21" fmla="*/ 422 h 1566"/>
                  <a:gd name="T22" fmla="*/ 1098 w 1335"/>
                  <a:gd name="T23" fmla="*/ 319 h 1566"/>
                  <a:gd name="T24" fmla="*/ 983 w 1335"/>
                  <a:gd name="T25" fmla="*/ 246 h 1566"/>
                  <a:gd name="T26" fmla="*/ 895 w 1335"/>
                  <a:gd name="T27" fmla="*/ 273 h 1566"/>
                  <a:gd name="T28" fmla="*/ 856 w 1335"/>
                  <a:gd name="T29" fmla="*/ 345 h 1566"/>
                  <a:gd name="T30" fmla="*/ 767 w 1335"/>
                  <a:gd name="T31" fmla="*/ 209 h 1566"/>
                  <a:gd name="T32" fmla="*/ 869 w 1335"/>
                  <a:gd name="T33" fmla="*/ 195 h 1566"/>
                  <a:gd name="T34" fmla="*/ 905 w 1335"/>
                  <a:gd name="T35" fmla="*/ 88 h 1566"/>
                  <a:gd name="T36" fmla="*/ 921 w 1335"/>
                  <a:gd name="T37" fmla="*/ 168 h 1566"/>
                  <a:gd name="T38" fmla="*/ 1015 w 1335"/>
                  <a:gd name="T39" fmla="*/ 215 h 1566"/>
                  <a:gd name="T40" fmla="*/ 1042 w 1335"/>
                  <a:gd name="T41" fmla="*/ 170 h 1566"/>
                  <a:gd name="T42" fmla="*/ 942 w 1335"/>
                  <a:gd name="T43" fmla="*/ 58 h 1566"/>
                  <a:gd name="T44" fmla="*/ 823 w 1335"/>
                  <a:gd name="T45" fmla="*/ 58 h 1566"/>
                  <a:gd name="T46" fmla="*/ 841 w 1335"/>
                  <a:gd name="T47" fmla="*/ 87 h 1566"/>
                  <a:gd name="T48" fmla="*/ 734 w 1335"/>
                  <a:gd name="T49" fmla="*/ 53 h 1566"/>
                  <a:gd name="T50" fmla="*/ 725 w 1335"/>
                  <a:gd name="T51" fmla="*/ 37 h 1566"/>
                  <a:gd name="T52" fmla="*/ 595 w 1335"/>
                  <a:gd name="T53" fmla="*/ 119 h 1566"/>
                  <a:gd name="T54" fmla="*/ 539 w 1335"/>
                  <a:gd name="T55" fmla="*/ 102 h 1566"/>
                  <a:gd name="T56" fmla="*/ 625 w 1335"/>
                  <a:gd name="T57" fmla="*/ 18 h 1566"/>
                  <a:gd name="T58" fmla="*/ 546 w 1335"/>
                  <a:gd name="T59" fmla="*/ 40 h 1566"/>
                  <a:gd name="T60" fmla="*/ 436 w 1335"/>
                  <a:gd name="T61" fmla="*/ 25 h 1566"/>
                  <a:gd name="T62" fmla="*/ 508 w 1335"/>
                  <a:gd name="T63" fmla="*/ 89 h 1566"/>
                  <a:gd name="T64" fmla="*/ 395 w 1335"/>
                  <a:gd name="T65" fmla="*/ 84 h 1566"/>
                  <a:gd name="T66" fmla="*/ 274 w 1335"/>
                  <a:gd name="T67" fmla="*/ 91 h 1566"/>
                  <a:gd name="T68" fmla="*/ 58 w 1335"/>
                  <a:gd name="T69" fmla="*/ 85 h 1566"/>
                  <a:gd name="T70" fmla="*/ 6 w 1335"/>
                  <a:gd name="T71" fmla="*/ 171 h 1566"/>
                  <a:gd name="T72" fmla="*/ 27 w 1335"/>
                  <a:gd name="T73" fmla="*/ 245 h 1566"/>
                  <a:gd name="T74" fmla="*/ 82 w 1335"/>
                  <a:gd name="T75" fmla="*/ 302 h 1566"/>
                  <a:gd name="T76" fmla="*/ 130 w 1335"/>
                  <a:gd name="T77" fmla="*/ 292 h 1566"/>
                  <a:gd name="T78" fmla="*/ 164 w 1335"/>
                  <a:gd name="T79" fmla="*/ 264 h 1566"/>
                  <a:gd name="T80" fmla="*/ 292 w 1335"/>
                  <a:gd name="T81" fmla="*/ 270 h 1566"/>
                  <a:gd name="T82" fmla="*/ 370 w 1335"/>
                  <a:gd name="T83" fmla="*/ 330 h 1566"/>
                  <a:gd name="T84" fmla="*/ 462 w 1335"/>
                  <a:gd name="T85" fmla="*/ 561 h 1566"/>
                  <a:gd name="T86" fmla="*/ 582 w 1335"/>
                  <a:gd name="T87" fmla="*/ 694 h 1566"/>
                  <a:gd name="T88" fmla="*/ 659 w 1335"/>
                  <a:gd name="T89" fmla="*/ 763 h 1566"/>
                  <a:gd name="T90" fmla="*/ 804 w 1335"/>
                  <a:gd name="T91" fmla="*/ 817 h 1566"/>
                  <a:gd name="T92" fmla="*/ 925 w 1335"/>
                  <a:gd name="T93" fmla="*/ 950 h 1566"/>
                  <a:gd name="T94" fmla="*/ 948 w 1335"/>
                  <a:gd name="T95" fmla="*/ 1107 h 1566"/>
                  <a:gd name="T96" fmla="*/ 947 w 1335"/>
                  <a:gd name="T97" fmla="*/ 1386 h 1566"/>
                  <a:gd name="T98" fmla="*/ 931 w 1335"/>
                  <a:gd name="T99" fmla="*/ 1479 h 1566"/>
                  <a:gd name="T100" fmla="*/ 947 w 1335"/>
                  <a:gd name="T101" fmla="*/ 1532 h 1566"/>
                  <a:gd name="T102" fmla="*/ 984 w 1335"/>
                  <a:gd name="T103" fmla="*/ 1562 h 1566"/>
                  <a:gd name="T104" fmla="*/ 1027 w 1335"/>
                  <a:gd name="T105" fmla="*/ 1382 h 1566"/>
                  <a:gd name="T106" fmla="*/ 1169 w 1335"/>
                  <a:gd name="T107" fmla="*/ 1254 h 1566"/>
                  <a:gd name="T108" fmla="*/ 1306 w 1335"/>
                  <a:gd name="T109" fmla="*/ 1061 h 1566"/>
                  <a:gd name="T110" fmla="*/ 720 w 1335"/>
                  <a:gd name="T111" fmla="*/ 125 h 1566"/>
                  <a:gd name="T112" fmla="*/ 548 w 1335"/>
                  <a:gd name="T113" fmla="*/ 619 h 1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35" h="1566">
                    <a:moveTo>
                      <a:pt x="1314" y="992"/>
                    </a:moveTo>
                    <a:cubicBezTo>
                      <a:pt x="1312" y="992"/>
                      <a:pt x="1309" y="989"/>
                      <a:pt x="1307" y="987"/>
                    </a:cubicBezTo>
                    <a:cubicBezTo>
                      <a:pt x="1291" y="969"/>
                      <a:pt x="1270" y="967"/>
                      <a:pt x="1247" y="969"/>
                    </a:cubicBezTo>
                    <a:cubicBezTo>
                      <a:pt x="1244" y="969"/>
                      <a:pt x="1239" y="971"/>
                      <a:pt x="1238" y="967"/>
                    </a:cubicBezTo>
                    <a:cubicBezTo>
                      <a:pt x="1236" y="953"/>
                      <a:pt x="1224" y="954"/>
                      <a:pt x="1214" y="950"/>
                    </a:cubicBezTo>
                    <a:cubicBezTo>
                      <a:pt x="1208" y="948"/>
                      <a:pt x="1202" y="944"/>
                      <a:pt x="1200" y="955"/>
                    </a:cubicBezTo>
                    <a:cubicBezTo>
                      <a:pt x="1200" y="957"/>
                      <a:pt x="1197" y="957"/>
                      <a:pt x="1195" y="957"/>
                    </a:cubicBezTo>
                    <a:cubicBezTo>
                      <a:pt x="1194" y="957"/>
                      <a:pt x="1192" y="956"/>
                      <a:pt x="1193" y="954"/>
                    </a:cubicBezTo>
                    <a:cubicBezTo>
                      <a:pt x="1198" y="935"/>
                      <a:pt x="1181" y="946"/>
                      <a:pt x="1175" y="940"/>
                    </a:cubicBezTo>
                    <a:cubicBezTo>
                      <a:pt x="1183" y="933"/>
                      <a:pt x="1186" y="926"/>
                      <a:pt x="1175" y="919"/>
                    </a:cubicBezTo>
                    <a:cubicBezTo>
                      <a:pt x="1173" y="918"/>
                      <a:pt x="1171" y="914"/>
                      <a:pt x="1171" y="911"/>
                    </a:cubicBezTo>
                    <a:cubicBezTo>
                      <a:pt x="1170" y="896"/>
                      <a:pt x="1158" y="890"/>
                      <a:pt x="1146" y="885"/>
                    </a:cubicBezTo>
                    <a:cubicBezTo>
                      <a:pt x="1136" y="881"/>
                      <a:pt x="1126" y="879"/>
                      <a:pt x="1115" y="879"/>
                    </a:cubicBezTo>
                    <a:cubicBezTo>
                      <a:pt x="1106" y="879"/>
                      <a:pt x="1099" y="875"/>
                      <a:pt x="1097" y="869"/>
                    </a:cubicBezTo>
                    <a:cubicBezTo>
                      <a:pt x="1095" y="861"/>
                      <a:pt x="1087" y="858"/>
                      <a:pt x="1083" y="857"/>
                    </a:cubicBezTo>
                    <a:cubicBezTo>
                      <a:pt x="1069" y="856"/>
                      <a:pt x="1068" y="848"/>
                      <a:pt x="1069" y="837"/>
                    </a:cubicBezTo>
                    <a:cubicBezTo>
                      <a:pt x="1069" y="835"/>
                      <a:pt x="1068" y="834"/>
                      <a:pt x="1068" y="834"/>
                    </a:cubicBezTo>
                    <a:cubicBezTo>
                      <a:pt x="1061" y="834"/>
                      <a:pt x="1063" y="850"/>
                      <a:pt x="1056" y="840"/>
                    </a:cubicBezTo>
                    <a:cubicBezTo>
                      <a:pt x="1051" y="833"/>
                      <a:pt x="1047" y="834"/>
                      <a:pt x="1041" y="837"/>
                    </a:cubicBezTo>
                    <a:cubicBezTo>
                      <a:pt x="1029" y="844"/>
                      <a:pt x="1016" y="832"/>
                      <a:pt x="1004" y="837"/>
                    </a:cubicBezTo>
                    <a:cubicBezTo>
                      <a:pt x="1001" y="838"/>
                      <a:pt x="998" y="835"/>
                      <a:pt x="998" y="833"/>
                    </a:cubicBezTo>
                    <a:cubicBezTo>
                      <a:pt x="997" y="821"/>
                      <a:pt x="986" y="822"/>
                      <a:pt x="982" y="823"/>
                    </a:cubicBezTo>
                    <a:cubicBezTo>
                      <a:pt x="973" y="825"/>
                      <a:pt x="963" y="830"/>
                      <a:pt x="968" y="843"/>
                    </a:cubicBezTo>
                    <a:cubicBezTo>
                      <a:pt x="969" y="846"/>
                      <a:pt x="967" y="848"/>
                      <a:pt x="965" y="848"/>
                    </a:cubicBezTo>
                    <a:cubicBezTo>
                      <a:pt x="962" y="849"/>
                      <a:pt x="961" y="847"/>
                      <a:pt x="960" y="844"/>
                    </a:cubicBezTo>
                    <a:cubicBezTo>
                      <a:pt x="960" y="836"/>
                      <a:pt x="960" y="827"/>
                      <a:pt x="969" y="818"/>
                    </a:cubicBezTo>
                    <a:cubicBezTo>
                      <a:pt x="940" y="823"/>
                      <a:pt x="922" y="838"/>
                      <a:pt x="910" y="859"/>
                    </a:cubicBezTo>
                    <a:cubicBezTo>
                      <a:pt x="900" y="851"/>
                      <a:pt x="892" y="839"/>
                      <a:pt x="880" y="846"/>
                    </a:cubicBezTo>
                    <a:cubicBezTo>
                      <a:pt x="871" y="851"/>
                      <a:pt x="867" y="849"/>
                      <a:pt x="860" y="844"/>
                    </a:cubicBezTo>
                    <a:cubicBezTo>
                      <a:pt x="845" y="832"/>
                      <a:pt x="840" y="819"/>
                      <a:pt x="849" y="801"/>
                    </a:cubicBezTo>
                    <a:cubicBezTo>
                      <a:pt x="849" y="799"/>
                      <a:pt x="849" y="797"/>
                      <a:pt x="849" y="795"/>
                    </a:cubicBezTo>
                    <a:cubicBezTo>
                      <a:pt x="850" y="786"/>
                      <a:pt x="850" y="779"/>
                      <a:pt x="838" y="781"/>
                    </a:cubicBezTo>
                    <a:cubicBezTo>
                      <a:pt x="836" y="781"/>
                      <a:pt x="834" y="780"/>
                      <a:pt x="832" y="780"/>
                    </a:cubicBezTo>
                    <a:cubicBezTo>
                      <a:pt x="831" y="779"/>
                      <a:pt x="830" y="779"/>
                      <a:pt x="829" y="778"/>
                    </a:cubicBezTo>
                    <a:cubicBezTo>
                      <a:pt x="820" y="779"/>
                      <a:pt x="811" y="780"/>
                      <a:pt x="802" y="781"/>
                    </a:cubicBezTo>
                    <a:cubicBezTo>
                      <a:pt x="794" y="780"/>
                      <a:pt x="794" y="773"/>
                      <a:pt x="797" y="770"/>
                    </a:cubicBezTo>
                    <a:cubicBezTo>
                      <a:pt x="805" y="761"/>
                      <a:pt x="807" y="751"/>
                      <a:pt x="809" y="739"/>
                    </a:cubicBezTo>
                    <a:cubicBezTo>
                      <a:pt x="813" y="723"/>
                      <a:pt x="813" y="721"/>
                      <a:pt x="796" y="721"/>
                    </a:cubicBezTo>
                    <a:cubicBezTo>
                      <a:pt x="791" y="721"/>
                      <a:pt x="786" y="721"/>
                      <a:pt x="781" y="721"/>
                    </a:cubicBezTo>
                    <a:cubicBezTo>
                      <a:pt x="772" y="720"/>
                      <a:pt x="772" y="726"/>
                      <a:pt x="773" y="732"/>
                    </a:cubicBezTo>
                    <a:cubicBezTo>
                      <a:pt x="773" y="734"/>
                      <a:pt x="772" y="737"/>
                      <a:pt x="772" y="739"/>
                    </a:cubicBezTo>
                    <a:cubicBezTo>
                      <a:pt x="767" y="743"/>
                      <a:pt x="762" y="748"/>
                      <a:pt x="757" y="752"/>
                    </a:cubicBezTo>
                    <a:cubicBezTo>
                      <a:pt x="751" y="752"/>
                      <a:pt x="745" y="752"/>
                      <a:pt x="739" y="752"/>
                    </a:cubicBezTo>
                    <a:cubicBezTo>
                      <a:pt x="728" y="752"/>
                      <a:pt x="722" y="744"/>
                      <a:pt x="718" y="736"/>
                    </a:cubicBezTo>
                    <a:cubicBezTo>
                      <a:pt x="715" y="729"/>
                      <a:pt x="711" y="724"/>
                      <a:pt x="706" y="720"/>
                    </a:cubicBezTo>
                    <a:cubicBezTo>
                      <a:pt x="706" y="704"/>
                      <a:pt x="706" y="687"/>
                      <a:pt x="707" y="671"/>
                    </a:cubicBezTo>
                    <a:cubicBezTo>
                      <a:pt x="710" y="670"/>
                      <a:pt x="712" y="667"/>
                      <a:pt x="711" y="663"/>
                    </a:cubicBezTo>
                    <a:cubicBezTo>
                      <a:pt x="715" y="658"/>
                      <a:pt x="719" y="653"/>
                      <a:pt x="724" y="648"/>
                    </a:cubicBezTo>
                    <a:cubicBezTo>
                      <a:pt x="724" y="645"/>
                      <a:pt x="725" y="643"/>
                      <a:pt x="726" y="642"/>
                    </a:cubicBezTo>
                    <a:cubicBezTo>
                      <a:pt x="725" y="643"/>
                      <a:pt x="724" y="645"/>
                      <a:pt x="724" y="647"/>
                    </a:cubicBezTo>
                    <a:cubicBezTo>
                      <a:pt x="734" y="649"/>
                      <a:pt x="738" y="639"/>
                      <a:pt x="745" y="635"/>
                    </a:cubicBezTo>
                    <a:cubicBezTo>
                      <a:pt x="752" y="636"/>
                      <a:pt x="759" y="636"/>
                      <a:pt x="766" y="636"/>
                    </a:cubicBezTo>
                    <a:cubicBezTo>
                      <a:pt x="767" y="637"/>
                      <a:pt x="768" y="637"/>
                      <a:pt x="769" y="638"/>
                    </a:cubicBezTo>
                    <a:cubicBezTo>
                      <a:pt x="772" y="639"/>
                      <a:pt x="776" y="640"/>
                      <a:pt x="778" y="636"/>
                    </a:cubicBezTo>
                    <a:cubicBezTo>
                      <a:pt x="787" y="642"/>
                      <a:pt x="787" y="635"/>
                      <a:pt x="790" y="630"/>
                    </a:cubicBezTo>
                    <a:cubicBezTo>
                      <a:pt x="798" y="630"/>
                      <a:pt x="806" y="630"/>
                      <a:pt x="814" y="630"/>
                    </a:cubicBezTo>
                    <a:cubicBezTo>
                      <a:pt x="816" y="636"/>
                      <a:pt x="821" y="636"/>
                      <a:pt x="826" y="635"/>
                    </a:cubicBezTo>
                    <a:cubicBezTo>
                      <a:pt x="830" y="635"/>
                      <a:pt x="834" y="636"/>
                      <a:pt x="838" y="636"/>
                    </a:cubicBezTo>
                    <a:cubicBezTo>
                      <a:pt x="838" y="636"/>
                      <a:pt x="838" y="636"/>
                      <a:pt x="838" y="636"/>
                    </a:cubicBezTo>
                    <a:cubicBezTo>
                      <a:pt x="845" y="644"/>
                      <a:pt x="853" y="651"/>
                      <a:pt x="851" y="663"/>
                    </a:cubicBezTo>
                    <a:cubicBezTo>
                      <a:pt x="850" y="670"/>
                      <a:pt x="855" y="676"/>
                      <a:pt x="859" y="680"/>
                    </a:cubicBezTo>
                    <a:cubicBezTo>
                      <a:pt x="865" y="686"/>
                      <a:pt x="874" y="689"/>
                      <a:pt x="879" y="678"/>
                    </a:cubicBezTo>
                    <a:cubicBezTo>
                      <a:pt x="879" y="675"/>
                      <a:pt x="880" y="672"/>
                      <a:pt x="880" y="669"/>
                    </a:cubicBezTo>
                    <a:cubicBezTo>
                      <a:pt x="882" y="654"/>
                      <a:pt x="873" y="642"/>
                      <a:pt x="869" y="630"/>
                    </a:cubicBezTo>
                    <a:cubicBezTo>
                      <a:pt x="869" y="628"/>
                      <a:pt x="869" y="626"/>
                      <a:pt x="869" y="624"/>
                    </a:cubicBezTo>
                    <a:cubicBezTo>
                      <a:pt x="873" y="622"/>
                      <a:pt x="875" y="620"/>
                      <a:pt x="873" y="615"/>
                    </a:cubicBezTo>
                    <a:cubicBezTo>
                      <a:pt x="874" y="614"/>
                      <a:pt x="874" y="613"/>
                      <a:pt x="874" y="612"/>
                    </a:cubicBezTo>
                    <a:cubicBezTo>
                      <a:pt x="881" y="607"/>
                      <a:pt x="886" y="601"/>
                      <a:pt x="891" y="595"/>
                    </a:cubicBezTo>
                    <a:cubicBezTo>
                      <a:pt x="894" y="594"/>
                      <a:pt x="897" y="592"/>
                      <a:pt x="898" y="588"/>
                    </a:cubicBezTo>
                    <a:cubicBezTo>
                      <a:pt x="920" y="583"/>
                      <a:pt x="929" y="561"/>
                      <a:pt x="916" y="546"/>
                    </a:cubicBezTo>
                    <a:cubicBezTo>
                      <a:pt x="916" y="542"/>
                      <a:pt x="916" y="538"/>
                      <a:pt x="916" y="534"/>
                    </a:cubicBezTo>
                    <a:cubicBezTo>
                      <a:pt x="921" y="534"/>
                      <a:pt x="921" y="545"/>
                      <a:pt x="924" y="540"/>
                    </a:cubicBezTo>
                    <a:cubicBezTo>
                      <a:pt x="928" y="532"/>
                      <a:pt x="938" y="530"/>
                      <a:pt x="940" y="520"/>
                    </a:cubicBezTo>
                    <a:cubicBezTo>
                      <a:pt x="942" y="511"/>
                      <a:pt x="950" y="506"/>
                      <a:pt x="957" y="505"/>
                    </a:cubicBezTo>
                    <a:cubicBezTo>
                      <a:pt x="973" y="502"/>
                      <a:pt x="977" y="494"/>
                      <a:pt x="976" y="480"/>
                    </a:cubicBezTo>
                    <a:cubicBezTo>
                      <a:pt x="979" y="479"/>
                      <a:pt x="982" y="478"/>
                      <a:pt x="982" y="474"/>
                    </a:cubicBezTo>
                    <a:cubicBezTo>
                      <a:pt x="988" y="475"/>
                      <a:pt x="992" y="471"/>
                      <a:pt x="996" y="468"/>
                    </a:cubicBezTo>
                    <a:cubicBezTo>
                      <a:pt x="1004" y="462"/>
                      <a:pt x="1014" y="458"/>
                      <a:pt x="1024" y="459"/>
                    </a:cubicBezTo>
                    <a:cubicBezTo>
                      <a:pt x="1020" y="461"/>
                      <a:pt x="1019" y="465"/>
                      <a:pt x="1018" y="470"/>
                    </a:cubicBezTo>
                    <a:cubicBezTo>
                      <a:pt x="1026" y="473"/>
                      <a:pt x="1033" y="472"/>
                      <a:pt x="1038" y="464"/>
                    </a:cubicBezTo>
                    <a:cubicBezTo>
                      <a:pt x="1041" y="460"/>
                      <a:pt x="1046" y="459"/>
                      <a:pt x="1051" y="459"/>
                    </a:cubicBezTo>
                    <a:cubicBezTo>
                      <a:pt x="1065" y="462"/>
                      <a:pt x="1069" y="446"/>
                      <a:pt x="1080" y="443"/>
                    </a:cubicBezTo>
                    <a:cubicBezTo>
                      <a:pt x="1075" y="444"/>
                      <a:pt x="1074" y="430"/>
                      <a:pt x="1070" y="438"/>
                    </a:cubicBezTo>
                    <a:cubicBezTo>
                      <a:pt x="1064" y="450"/>
                      <a:pt x="1056" y="446"/>
                      <a:pt x="1048" y="447"/>
                    </a:cubicBezTo>
                    <a:cubicBezTo>
                      <a:pt x="1044" y="446"/>
                      <a:pt x="1042" y="440"/>
                      <a:pt x="1036" y="441"/>
                    </a:cubicBezTo>
                    <a:cubicBezTo>
                      <a:pt x="1036" y="439"/>
                      <a:pt x="1035" y="437"/>
                      <a:pt x="1035" y="435"/>
                    </a:cubicBezTo>
                    <a:cubicBezTo>
                      <a:pt x="1038" y="429"/>
                      <a:pt x="1032" y="426"/>
                      <a:pt x="1031" y="422"/>
                    </a:cubicBezTo>
                    <a:cubicBezTo>
                      <a:pt x="1032" y="422"/>
                      <a:pt x="1032" y="421"/>
                      <a:pt x="1031" y="420"/>
                    </a:cubicBezTo>
                    <a:cubicBezTo>
                      <a:pt x="1039" y="411"/>
                      <a:pt x="1039" y="409"/>
                      <a:pt x="1033" y="405"/>
                    </a:cubicBezTo>
                    <a:cubicBezTo>
                      <a:pt x="1032" y="405"/>
                      <a:pt x="1031" y="404"/>
                      <a:pt x="1030" y="404"/>
                    </a:cubicBezTo>
                    <a:cubicBezTo>
                      <a:pt x="1026" y="401"/>
                      <a:pt x="1022" y="401"/>
                      <a:pt x="1018" y="401"/>
                    </a:cubicBezTo>
                    <a:cubicBezTo>
                      <a:pt x="1019" y="388"/>
                      <a:pt x="1030" y="392"/>
                      <a:pt x="1039" y="388"/>
                    </a:cubicBezTo>
                    <a:cubicBezTo>
                      <a:pt x="1048" y="388"/>
                      <a:pt x="1057" y="388"/>
                      <a:pt x="1066" y="388"/>
                    </a:cubicBezTo>
                    <a:cubicBezTo>
                      <a:pt x="1084" y="396"/>
                      <a:pt x="1097" y="384"/>
                      <a:pt x="1113" y="371"/>
                    </a:cubicBezTo>
                    <a:cubicBezTo>
                      <a:pt x="1106" y="391"/>
                      <a:pt x="1095" y="405"/>
                      <a:pt x="1088" y="421"/>
                    </a:cubicBezTo>
                    <a:cubicBezTo>
                      <a:pt x="1102" y="427"/>
                      <a:pt x="1118" y="417"/>
                      <a:pt x="1132" y="426"/>
                    </a:cubicBezTo>
                    <a:cubicBezTo>
                      <a:pt x="1135" y="428"/>
                      <a:pt x="1140" y="428"/>
                      <a:pt x="1143" y="431"/>
                    </a:cubicBezTo>
                    <a:cubicBezTo>
                      <a:pt x="1145" y="433"/>
                      <a:pt x="1150" y="434"/>
                      <a:pt x="1152" y="430"/>
                    </a:cubicBezTo>
                    <a:cubicBezTo>
                      <a:pt x="1154" y="428"/>
                      <a:pt x="1153" y="425"/>
                      <a:pt x="1151" y="422"/>
                    </a:cubicBezTo>
                    <a:cubicBezTo>
                      <a:pt x="1147" y="417"/>
                      <a:pt x="1140" y="412"/>
                      <a:pt x="1144" y="404"/>
                    </a:cubicBezTo>
                    <a:cubicBezTo>
                      <a:pt x="1144" y="403"/>
                      <a:pt x="1142" y="401"/>
                      <a:pt x="1141" y="402"/>
                    </a:cubicBezTo>
                    <a:cubicBezTo>
                      <a:pt x="1131" y="406"/>
                      <a:pt x="1126" y="396"/>
                      <a:pt x="1119" y="393"/>
                    </a:cubicBezTo>
                    <a:cubicBezTo>
                      <a:pt x="1117" y="392"/>
                      <a:pt x="1113" y="393"/>
                      <a:pt x="1116" y="388"/>
                    </a:cubicBezTo>
                    <a:cubicBezTo>
                      <a:pt x="1119" y="382"/>
                      <a:pt x="1120" y="374"/>
                      <a:pt x="1122" y="370"/>
                    </a:cubicBezTo>
                    <a:cubicBezTo>
                      <a:pt x="1131" y="351"/>
                      <a:pt x="1126" y="342"/>
                      <a:pt x="1108" y="337"/>
                    </a:cubicBezTo>
                    <a:cubicBezTo>
                      <a:pt x="1105" y="334"/>
                      <a:pt x="1099" y="339"/>
                      <a:pt x="1096" y="333"/>
                    </a:cubicBezTo>
                    <a:cubicBezTo>
                      <a:pt x="1099" y="333"/>
                      <a:pt x="1104" y="334"/>
                      <a:pt x="1104" y="331"/>
                    </a:cubicBezTo>
                    <a:cubicBezTo>
                      <a:pt x="1104" y="326"/>
                      <a:pt x="1102" y="319"/>
                      <a:pt x="1098" y="319"/>
                    </a:cubicBezTo>
                    <a:cubicBezTo>
                      <a:pt x="1082" y="320"/>
                      <a:pt x="1077" y="306"/>
                      <a:pt x="1066" y="300"/>
                    </a:cubicBezTo>
                    <a:cubicBezTo>
                      <a:pt x="1066" y="297"/>
                      <a:pt x="1066" y="294"/>
                      <a:pt x="1066" y="291"/>
                    </a:cubicBezTo>
                    <a:cubicBezTo>
                      <a:pt x="1066" y="288"/>
                      <a:pt x="1067" y="284"/>
                      <a:pt x="1065" y="282"/>
                    </a:cubicBezTo>
                    <a:cubicBezTo>
                      <a:pt x="1058" y="272"/>
                      <a:pt x="1050" y="262"/>
                      <a:pt x="1042" y="252"/>
                    </a:cubicBezTo>
                    <a:cubicBezTo>
                      <a:pt x="1037" y="247"/>
                      <a:pt x="1029" y="241"/>
                      <a:pt x="1026" y="250"/>
                    </a:cubicBezTo>
                    <a:cubicBezTo>
                      <a:pt x="1022" y="260"/>
                      <a:pt x="1014" y="265"/>
                      <a:pt x="1009" y="272"/>
                    </a:cubicBezTo>
                    <a:cubicBezTo>
                      <a:pt x="1007" y="272"/>
                      <a:pt x="1005" y="272"/>
                      <a:pt x="1003" y="272"/>
                    </a:cubicBezTo>
                    <a:cubicBezTo>
                      <a:pt x="997" y="266"/>
                      <a:pt x="991" y="259"/>
                      <a:pt x="984" y="252"/>
                    </a:cubicBezTo>
                    <a:cubicBezTo>
                      <a:pt x="984" y="250"/>
                      <a:pt x="983" y="248"/>
                      <a:pt x="983" y="246"/>
                    </a:cubicBezTo>
                    <a:cubicBezTo>
                      <a:pt x="986" y="237"/>
                      <a:pt x="982" y="233"/>
                      <a:pt x="973" y="234"/>
                    </a:cubicBezTo>
                    <a:cubicBezTo>
                      <a:pt x="970" y="232"/>
                      <a:pt x="967" y="230"/>
                      <a:pt x="964" y="228"/>
                    </a:cubicBezTo>
                    <a:cubicBezTo>
                      <a:pt x="960" y="223"/>
                      <a:pt x="957" y="217"/>
                      <a:pt x="949" y="217"/>
                    </a:cubicBezTo>
                    <a:cubicBezTo>
                      <a:pt x="947" y="217"/>
                      <a:pt x="945" y="216"/>
                      <a:pt x="943" y="216"/>
                    </a:cubicBezTo>
                    <a:cubicBezTo>
                      <a:pt x="937" y="215"/>
                      <a:pt x="931" y="215"/>
                      <a:pt x="924" y="212"/>
                    </a:cubicBezTo>
                    <a:cubicBezTo>
                      <a:pt x="908" y="203"/>
                      <a:pt x="898" y="211"/>
                      <a:pt x="898" y="228"/>
                    </a:cubicBezTo>
                    <a:cubicBezTo>
                      <a:pt x="898" y="240"/>
                      <a:pt x="904" y="254"/>
                      <a:pt x="893" y="265"/>
                    </a:cubicBezTo>
                    <a:cubicBezTo>
                      <a:pt x="893" y="265"/>
                      <a:pt x="895" y="268"/>
                      <a:pt x="895" y="270"/>
                    </a:cubicBezTo>
                    <a:cubicBezTo>
                      <a:pt x="895" y="271"/>
                      <a:pt x="895" y="272"/>
                      <a:pt x="895" y="273"/>
                    </a:cubicBezTo>
                    <a:cubicBezTo>
                      <a:pt x="891" y="278"/>
                      <a:pt x="894" y="280"/>
                      <a:pt x="898" y="281"/>
                    </a:cubicBezTo>
                    <a:cubicBezTo>
                      <a:pt x="901" y="286"/>
                      <a:pt x="904" y="291"/>
                      <a:pt x="910" y="294"/>
                    </a:cubicBezTo>
                    <a:cubicBezTo>
                      <a:pt x="910" y="297"/>
                      <a:pt x="910" y="300"/>
                      <a:pt x="911" y="303"/>
                    </a:cubicBezTo>
                    <a:cubicBezTo>
                      <a:pt x="910" y="304"/>
                      <a:pt x="910" y="305"/>
                      <a:pt x="910" y="306"/>
                    </a:cubicBezTo>
                    <a:cubicBezTo>
                      <a:pt x="903" y="311"/>
                      <a:pt x="897" y="317"/>
                      <a:pt x="892" y="324"/>
                    </a:cubicBezTo>
                    <a:cubicBezTo>
                      <a:pt x="880" y="330"/>
                      <a:pt x="885" y="340"/>
                      <a:pt x="889" y="346"/>
                    </a:cubicBezTo>
                    <a:cubicBezTo>
                      <a:pt x="893" y="352"/>
                      <a:pt x="892" y="358"/>
                      <a:pt x="892" y="363"/>
                    </a:cubicBezTo>
                    <a:cubicBezTo>
                      <a:pt x="890" y="371"/>
                      <a:pt x="887" y="376"/>
                      <a:pt x="878" y="368"/>
                    </a:cubicBezTo>
                    <a:cubicBezTo>
                      <a:pt x="870" y="361"/>
                      <a:pt x="862" y="354"/>
                      <a:pt x="856" y="345"/>
                    </a:cubicBezTo>
                    <a:cubicBezTo>
                      <a:pt x="858" y="343"/>
                      <a:pt x="859" y="342"/>
                      <a:pt x="857" y="340"/>
                    </a:cubicBezTo>
                    <a:cubicBezTo>
                      <a:pt x="858" y="326"/>
                      <a:pt x="856" y="316"/>
                      <a:pt x="837" y="317"/>
                    </a:cubicBezTo>
                    <a:cubicBezTo>
                      <a:pt x="830" y="317"/>
                      <a:pt x="818" y="315"/>
                      <a:pt x="812" y="308"/>
                    </a:cubicBezTo>
                    <a:cubicBezTo>
                      <a:pt x="799" y="291"/>
                      <a:pt x="781" y="293"/>
                      <a:pt x="764" y="293"/>
                    </a:cubicBezTo>
                    <a:cubicBezTo>
                      <a:pt x="755" y="293"/>
                      <a:pt x="754" y="290"/>
                      <a:pt x="754" y="283"/>
                    </a:cubicBezTo>
                    <a:cubicBezTo>
                      <a:pt x="755" y="275"/>
                      <a:pt x="753" y="270"/>
                      <a:pt x="744" y="269"/>
                    </a:cubicBezTo>
                    <a:cubicBezTo>
                      <a:pt x="740" y="269"/>
                      <a:pt x="737" y="264"/>
                      <a:pt x="733" y="261"/>
                    </a:cubicBezTo>
                    <a:cubicBezTo>
                      <a:pt x="733" y="259"/>
                      <a:pt x="733" y="257"/>
                      <a:pt x="733" y="255"/>
                    </a:cubicBezTo>
                    <a:cubicBezTo>
                      <a:pt x="740" y="236"/>
                      <a:pt x="753" y="222"/>
                      <a:pt x="767" y="209"/>
                    </a:cubicBezTo>
                    <a:cubicBezTo>
                      <a:pt x="772" y="204"/>
                      <a:pt x="769" y="198"/>
                      <a:pt x="770" y="198"/>
                    </a:cubicBezTo>
                    <a:cubicBezTo>
                      <a:pt x="784" y="201"/>
                      <a:pt x="794" y="187"/>
                      <a:pt x="808" y="192"/>
                    </a:cubicBezTo>
                    <a:cubicBezTo>
                      <a:pt x="808" y="185"/>
                      <a:pt x="807" y="178"/>
                      <a:pt x="807" y="171"/>
                    </a:cubicBezTo>
                    <a:cubicBezTo>
                      <a:pt x="807" y="170"/>
                      <a:pt x="808" y="169"/>
                      <a:pt x="808" y="167"/>
                    </a:cubicBezTo>
                    <a:cubicBezTo>
                      <a:pt x="810" y="167"/>
                      <a:pt x="812" y="167"/>
                      <a:pt x="814" y="166"/>
                    </a:cubicBezTo>
                    <a:cubicBezTo>
                      <a:pt x="826" y="168"/>
                      <a:pt x="816" y="174"/>
                      <a:pt x="816" y="178"/>
                    </a:cubicBezTo>
                    <a:cubicBezTo>
                      <a:pt x="817" y="184"/>
                      <a:pt x="814" y="189"/>
                      <a:pt x="808" y="192"/>
                    </a:cubicBezTo>
                    <a:cubicBezTo>
                      <a:pt x="816" y="195"/>
                      <a:pt x="829" y="202"/>
                      <a:pt x="831" y="200"/>
                    </a:cubicBezTo>
                    <a:cubicBezTo>
                      <a:pt x="843" y="187"/>
                      <a:pt x="857" y="196"/>
                      <a:pt x="869" y="195"/>
                    </a:cubicBezTo>
                    <a:cubicBezTo>
                      <a:pt x="871" y="195"/>
                      <a:pt x="873" y="195"/>
                      <a:pt x="873" y="192"/>
                    </a:cubicBezTo>
                    <a:cubicBezTo>
                      <a:pt x="856" y="178"/>
                      <a:pt x="838" y="167"/>
                      <a:pt x="817" y="159"/>
                    </a:cubicBezTo>
                    <a:cubicBezTo>
                      <a:pt x="820" y="156"/>
                      <a:pt x="818" y="149"/>
                      <a:pt x="825" y="151"/>
                    </a:cubicBezTo>
                    <a:cubicBezTo>
                      <a:pt x="836" y="154"/>
                      <a:pt x="846" y="148"/>
                      <a:pt x="856" y="148"/>
                    </a:cubicBezTo>
                    <a:cubicBezTo>
                      <a:pt x="859" y="148"/>
                      <a:pt x="860" y="147"/>
                      <a:pt x="860" y="144"/>
                    </a:cubicBezTo>
                    <a:cubicBezTo>
                      <a:pt x="870" y="133"/>
                      <a:pt x="859" y="119"/>
                      <a:pt x="864" y="106"/>
                    </a:cubicBezTo>
                    <a:cubicBezTo>
                      <a:pt x="867" y="98"/>
                      <a:pt x="853" y="99"/>
                      <a:pt x="850" y="93"/>
                    </a:cubicBezTo>
                    <a:cubicBezTo>
                      <a:pt x="863" y="92"/>
                      <a:pt x="879" y="91"/>
                      <a:pt x="887" y="85"/>
                    </a:cubicBezTo>
                    <a:cubicBezTo>
                      <a:pt x="898" y="78"/>
                      <a:pt x="900" y="84"/>
                      <a:pt x="905" y="88"/>
                    </a:cubicBezTo>
                    <a:cubicBezTo>
                      <a:pt x="908" y="91"/>
                      <a:pt x="911" y="94"/>
                      <a:pt x="915" y="96"/>
                    </a:cubicBezTo>
                    <a:cubicBezTo>
                      <a:pt x="924" y="100"/>
                      <a:pt x="921" y="103"/>
                      <a:pt x="915" y="107"/>
                    </a:cubicBezTo>
                    <a:cubicBezTo>
                      <a:pt x="931" y="106"/>
                      <a:pt x="945" y="113"/>
                      <a:pt x="950" y="125"/>
                    </a:cubicBezTo>
                    <a:cubicBezTo>
                      <a:pt x="956" y="137"/>
                      <a:pt x="959" y="146"/>
                      <a:pt x="975" y="142"/>
                    </a:cubicBezTo>
                    <a:cubicBezTo>
                      <a:pt x="977" y="141"/>
                      <a:pt x="982" y="147"/>
                      <a:pt x="986" y="150"/>
                    </a:cubicBezTo>
                    <a:cubicBezTo>
                      <a:pt x="978" y="156"/>
                      <a:pt x="973" y="158"/>
                      <a:pt x="966" y="150"/>
                    </a:cubicBezTo>
                    <a:cubicBezTo>
                      <a:pt x="959" y="143"/>
                      <a:pt x="950" y="147"/>
                      <a:pt x="942" y="148"/>
                    </a:cubicBezTo>
                    <a:cubicBezTo>
                      <a:pt x="939" y="148"/>
                      <a:pt x="937" y="152"/>
                      <a:pt x="938" y="155"/>
                    </a:cubicBezTo>
                    <a:cubicBezTo>
                      <a:pt x="943" y="173"/>
                      <a:pt x="930" y="171"/>
                      <a:pt x="921" y="168"/>
                    </a:cubicBezTo>
                    <a:cubicBezTo>
                      <a:pt x="914" y="165"/>
                      <a:pt x="909" y="168"/>
                      <a:pt x="903" y="171"/>
                    </a:cubicBezTo>
                    <a:cubicBezTo>
                      <a:pt x="899" y="173"/>
                      <a:pt x="898" y="176"/>
                      <a:pt x="899" y="179"/>
                    </a:cubicBezTo>
                    <a:cubicBezTo>
                      <a:pt x="899" y="184"/>
                      <a:pt x="904" y="183"/>
                      <a:pt x="907" y="183"/>
                    </a:cubicBezTo>
                    <a:cubicBezTo>
                      <a:pt x="916" y="182"/>
                      <a:pt x="924" y="184"/>
                      <a:pt x="933" y="181"/>
                    </a:cubicBezTo>
                    <a:cubicBezTo>
                      <a:pt x="940" y="178"/>
                      <a:pt x="946" y="182"/>
                      <a:pt x="953" y="187"/>
                    </a:cubicBezTo>
                    <a:cubicBezTo>
                      <a:pt x="961" y="192"/>
                      <a:pt x="960" y="205"/>
                      <a:pt x="969" y="206"/>
                    </a:cubicBezTo>
                    <a:cubicBezTo>
                      <a:pt x="984" y="207"/>
                      <a:pt x="995" y="218"/>
                      <a:pt x="1008" y="223"/>
                    </a:cubicBezTo>
                    <a:cubicBezTo>
                      <a:pt x="1012" y="224"/>
                      <a:pt x="1014" y="225"/>
                      <a:pt x="1016" y="222"/>
                    </a:cubicBezTo>
                    <a:cubicBezTo>
                      <a:pt x="1019" y="219"/>
                      <a:pt x="1016" y="216"/>
                      <a:pt x="1015" y="215"/>
                    </a:cubicBezTo>
                    <a:cubicBezTo>
                      <a:pt x="1009" y="208"/>
                      <a:pt x="1002" y="203"/>
                      <a:pt x="996" y="197"/>
                    </a:cubicBezTo>
                    <a:cubicBezTo>
                      <a:pt x="1004" y="198"/>
                      <a:pt x="1011" y="201"/>
                      <a:pt x="1017" y="205"/>
                    </a:cubicBezTo>
                    <a:cubicBezTo>
                      <a:pt x="1024" y="208"/>
                      <a:pt x="1028" y="206"/>
                      <a:pt x="1033" y="201"/>
                    </a:cubicBezTo>
                    <a:cubicBezTo>
                      <a:pt x="1041" y="195"/>
                      <a:pt x="1030" y="196"/>
                      <a:pt x="1030" y="192"/>
                    </a:cubicBezTo>
                    <a:cubicBezTo>
                      <a:pt x="1029" y="179"/>
                      <a:pt x="1017" y="177"/>
                      <a:pt x="1009" y="171"/>
                    </a:cubicBezTo>
                    <a:cubicBezTo>
                      <a:pt x="1000" y="166"/>
                      <a:pt x="1001" y="157"/>
                      <a:pt x="1005" y="151"/>
                    </a:cubicBezTo>
                    <a:cubicBezTo>
                      <a:pt x="1009" y="145"/>
                      <a:pt x="1014" y="155"/>
                      <a:pt x="1020" y="155"/>
                    </a:cubicBezTo>
                    <a:cubicBezTo>
                      <a:pt x="1022" y="154"/>
                      <a:pt x="1024" y="161"/>
                      <a:pt x="1027" y="163"/>
                    </a:cubicBezTo>
                    <a:cubicBezTo>
                      <a:pt x="1031" y="167"/>
                      <a:pt x="1035" y="174"/>
                      <a:pt x="1042" y="170"/>
                    </a:cubicBezTo>
                    <a:cubicBezTo>
                      <a:pt x="1052" y="164"/>
                      <a:pt x="1059" y="156"/>
                      <a:pt x="1065" y="146"/>
                    </a:cubicBezTo>
                    <a:cubicBezTo>
                      <a:pt x="1066" y="145"/>
                      <a:pt x="1065" y="144"/>
                      <a:pt x="1064" y="144"/>
                    </a:cubicBezTo>
                    <a:cubicBezTo>
                      <a:pt x="1050" y="140"/>
                      <a:pt x="1043" y="125"/>
                      <a:pt x="1028" y="123"/>
                    </a:cubicBezTo>
                    <a:cubicBezTo>
                      <a:pt x="1020" y="122"/>
                      <a:pt x="1013" y="119"/>
                      <a:pt x="1006" y="117"/>
                    </a:cubicBezTo>
                    <a:cubicBezTo>
                      <a:pt x="1002" y="115"/>
                      <a:pt x="998" y="107"/>
                      <a:pt x="1002" y="106"/>
                    </a:cubicBezTo>
                    <a:cubicBezTo>
                      <a:pt x="1016" y="102"/>
                      <a:pt x="995" y="91"/>
                      <a:pt x="1007" y="88"/>
                    </a:cubicBezTo>
                    <a:cubicBezTo>
                      <a:pt x="997" y="89"/>
                      <a:pt x="993" y="76"/>
                      <a:pt x="989" y="76"/>
                    </a:cubicBezTo>
                    <a:cubicBezTo>
                      <a:pt x="971" y="80"/>
                      <a:pt x="965" y="54"/>
                      <a:pt x="947" y="63"/>
                    </a:cubicBezTo>
                    <a:cubicBezTo>
                      <a:pt x="944" y="64"/>
                      <a:pt x="944" y="60"/>
                      <a:pt x="942" y="58"/>
                    </a:cubicBezTo>
                    <a:cubicBezTo>
                      <a:pt x="929" y="47"/>
                      <a:pt x="917" y="35"/>
                      <a:pt x="898" y="39"/>
                    </a:cubicBezTo>
                    <a:cubicBezTo>
                      <a:pt x="898" y="45"/>
                      <a:pt x="894" y="49"/>
                      <a:pt x="888" y="46"/>
                    </a:cubicBezTo>
                    <a:cubicBezTo>
                      <a:pt x="881" y="43"/>
                      <a:pt x="877" y="47"/>
                      <a:pt x="869" y="50"/>
                    </a:cubicBezTo>
                    <a:cubicBezTo>
                      <a:pt x="869" y="42"/>
                      <a:pt x="869" y="34"/>
                      <a:pt x="869" y="27"/>
                    </a:cubicBezTo>
                    <a:cubicBezTo>
                      <a:pt x="865" y="25"/>
                      <a:pt x="863" y="11"/>
                      <a:pt x="852" y="17"/>
                    </a:cubicBezTo>
                    <a:cubicBezTo>
                      <a:pt x="845" y="21"/>
                      <a:pt x="837" y="24"/>
                      <a:pt x="830" y="27"/>
                    </a:cubicBezTo>
                    <a:cubicBezTo>
                      <a:pt x="825" y="29"/>
                      <a:pt x="821" y="32"/>
                      <a:pt x="823" y="36"/>
                    </a:cubicBezTo>
                    <a:cubicBezTo>
                      <a:pt x="826" y="42"/>
                      <a:pt x="826" y="46"/>
                      <a:pt x="823" y="51"/>
                    </a:cubicBezTo>
                    <a:cubicBezTo>
                      <a:pt x="822" y="54"/>
                      <a:pt x="829" y="57"/>
                      <a:pt x="823" y="58"/>
                    </a:cubicBezTo>
                    <a:cubicBezTo>
                      <a:pt x="819" y="58"/>
                      <a:pt x="818" y="55"/>
                      <a:pt x="817" y="51"/>
                    </a:cubicBezTo>
                    <a:cubicBezTo>
                      <a:pt x="813" y="37"/>
                      <a:pt x="815" y="26"/>
                      <a:pt x="830" y="20"/>
                    </a:cubicBezTo>
                    <a:cubicBezTo>
                      <a:pt x="816" y="15"/>
                      <a:pt x="794" y="22"/>
                      <a:pt x="787" y="32"/>
                    </a:cubicBezTo>
                    <a:cubicBezTo>
                      <a:pt x="781" y="40"/>
                      <a:pt x="779" y="50"/>
                      <a:pt x="782" y="60"/>
                    </a:cubicBezTo>
                    <a:cubicBezTo>
                      <a:pt x="784" y="67"/>
                      <a:pt x="794" y="64"/>
                      <a:pt x="800" y="66"/>
                    </a:cubicBezTo>
                    <a:cubicBezTo>
                      <a:pt x="801" y="67"/>
                      <a:pt x="803" y="67"/>
                      <a:pt x="802" y="68"/>
                    </a:cubicBezTo>
                    <a:cubicBezTo>
                      <a:pt x="797" y="72"/>
                      <a:pt x="789" y="64"/>
                      <a:pt x="787" y="73"/>
                    </a:cubicBezTo>
                    <a:cubicBezTo>
                      <a:pt x="787" y="77"/>
                      <a:pt x="790" y="81"/>
                      <a:pt x="795" y="81"/>
                    </a:cubicBezTo>
                    <a:cubicBezTo>
                      <a:pt x="811" y="79"/>
                      <a:pt x="825" y="91"/>
                      <a:pt x="841" y="87"/>
                    </a:cubicBezTo>
                    <a:cubicBezTo>
                      <a:pt x="844" y="87"/>
                      <a:pt x="847" y="87"/>
                      <a:pt x="847" y="91"/>
                    </a:cubicBezTo>
                    <a:cubicBezTo>
                      <a:pt x="836" y="89"/>
                      <a:pt x="825" y="88"/>
                      <a:pt x="823" y="104"/>
                    </a:cubicBezTo>
                    <a:cubicBezTo>
                      <a:pt x="822" y="108"/>
                      <a:pt x="819" y="112"/>
                      <a:pt x="817" y="117"/>
                    </a:cubicBezTo>
                    <a:cubicBezTo>
                      <a:pt x="814" y="119"/>
                      <a:pt x="810" y="121"/>
                      <a:pt x="812" y="126"/>
                    </a:cubicBezTo>
                    <a:cubicBezTo>
                      <a:pt x="797" y="132"/>
                      <a:pt x="800" y="117"/>
                      <a:pt x="801" y="113"/>
                    </a:cubicBezTo>
                    <a:cubicBezTo>
                      <a:pt x="801" y="104"/>
                      <a:pt x="797" y="101"/>
                      <a:pt x="790" y="102"/>
                    </a:cubicBezTo>
                    <a:cubicBezTo>
                      <a:pt x="771" y="106"/>
                      <a:pt x="768" y="93"/>
                      <a:pt x="763" y="81"/>
                    </a:cubicBezTo>
                    <a:cubicBezTo>
                      <a:pt x="767" y="76"/>
                      <a:pt x="764" y="74"/>
                      <a:pt x="760" y="72"/>
                    </a:cubicBezTo>
                    <a:cubicBezTo>
                      <a:pt x="754" y="63"/>
                      <a:pt x="750" y="50"/>
                      <a:pt x="734" y="53"/>
                    </a:cubicBezTo>
                    <a:cubicBezTo>
                      <a:pt x="744" y="49"/>
                      <a:pt x="747" y="34"/>
                      <a:pt x="760" y="38"/>
                    </a:cubicBezTo>
                    <a:cubicBezTo>
                      <a:pt x="762" y="39"/>
                      <a:pt x="763" y="38"/>
                      <a:pt x="762" y="36"/>
                    </a:cubicBezTo>
                    <a:cubicBezTo>
                      <a:pt x="766" y="31"/>
                      <a:pt x="768" y="26"/>
                      <a:pt x="772" y="22"/>
                    </a:cubicBezTo>
                    <a:cubicBezTo>
                      <a:pt x="776" y="17"/>
                      <a:pt x="774" y="14"/>
                      <a:pt x="770" y="14"/>
                    </a:cubicBezTo>
                    <a:cubicBezTo>
                      <a:pt x="760" y="15"/>
                      <a:pt x="752" y="7"/>
                      <a:pt x="742" y="10"/>
                    </a:cubicBezTo>
                    <a:cubicBezTo>
                      <a:pt x="741" y="10"/>
                      <a:pt x="740" y="10"/>
                      <a:pt x="739" y="10"/>
                    </a:cubicBezTo>
                    <a:cubicBezTo>
                      <a:pt x="736" y="9"/>
                      <a:pt x="733" y="11"/>
                      <a:pt x="730" y="13"/>
                    </a:cubicBezTo>
                    <a:cubicBezTo>
                      <a:pt x="725" y="14"/>
                      <a:pt x="730" y="19"/>
                      <a:pt x="727" y="21"/>
                    </a:cubicBezTo>
                    <a:cubicBezTo>
                      <a:pt x="717" y="25"/>
                      <a:pt x="722" y="32"/>
                      <a:pt x="725" y="37"/>
                    </a:cubicBezTo>
                    <a:cubicBezTo>
                      <a:pt x="727" y="43"/>
                      <a:pt x="730" y="51"/>
                      <a:pt x="725" y="53"/>
                    </a:cubicBezTo>
                    <a:cubicBezTo>
                      <a:pt x="708" y="62"/>
                      <a:pt x="711" y="76"/>
                      <a:pt x="713" y="90"/>
                    </a:cubicBezTo>
                    <a:cubicBezTo>
                      <a:pt x="702" y="91"/>
                      <a:pt x="694" y="97"/>
                      <a:pt x="688" y="106"/>
                    </a:cubicBezTo>
                    <a:cubicBezTo>
                      <a:pt x="693" y="108"/>
                      <a:pt x="698" y="110"/>
                      <a:pt x="702" y="112"/>
                    </a:cubicBezTo>
                    <a:cubicBezTo>
                      <a:pt x="697" y="117"/>
                      <a:pt x="693" y="120"/>
                      <a:pt x="688" y="124"/>
                    </a:cubicBezTo>
                    <a:cubicBezTo>
                      <a:pt x="684" y="123"/>
                      <a:pt x="680" y="124"/>
                      <a:pt x="676" y="126"/>
                    </a:cubicBezTo>
                    <a:cubicBezTo>
                      <a:pt x="661" y="127"/>
                      <a:pt x="648" y="121"/>
                      <a:pt x="634" y="115"/>
                    </a:cubicBezTo>
                    <a:cubicBezTo>
                      <a:pt x="631" y="115"/>
                      <a:pt x="628" y="114"/>
                      <a:pt x="625" y="114"/>
                    </a:cubicBezTo>
                    <a:cubicBezTo>
                      <a:pt x="618" y="106"/>
                      <a:pt x="604" y="108"/>
                      <a:pt x="595" y="119"/>
                    </a:cubicBezTo>
                    <a:cubicBezTo>
                      <a:pt x="600" y="121"/>
                      <a:pt x="604" y="114"/>
                      <a:pt x="610" y="119"/>
                    </a:cubicBezTo>
                    <a:cubicBezTo>
                      <a:pt x="594" y="121"/>
                      <a:pt x="610" y="135"/>
                      <a:pt x="601" y="140"/>
                    </a:cubicBezTo>
                    <a:cubicBezTo>
                      <a:pt x="600" y="139"/>
                      <a:pt x="599" y="139"/>
                      <a:pt x="598" y="138"/>
                    </a:cubicBezTo>
                    <a:cubicBezTo>
                      <a:pt x="598" y="130"/>
                      <a:pt x="595" y="125"/>
                      <a:pt x="586" y="127"/>
                    </a:cubicBezTo>
                    <a:cubicBezTo>
                      <a:pt x="583" y="126"/>
                      <a:pt x="581" y="121"/>
                      <a:pt x="577" y="126"/>
                    </a:cubicBezTo>
                    <a:cubicBezTo>
                      <a:pt x="566" y="126"/>
                      <a:pt x="556" y="126"/>
                      <a:pt x="546" y="126"/>
                    </a:cubicBezTo>
                    <a:cubicBezTo>
                      <a:pt x="538" y="127"/>
                      <a:pt x="537" y="123"/>
                      <a:pt x="538" y="117"/>
                    </a:cubicBezTo>
                    <a:cubicBezTo>
                      <a:pt x="541" y="116"/>
                      <a:pt x="541" y="115"/>
                      <a:pt x="538" y="114"/>
                    </a:cubicBezTo>
                    <a:cubicBezTo>
                      <a:pt x="539" y="110"/>
                      <a:pt x="535" y="106"/>
                      <a:pt x="539" y="102"/>
                    </a:cubicBezTo>
                    <a:cubicBezTo>
                      <a:pt x="545" y="104"/>
                      <a:pt x="545" y="110"/>
                      <a:pt x="552" y="112"/>
                    </a:cubicBezTo>
                    <a:cubicBezTo>
                      <a:pt x="573" y="118"/>
                      <a:pt x="590" y="110"/>
                      <a:pt x="608" y="103"/>
                    </a:cubicBezTo>
                    <a:cubicBezTo>
                      <a:pt x="614" y="101"/>
                      <a:pt x="616" y="100"/>
                      <a:pt x="622" y="103"/>
                    </a:cubicBezTo>
                    <a:cubicBezTo>
                      <a:pt x="640" y="114"/>
                      <a:pt x="652" y="112"/>
                      <a:pt x="663" y="101"/>
                    </a:cubicBezTo>
                    <a:cubicBezTo>
                      <a:pt x="660" y="96"/>
                      <a:pt x="652" y="102"/>
                      <a:pt x="649" y="96"/>
                    </a:cubicBezTo>
                    <a:cubicBezTo>
                      <a:pt x="655" y="89"/>
                      <a:pt x="663" y="93"/>
                      <a:pt x="670" y="92"/>
                    </a:cubicBezTo>
                    <a:cubicBezTo>
                      <a:pt x="669" y="80"/>
                      <a:pt x="658" y="79"/>
                      <a:pt x="651" y="76"/>
                    </a:cubicBezTo>
                    <a:cubicBezTo>
                      <a:pt x="633" y="68"/>
                      <a:pt x="624" y="48"/>
                      <a:pt x="632" y="30"/>
                    </a:cubicBezTo>
                    <a:cubicBezTo>
                      <a:pt x="636" y="22"/>
                      <a:pt x="633" y="19"/>
                      <a:pt x="625" y="18"/>
                    </a:cubicBezTo>
                    <a:cubicBezTo>
                      <a:pt x="616" y="17"/>
                      <a:pt x="611" y="28"/>
                      <a:pt x="602" y="29"/>
                    </a:cubicBezTo>
                    <a:cubicBezTo>
                      <a:pt x="600" y="30"/>
                      <a:pt x="601" y="41"/>
                      <a:pt x="603" y="47"/>
                    </a:cubicBezTo>
                    <a:cubicBezTo>
                      <a:pt x="604" y="49"/>
                      <a:pt x="610" y="54"/>
                      <a:pt x="604" y="56"/>
                    </a:cubicBezTo>
                    <a:cubicBezTo>
                      <a:pt x="599" y="58"/>
                      <a:pt x="595" y="55"/>
                      <a:pt x="595" y="49"/>
                    </a:cubicBezTo>
                    <a:cubicBezTo>
                      <a:pt x="596" y="41"/>
                      <a:pt x="590" y="37"/>
                      <a:pt x="584" y="34"/>
                    </a:cubicBezTo>
                    <a:cubicBezTo>
                      <a:pt x="582" y="32"/>
                      <a:pt x="576" y="31"/>
                      <a:pt x="578" y="37"/>
                    </a:cubicBezTo>
                    <a:cubicBezTo>
                      <a:pt x="579" y="40"/>
                      <a:pt x="583" y="45"/>
                      <a:pt x="579" y="43"/>
                    </a:cubicBezTo>
                    <a:cubicBezTo>
                      <a:pt x="573" y="40"/>
                      <a:pt x="569" y="50"/>
                      <a:pt x="565" y="41"/>
                    </a:cubicBezTo>
                    <a:cubicBezTo>
                      <a:pt x="560" y="29"/>
                      <a:pt x="553" y="29"/>
                      <a:pt x="546" y="40"/>
                    </a:cubicBezTo>
                    <a:cubicBezTo>
                      <a:pt x="544" y="42"/>
                      <a:pt x="541" y="43"/>
                      <a:pt x="539" y="42"/>
                    </a:cubicBezTo>
                    <a:cubicBezTo>
                      <a:pt x="534" y="39"/>
                      <a:pt x="541" y="38"/>
                      <a:pt x="541" y="36"/>
                    </a:cubicBezTo>
                    <a:cubicBezTo>
                      <a:pt x="542" y="30"/>
                      <a:pt x="540" y="27"/>
                      <a:pt x="533" y="27"/>
                    </a:cubicBezTo>
                    <a:cubicBezTo>
                      <a:pt x="531" y="27"/>
                      <a:pt x="527" y="29"/>
                      <a:pt x="525" y="24"/>
                    </a:cubicBezTo>
                    <a:cubicBezTo>
                      <a:pt x="520" y="11"/>
                      <a:pt x="510" y="9"/>
                      <a:pt x="498" y="9"/>
                    </a:cubicBezTo>
                    <a:cubicBezTo>
                      <a:pt x="489" y="9"/>
                      <a:pt x="480" y="10"/>
                      <a:pt x="471" y="5"/>
                    </a:cubicBezTo>
                    <a:cubicBezTo>
                      <a:pt x="462" y="0"/>
                      <a:pt x="450" y="3"/>
                      <a:pt x="440" y="6"/>
                    </a:cubicBezTo>
                    <a:cubicBezTo>
                      <a:pt x="431" y="10"/>
                      <a:pt x="442" y="16"/>
                      <a:pt x="439" y="20"/>
                    </a:cubicBezTo>
                    <a:cubicBezTo>
                      <a:pt x="437" y="21"/>
                      <a:pt x="437" y="23"/>
                      <a:pt x="436" y="25"/>
                    </a:cubicBezTo>
                    <a:cubicBezTo>
                      <a:pt x="433" y="32"/>
                      <a:pt x="426" y="39"/>
                      <a:pt x="425" y="44"/>
                    </a:cubicBezTo>
                    <a:cubicBezTo>
                      <a:pt x="423" y="58"/>
                      <a:pt x="446" y="53"/>
                      <a:pt x="446" y="68"/>
                    </a:cubicBezTo>
                    <a:cubicBezTo>
                      <a:pt x="446" y="70"/>
                      <a:pt x="452" y="69"/>
                      <a:pt x="456" y="68"/>
                    </a:cubicBezTo>
                    <a:cubicBezTo>
                      <a:pt x="469" y="64"/>
                      <a:pt x="479" y="58"/>
                      <a:pt x="485" y="46"/>
                    </a:cubicBezTo>
                    <a:cubicBezTo>
                      <a:pt x="488" y="42"/>
                      <a:pt x="491" y="37"/>
                      <a:pt x="498" y="37"/>
                    </a:cubicBezTo>
                    <a:cubicBezTo>
                      <a:pt x="490" y="57"/>
                      <a:pt x="491" y="60"/>
                      <a:pt x="510" y="64"/>
                    </a:cubicBezTo>
                    <a:cubicBezTo>
                      <a:pt x="506" y="67"/>
                      <a:pt x="503" y="69"/>
                      <a:pt x="498" y="72"/>
                    </a:cubicBezTo>
                    <a:cubicBezTo>
                      <a:pt x="518" y="82"/>
                      <a:pt x="541" y="68"/>
                      <a:pt x="559" y="84"/>
                    </a:cubicBezTo>
                    <a:cubicBezTo>
                      <a:pt x="541" y="83"/>
                      <a:pt x="524" y="83"/>
                      <a:pt x="508" y="89"/>
                    </a:cubicBezTo>
                    <a:cubicBezTo>
                      <a:pt x="512" y="99"/>
                      <a:pt x="520" y="99"/>
                      <a:pt x="528" y="101"/>
                    </a:cubicBezTo>
                    <a:cubicBezTo>
                      <a:pt x="518" y="101"/>
                      <a:pt x="509" y="102"/>
                      <a:pt x="498" y="98"/>
                    </a:cubicBezTo>
                    <a:cubicBezTo>
                      <a:pt x="486" y="93"/>
                      <a:pt x="472" y="86"/>
                      <a:pt x="457" y="91"/>
                    </a:cubicBezTo>
                    <a:cubicBezTo>
                      <a:pt x="450" y="90"/>
                      <a:pt x="443" y="90"/>
                      <a:pt x="436" y="89"/>
                    </a:cubicBezTo>
                    <a:cubicBezTo>
                      <a:pt x="432" y="83"/>
                      <a:pt x="428" y="84"/>
                      <a:pt x="424" y="90"/>
                    </a:cubicBezTo>
                    <a:cubicBezTo>
                      <a:pt x="422" y="90"/>
                      <a:pt x="420" y="90"/>
                      <a:pt x="418" y="90"/>
                    </a:cubicBezTo>
                    <a:cubicBezTo>
                      <a:pt x="417" y="86"/>
                      <a:pt x="413" y="84"/>
                      <a:pt x="409" y="84"/>
                    </a:cubicBezTo>
                    <a:cubicBezTo>
                      <a:pt x="409" y="82"/>
                      <a:pt x="407" y="82"/>
                      <a:pt x="406" y="82"/>
                    </a:cubicBezTo>
                    <a:cubicBezTo>
                      <a:pt x="401" y="77"/>
                      <a:pt x="398" y="78"/>
                      <a:pt x="395" y="84"/>
                    </a:cubicBezTo>
                    <a:cubicBezTo>
                      <a:pt x="395" y="83"/>
                      <a:pt x="394" y="84"/>
                      <a:pt x="394" y="85"/>
                    </a:cubicBezTo>
                    <a:cubicBezTo>
                      <a:pt x="388" y="88"/>
                      <a:pt x="382" y="83"/>
                      <a:pt x="376" y="85"/>
                    </a:cubicBezTo>
                    <a:cubicBezTo>
                      <a:pt x="372" y="85"/>
                      <a:pt x="368" y="85"/>
                      <a:pt x="364" y="85"/>
                    </a:cubicBezTo>
                    <a:cubicBezTo>
                      <a:pt x="359" y="91"/>
                      <a:pt x="349" y="88"/>
                      <a:pt x="346" y="96"/>
                    </a:cubicBezTo>
                    <a:cubicBezTo>
                      <a:pt x="344" y="96"/>
                      <a:pt x="342" y="96"/>
                      <a:pt x="340" y="97"/>
                    </a:cubicBezTo>
                    <a:cubicBezTo>
                      <a:pt x="333" y="96"/>
                      <a:pt x="326" y="94"/>
                      <a:pt x="322" y="102"/>
                    </a:cubicBezTo>
                    <a:cubicBezTo>
                      <a:pt x="321" y="102"/>
                      <a:pt x="320" y="103"/>
                      <a:pt x="319" y="103"/>
                    </a:cubicBezTo>
                    <a:cubicBezTo>
                      <a:pt x="312" y="102"/>
                      <a:pt x="305" y="101"/>
                      <a:pt x="298" y="97"/>
                    </a:cubicBezTo>
                    <a:cubicBezTo>
                      <a:pt x="291" y="93"/>
                      <a:pt x="284" y="87"/>
                      <a:pt x="274" y="91"/>
                    </a:cubicBezTo>
                    <a:cubicBezTo>
                      <a:pt x="270" y="90"/>
                      <a:pt x="266" y="90"/>
                      <a:pt x="262" y="90"/>
                    </a:cubicBezTo>
                    <a:cubicBezTo>
                      <a:pt x="259" y="83"/>
                      <a:pt x="253" y="84"/>
                      <a:pt x="247" y="85"/>
                    </a:cubicBezTo>
                    <a:cubicBezTo>
                      <a:pt x="234" y="85"/>
                      <a:pt x="221" y="84"/>
                      <a:pt x="208" y="84"/>
                    </a:cubicBezTo>
                    <a:cubicBezTo>
                      <a:pt x="206" y="80"/>
                      <a:pt x="204" y="78"/>
                      <a:pt x="199" y="79"/>
                    </a:cubicBezTo>
                    <a:cubicBezTo>
                      <a:pt x="179" y="79"/>
                      <a:pt x="160" y="77"/>
                      <a:pt x="141" y="71"/>
                    </a:cubicBezTo>
                    <a:cubicBezTo>
                      <a:pt x="139" y="68"/>
                      <a:pt x="137" y="65"/>
                      <a:pt x="133" y="69"/>
                    </a:cubicBezTo>
                    <a:cubicBezTo>
                      <a:pt x="118" y="63"/>
                      <a:pt x="103" y="65"/>
                      <a:pt x="88" y="73"/>
                    </a:cubicBezTo>
                    <a:cubicBezTo>
                      <a:pt x="78" y="71"/>
                      <a:pt x="70" y="75"/>
                      <a:pt x="65" y="83"/>
                    </a:cubicBezTo>
                    <a:cubicBezTo>
                      <a:pt x="63" y="84"/>
                      <a:pt x="60" y="85"/>
                      <a:pt x="58" y="85"/>
                    </a:cubicBezTo>
                    <a:cubicBezTo>
                      <a:pt x="47" y="83"/>
                      <a:pt x="48" y="93"/>
                      <a:pt x="44" y="98"/>
                    </a:cubicBezTo>
                    <a:cubicBezTo>
                      <a:pt x="38" y="102"/>
                      <a:pt x="34" y="110"/>
                      <a:pt x="25" y="109"/>
                    </a:cubicBezTo>
                    <a:cubicBezTo>
                      <a:pt x="16" y="107"/>
                      <a:pt x="13" y="115"/>
                      <a:pt x="17" y="119"/>
                    </a:cubicBezTo>
                    <a:cubicBezTo>
                      <a:pt x="25" y="129"/>
                      <a:pt x="31" y="142"/>
                      <a:pt x="46" y="143"/>
                    </a:cubicBezTo>
                    <a:cubicBezTo>
                      <a:pt x="48" y="143"/>
                      <a:pt x="50" y="144"/>
                      <a:pt x="52" y="144"/>
                    </a:cubicBezTo>
                    <a:cubicBezTo>
                      <a:pt x="55" y="147"/>
                      <a:pt x="56" y="151"/>
                      <a:pt x="53" y="155"/>
                    </a:cubicBezTo>
                    <a:cubicBezTo>
                      <a:pt x="52" y="156"/>
                      <a:pt x="50" y="157"/>
                      <a:pt x="49" y="156"/>
                    </a:cubicBezTo>
                    <a:cubicBezTo>
                      <a:pt x="36" y="144"/>
                      <a:pt x="23" y="152"/>
                      <a:pt x="10" y="156"/>
                    </a:cubicBezTo>
                    <a:cubicBezTo>
                      <a:pt x="3" y="159"/>
                      <a:pt x="0" y="164"/>
                      <a:pt x="6" y="171"/>
                    </a:cubicBezTo>
                    <a:cubicBezTo>
                      <a:pt x="5" y="175"/>
                      <a:pt x="6" y="177"/>
                      <a:pt x="10" y="178"/>
                    </a:cubicBezTo>
                    <a:cubicBezTo>
                      <a:pt x="26" y="193"/>
                      <a:pt x="43" y="186"/>
                      <a:pt x="61" y="183"/>
                    </a:cubicBezTo>
                    <a:cubicBezTo>
                      <a:pt x="62" y="183"/>
                      <a:pt x="63" y="183"/>
                      <a:pt x="64" y="183"/>
                    </a:cubicBezTo>
                    <a:cubicBezTo>
                      <a:pt x="64" y="186"/>
                      <a:pt x="64" y="189"/>
                      <a:pt x="64" y="192"/>
                    </a:cubicBezTo>
                    <a:cubicBezTo>
                      <a:pt x="60" y="199"/>
                      <a:pt x="50" y="197"/>
                      <a:pt x="46" y="204"/>
                    </a:cubicBezTo>
                    <a:cubicBezTo>
                      <a:pt x="43" y="204"/>
                      <a:pt x="40" y="205"/>
                      <a:pt x="37" y="205"/>
                    </a:cubicBezTo>
                    <a:cubicBezTo>
                      <a:pt x="28" y="209"/>
                      <a:pt x="19" y="213"/>
                      <a:pt x="19" y="225"/>
                    </a:cubicBezTo>
                    <a:cubicBezTo>
                      <a:pt x="19" y="227"/>
                      <a:pt x="19" y="229"/>
                      <a:pt x="19" y="231"/>
                    </a:cubicBezTo>
                    <a:cubicBezTo>
                      <a:pt x="16" y="239"/>
                      <a:pt x="23" y="241"/>
                      <a:pt x="27" y="245"/>
                    </a:cubicBezTo>
                    <a:cubicBezTo>
                      <a:pt x="28" y="246"/>
                      <a:pt x="29" y="248"/>
                      <a:pt x="29" y="249"/>
                    </a:cubicBezTo>
                    <a:cubicBezTo>
                      <a:pt x="29" y="254"/>
                      <a:pt x="31" y="257"/>
                      <a:pt x="37" y="257"/>
                    </a:cubicBezTo>
                    <a:cubicBezTo>
                      <a:pt x="38" y="257"/>
                      <a:pt x="40" y="258"/>
                      <a:pt x="41" y="258"/>
                    </a:cubicBezTo>
                    <a:cubicBezTo>
                      <a:pt x="51" y="258"/>
                      <a:pt x="61" y="256"/>
                      <a:pt x="59" y="271"/>
                    </a:cubicBezTo>
                    <a:cubicBezTo>
                      <a:pt x="58" y="275"/>
                      <a:pt x="63" y="276"/>
                      <a:pt x="67" y="276"/>
                    </a:cubicBezTo>
                    <a:cubicBezTo>
                      <a:pt x="73" y="276"/>
                      <a:pt x="79" y="276"/>
                      <a:pt x="86" y="276"/>
                    </a:cubicBezTo>
                    <a:cubicBezTo>
                      <a:pt x="90" y="276"/>
                      <a:pt x="94" y="275"/>
                      <a:pt x="96" y="280"/>
                    </a:cubicBezTo>
                    <a:cubicBezTo>
                      <a:pt x="99" y="284"/>
                      <a:pt x="95" y="287"/>
                      <a:pt x="92" y="290"/>
                    </a:cubicBezTo>
                    <a:cubicBezTo>
                      <a:pt x="89" y="294"/>
                      <a:pt x="85" y="298"/>
                      <a:pt x="82" y="302"/>
                    </a:cubicBezTo>
                    <a:cubicBezTo>
                      <a:pt x="78" y="303"/>
                      <a:pt x="78" y="306"/>
                      <a:pt x="77" y="309"/>
                    </a:cubicBezTo>
                    <a:cubicBezTo>
                      <a:pt x="76" y="311"/>
                      <a:pt x="73" y="314"/>
                      <a:pt x="75" y="314"/>
                    </a:cubicBezTo>
                    <a:cubicBezTo>
                      <a:pt x="81" y="315"/>
                      <a:pt x="87" y="320"/>
                      <a:pt x="94" y="316"/>
                    </a:cubicBezTo>
                    <a:cubicBezTo>
                      <a:pt x="97" y="317"/>
                      <a:pt x="98" y="314"/>
                      <a:pt x="99" y="312"/>
                    </a:cubicBezTo>
                    <a:cubicBezTo>
                      <a:pt x="100" y="311"/>
                      <a:pt x="100" y="311"/>
                      <a:pt x="100" y="311"/>
                    </a:cubicBezTo>
                    <a:cubicBezTo>
                      <a:pt x="103" y="311"/>
                      <a:pt x="105" y="309"/>
                      <a:pt x="106" y="306"/>
                    </a:cubicBezTo>
                    <a:cubicBezTo>
                      <a:pt x="108" y="305"/>
                      <a:pt x="110" y="305"/>
                      <a:pt x="112" y="304"/>
                    </a:cubicBezTo>
                    <a:cubicBezTo>
                      <a:pt x="116" y="305"/>
                      <a:pt x="116" y="302"/>
                      <a:pt x="117" y="300"/>
                    </a:cubicBezTo>
                    <a:cubicBezTo>
                      <a:pt x="121" y="297"/>
                      <a:pt x="126" y="295"/>
                      <a:pt x="130" y="292"/>
                    </a:cubicBezTo>
                    <a:cubicBezTo>
                      <a:pt x="133" y="297"/>
                      <a:pt x="138" y="297"/>
                      <a:pt x="143" y="297"/>
                    </a:cubicBezTo>
                    <a:cubicBezTo>
                      <a:pt x="155" y="298"/>
                      <a:pt x="154" y="287"/>
                      <a:pt x="156" y="281"/>
                    </a:cubicBezTo>
                    <a:cubicBezTo>
                      <a:pt x="159" y="271"/>
                      <a:pt x="151" y="279"/>
                      <a:pt x="149" y="278"/>
                    </a:cubicBezTo>
                    <a:cubicBezTo>
                      <a:pt x="145" y="275"/>
                      <a:pt x="145" y="271"/>
                      <a:pt x="147" y="267"/>
                    </a:cubicBezTo>
                    <a:cubicBezTo>
                      <a:pt x="147" y="266"/>
                      <a:pt x="147" y="265"/>
                      <a:pt x="148" y="264"/>
                    </a:cubicBezTo>
                    <a:cubicBezTo>
                      <a:pt x="150" y="262"/>
                      <a:pt x="153" y="261"/>
                      <a:pt x="153" y="258"/>
                    </a:cubicBezTo>
                    <a:cubicBezTo>
                      <a:pt x="154" y="257"/>
                      <a:pt x="154" y="257"/>
                      <a:pt x="154" y="257"/>
                    </a:cubicBezTo>
                    <a:cubicBezTo>
                      <a:pt x="156" y="257"/>
                      <a:pt x="159" y="255"/>
                      <a:pt x="161" y="258"/>
                    </a:cubicBezTo>
                    <a:cubicBezTo>
                      <a:pt x="160" y="261"/>
                      <a:pt x="161" y="263"/>
                      <a:pt x="164" y="264"/>
                    </a:cubicBezTo>
                    <a:cubicBezTo>
                      <a:pt x="168" y="268"/>
                      <a:pt x="173" y="274"/>
                      <a:pt x="178" y="264"/>
                    </a:cubicBezTo>
                    <a:cubicBezTo>
                      <a:pt x="188" y="260"/>
                      <a:pt x="204" y="262"/>
                      <a:pt x="202" y="243"/>
                    </a:cubicBezTo>
                    <a:cubicBezTo>
                      <a:pt x="215" y="249"/>
                      <a:pt x="229" y="254"/>
                      <a:pt x="244" y="252"/>
                    </a:cubicBezTo>
                    <a:cubicBezTo>
                      <a:pt x="244" y="252"/>
                      <a:pt x="244" y="252"/>
                      <a:pt x="244" y="252"/>
                    </a:cubicBezTo>
                    <a:cubicBezTo>
                      <a:pt x="245" y="253"/>
                      <a:pt x="247" y="255"/>
                      <a:pt x="249" y="253"/>
                    </a:cubicBezTo>
                    <a:cubicBezTo>
                      <a:pt x="252" y="255"/>
                      <a:pt x="254" y="253"/>
                      <a:pt x="257" y="253"/>
                    </a:cubicBezTo>
                    <a:cubicBezTo>
                      <a:pt x="259" y="256"/>
                      <a:pt x="261" y="258"/>
                      <a:pt x="265" y="257"/>
                    </a:cubicBezTo>
                    <a:cubicBezTo>
                      <a:pt x="268" y="257"/>
                      <a:pt x="271" y="258"/>
                      <a:pt x="274" y="258"/>
                    </a:cubicBezTo>
                    <a:cubicBezTo>
                      <a:pt x="279" y="264"/>
                      <a:pt x="283" y="270"/>
                      <a:pt x="292" y="270"/>
                    </a:cubicBezTo>
                    <a:cubicBezTo>
                      <a:pt x="293" y="271"/>
                      <a:pt x="294" y="272"/>
                      <a:pt x="295" y="273"/>
                    </a:cubicBezTo>
                    <a:cubicBezTo>
                      <a:pt x="299" y="277"/>
                      <a:pt x="301" y="282"/>
                      <a:pt x="308" y="280"/>
                    </a:cubicBezTo>
                    <a:cubicBezTo>
                      <a:pt x="315" y="278"/>
                      <a:pt x="318" y="283"/>
                      <a:pt x="318" y="289"/>
                    </a:cubicBezTo>
                    <a:cubicBezTo>
                      <a:pt x="318" y="303"/>
                      <a:pt x="326" y="300"/>
                      <a:pt x="334" y="298"/>
                    </a:cubicBezTo>
                    <a:cubicBezTo>
                      <a:pt x="335" y="299"/>
                      <a:pt x="336" y="299"/>
                      <a:pt x="337" y="300"/>
                    </a:cubicBezTo>
                    <a:cubicBezTo>
                      <a:pt x="337" y="304"/>
                      <a:pt x="337" y="308"/>
                      <a:pt x="343" y="306"/>
                    </a:cubicBezTo>
                    <a:cubicBezTo>
                      <a:pt x="346" y="306"/>
                      <a:pt x="349" y="306"/>
                      <a:pt x="352" y="306"/>
                    </a:cubicBezTo>
                    <a:cubicBezTo>
                      <a:pt x="345" y="326"/>
                      <a:pt x="345" y="326"/>
                      <a:pt x="366" y="328"/>
                    </a:cubicBezTo>
                    <a:cubicBezTo>
                      <a:pt x="368" y="328"/>
                      <a:pt x="369" y="329"/>
                      <a:pt x="370" y="330"/>
                    </a:cubicBezTo>
                    <a:cubicBezTo>
                      <a:pt x="370" y="330"/>
                      <a:pt x="370" y="330"/>
                      <a:pt x="370" y="330"/>
                    </a:cubicBezTo>
                    <a:cubicBezTo>
                      <a:pt x="372" y="343"/>
                      <a:pt x="380" y="350"/>
                      <a:pt x="391" y="356"/>
                    </a:cubicBezTo>
                    <a:cubicBezTo>
                      <a:pt x="392" y="357"/>
                      <a:pt x="393" y="359"/>
                      <a:pt x="395" y="360"/>
                    </a:cubicBezTo>
                    <a:cubicBezTo>
                      <a:pt x="396" y="365"/>
                      <a:pt x="403" y="368"/>
                      <a:pt x="397" y="375"/>
                    </a:cubicBezTo>
                    <a:cubicBezTo>
                      <a:pt x="394" y="379"/>
                      <a:pt x="394" y="391"/>
                      <a:pt x="398" y="393"/>
                    </a:cubicBezTo>
                    <a:cubicBezTo>
                      <a:pt x="416" y="402"/>
                      <a:pt x="425" y="417"/>
                      <a:pt x="436" y="432"/>
                    </a:cubicBezTo>
                    <a:cubicBezTo>
                      <a:pt x="437" y="462"/>
                      <a:pt x="434" y="492"/>
                      <a:pt x="438" y="522"/>
                    </a:cubicBezTo>
                    <a:cubicBezTo>
                      <a:pt x="443" y="535"/>
                      <a:pt x="446" y="549"/>
                      <a:pt x="460" y="557"/>
                    </a:cubicBezTo>
                    <a:cubicBezTo>
                      <a:pt x="460" y="558"/>
                      <a:pt x="461" y="560"/>
                      <a:pt x="462" y="561"/>
                    </a:cubicBezTo>
                    <a:cubicBezTo>
                      <a:pt x="465" y="574"/>
                      <a:pt x="475" y="581"/>
                      <a:pt x="485" y="587"/>
                    </a:cubicBezTo>
                    <a:cubicBezTo>
                      <a:pt x="495" y="593"/>
                      <a:pt x="503" y="600"/>
                      <a:pt x="508" y="609"/>
                    </a:cubicBezTo>
                    <a:cubicBezTo>
                      <a:pt x="520" y="632"/>
                      <a:pt x="531" y="656"/>
                      <a:pt x="551" y="674"/>
                    </a:cubicBezTo>
                    <a:cubicBezTo>
                      <a:pt x="553" y="676"/>
                      <a:pt x="556" y="679"/>
                      <a:pt x="556" y="681"/>
                    </a:cubicBezTo>
                    <a:cubicBezTo>
                      <a:pt x="554" y="694"/>
                      <a:pt x="563" y="694"/>
                      <a:pt x="572" y="695"/>
                    </a:cubicBezTo>
                    <a:cubicBezTo>
                      <a:pt x="572" y="695"/>
                      <a:pt x="572" y="695"/>
                      <a:pt x="572" y="695"/>
                    </a:cubicBezTo>
                    <a:cubicBezTo>
                      <a:pt x="574" y="697"/>
                      <a:pt x="575" y="698"/>
                      <a:pt x="576" y="701"/>
                    </a:cubicBezTo>
                    <a:cubicBezTo>
                      <a:pt x="578" y="704"/>
                      <a:pt x="581" y="707"/>
                      <a:pt x="584" y="704"/>
                    </a:cubicBezTo>
                    <a:cubicBezTo>
                      <a:pt x="588" y="701"/>
                      <a:pt x="583" y="698"/>
                      <a:pt x="582" y="694"/>
                    </a:cubicBezTo>
                    <a:cubicBezTo>
                      <a:pt x="582" y="693"/>
                      <a:pt x="577" y="693"/>
                      <a:pt x="574" y="693"/>
                    </a:cubicBezTo>
                    <a:cubicBezTo>
                      <a:pt x="574" y="689"/>
                      <a:pt x="574" y="685"/>
                      <a:pt x="574" y="681"/>
                    </a:cubicBezTo>
                    <a:cubicBezTo>
                      <a:pt x="574" y="678"/>
                      <a:pt x="572" y="673"/>
                      <a:pt x="575" y="671"/>
                    </a:cubicBezTo>
                    <a:cubicBezTo>
                      <a:pt x="580" y="669"/>
                      <a:pt x="582" y="674"/>
                      <a:pt x="584" y="677"/>
                    </a:cubicBezTo>
                    <a:cubicBezTo>
                      <a:pt x="597" y="689"/>
                      <a:pt x="610" y="701"/>
                      <a:pt x="622" y="714"/>
                    </a:cubicBezTo>
                    <a:cubicBezTo>
                      <a:pt x="622" y="721"/>
                      <a:pt x="623" y="728"/>
                      <a:pt x="623" y="735"/>
                    </a:cubicBezTo>
                    <a:cubicBezTo>
                      <a:pt x="624" y="747"/>
                      <a:pt x="640" y="760"/>
                      <a:pt x="655" y="761"/>
                    </a:cubicBezTo>
                    <a:cubicBezTo>
                      <a:pt x="655" y="761"/>
                      <a:pt x="655" y="761"/>
                      <a:pt x="655" y="761"/>
                    </a:cubicBezTo>
                    <a:cubicBezTo>
                      <a:pt x="656" y="762"/>
                      <a:pt x="658" y="762"/>
                      <a:pt x="659" y="763"/>
                    </a:cubicBezTo>
                    <a:cubicBezTo>
                      <a:pt x="661" y="769"/>
                      <a:pt x="668" y="769"/>
                      <a:pt x="672" y="770"/>
                    </a:cubicBezTo>
                    <a:cubicBezTo>
                      <a:pt x="688" y="774"/>
                      <a:pt x="702" y="785"/>
                      <a:pt x="719" y="780"/>
                    </a:cubicBezTo>
                    <a:cubicBezTo>
                      <a:pt x="723" y="780"/>
                      <a:pt x="726" y="780"/>
                      <a:pt x="730" y="779"/>
                    </a:cubicBezTo>
                    <a:cubicBezTo>
                      <a:pt x="740" y="781"/>
                      <a:pt x="745" y="790"/>
                      <a:pt x="751" y="796"/>
                    </a:cubicBezTo>
                    <a:cubicBezTo>
                      <a:pt x="756" y="801"/>
                      <a:pt x="761" y="805"/>
                      <a:pt x="769" y="803"/>
                    </a:cubicBezTo>
                    <a:cubicBezTo>
                      <a:pt x="772" y="804"/>
                      <a:pt x="775" y="804"/>
                      <a:pt x="778" y="804"/>
                    </a:cubicBezTo>
                    <a:cubicBezTo>
                      <a:pt x="780" y="810"/>
                      <a:pt x="785" y="810"/>
                      <a:pt x="790" y="809"/>
                    </a:cubicBezTo>
                    <a:cubicBezTo>
                      <a:pt x="792" y="809"/>
                      <a:pt x="794" y="810"/>
                      <a:pt x="796" y="810"/>
                    </a:cubicBezTo>
                    <a:cubicBezTo>
                      <a:pt x="798" y="814"/>
                      <a:pt x="800" y="816"/>
                      <a:pt x="804" y="817"/>
                    </a:cubicBezTo>
                    <a:cubicBezTo>
                      <a:pt x="810" y="826"/>
                      <a:pt x="816" y="837"/>
                      <a:pt x="823" y="843"/>
                    </a:cubicBezTo>
                    <a:cubicBezTo>
                      <a:pt x="832" y="851"/>
                      <a:pt x="843" y="860"/>
                      <a:pt x="855" y="862"/>
                    </a:cubicBezTo>
                    <a:cubicBezTo>
                      <a:pt x="861" y="864"/>
                      <a:pt x="876" y="879"/>
                      <a:pt x="879" y="856"/>
                    </a:cubicBezTo>
                    <a:cubicBezTo>
                      <a:pt x="879" y="854"/>
                      <a:pt x="890" y="845"/>
                      <a:pt x="893" y="855"/>
                    </a:cubicBezTo>
                    <a:cubicBezTo>
                      <a:pt x="895" y="864"/>
                      <a:pt x="901" y="869"/>
                      <a:pt x="904" y="876"/>
                    </a:cubicBezTo>
                    <a:cubicBezTo>
                      <a:pt x="909" y="889"/>
                      <a:pt x="906" y="906"/>
                      <a:pt x="896" y="916"/>
                    </a:cubicBezTo>
                    <a:cubicBezTo>
                      <a:pt x="890" y="921"/>
                      <a:pt x="890" y="926"/>
                      <a:pt x="896" y="931"/>
                    </a:cubicBezTo>
                    <a:cubicBezTo>
                      <a:pt x="900" y="934"/>
                      <a:pt x="905" y="938"/>
                      <a:pt x="910" y="938"/>
                    </a:cubicBezTo>
                    <a:cubicBezTo>
                      <a:pt x="918" y="939"/>
                      <a:pt x="924" y="942"/>
                      <a:pt x="925" y="950"/>
                    </a:cubicBezTo>
                    <a:cubicBezTo>
                      <a:pt x="925" y="959"/>
                      <a:pt x="918" y="966"/>
                      <a:pt x="910" y="968"/>
                    </a:cubicBezTo>
                    <a:cubicBezTo>
                      <a:pt x="901" y="971"/>
                      <a:pt x="896" y="974"/>
                      <a:pt x="893" y="983"/>
                    </a:cubicBezTo>
                    <a:cubicBezTo>
                      <a:pt x="890" y="992"/>
                      <a:pt x="883" y="989"/>
                      <a:pt x="877" y="984"/>
                    </a:cubicBezTo>
                    <a:cubicBezTo>
                      <a:pt x="876" y="982"/>
                      <a:pt x="877" y="976"/>
                      <a:pt x="872" y="978"/>
                    </a:cubicBezTo>
                    <a:cubicBezTo>
                      <a:pt x="869" y="980"/>
                      <a:pt x="866" y="983"/>
                      <a:pt x="867" y="987"/>
                    </a:cubicBezTo>
                    <a:cubicBezTo>
                      <a:pt x="869" y="993"/>
                      <a:pt x="867" y="1001"/>
                      <a:pt x="873" y="1006"/>
                    </a:cubicBezTo>
                    <a:cubicBezTo>
                      <a:pt x="889" y="1019"/>
                      <a:pt x="894" y="1040"/>
                      <a:pt x="905" y="1057"/>
                    </a:cubicBezTo>
                    <a:cubicBezTo>
                      <a:pt x="915" y="1075"/>
                      <a:pt x="918" y="1099"/>
                      <a:pt x="943" y="1105"/>
                    </a:cubicBezTo>
                    <a:cubicBezTo>
                      <a:pt x="945" y="1105"/>
                      <a:pt x="946" y="1106"/>
                      <a:pt x="948" y="1107"/>
                    </a:cubicBezTo>
                    <a:cubicBezTo>
                      <a:pt x="973" y="1119"/>
                      <a:pt x="981" y="1133"/>
                      <a:pt x="979" y="1158"/>
                    </a:cubicBezTo>
                    <a:cubicBezTo>
                      <a:pt x="978" y="1162"/>
                      <a:pt x="977" y="1167"/>
                      <a:pt x="976" y="1171"/>
                    </a:cubicBezTo>
                    <a:cubicBezTo>
                      <a:pt x="972" y="1197"/>
                      <a:pt x="968" y="1223"/>
                      <a:pt x="965" y="1249"/>
                    </a:cubicBezTo>
                    <a:cubicBezTo>
                      <a:pt x="963" y="1274"/>
                      <a:pt x="961" y="1299"/>
                      <a:pt x="949" y="1322"/>
                    </a:cubicBezTo>
                    <a:cubicBezTo>
                      <a:pt x="945" y="1331"/>
                      <a:pt x="940" y="1339"/>
                      <a:pt x="943" y="1349"/>
                    </a:cubicBezTo>
                    <a:cubicBezTo>
                      <a:pt x="946" y="1357"/>
                      <a:pt x="943" y="1365"/>
                      <a:pt x="942" y="1374"/>
                    </a:cubicBezTo>
                    <a:cubicBezTo>
                      <a:pt x="940" y="1384"/>
                      <a:pt x="933" y="1395"/>
                      <a:pt x="939" y="1407"/>
                    </a:cubicBezTo>
                    <a:cubicBezTo>
                      <a:pt x="945" y="1403"/>
                      <a:pt x="942" y="1398"/>
                      <a:pt x="943" y="1394"/>
                    </a:cubicBezTo>
                    <a:cubicBezTo>
                      <a:pt x="944" y="1391"/>
                      <a:pt x="941" y="1386"/>
                      <a:pt x="947" y="1386"/>
                    </a:cubicBezTo>
                    <a:cubicBezTo>
                      <a:pt x="952" y="1387"/>
                      <a:pt x="952" y="1392"/>
                      <a:pt x="951" y="1396"/>
                    </a:cubicBezTo>
                    <a:cubicBezTo>
                      <a:pt x="949" y="1407"/>
                      <a:pt x="946" y="1417"/>
                      <a:pt x="946" y="1428"/>
                    </a:cubicBezTo>
                    <a:cubicBezTo>
                      <a:pt x="946" y="1431"/>
                      <a:pt x="946" y="1440"/>
                      <a:pt x="936" y="1435"/>
                    </a:cubicBezTo>
                    <a:cubicBezTo>
                      <a:pt x="931" y="1432"/>
                      <a:pt x="929" y="1438"/>
                      <a:pt x="927" y="1442"/>
                    </a:cubicBezTo>
                    <a:cubicBezTo>
                      <a:pt x="925" y="1447"/>
                      <a:pt x="928" y="1449"/>
                      <a:pt x="932" y="1449"/>
                    </a:cubicBezTo>
                    <a:cubicBezTo>
                      <a:pt x="943" y="1449"/>
                      <a:pt x="928" y="1463"/>
                      <a:pt x="939" y="1463"/>
                    </a:cubicBezTo>
                    <a:cubicBezTo>
                      <a:pt x="936" y="1465"/>
                      <a:pt x="933" y="1467"/>
                      <a:pt x="929" y="1466"/>
                    </a:cubicBezTo>
                    <a:cubicBezTo>
                      <a:pt x="927" y="1466"/>
                      <a:pt x="925" y="1467"/>
                      <a:pt x="924" y="1468"/>
                    </a:cubicBezTo>
                    <a:cubicBezTo>
                      <a:pt x="923" y="1474"/>
                      <a:pt x="934" y="1471"/>
                      <a:pt x="931" y="1479"/>
                    </a:cubicBezTo>
                    <a:cubicBezTo>
                      <a:pt x="928" y="1479"/>
                      <a:pt x="924" y="1479"/>
                      <a:pt x="926" y="1483"/>
                    </a:cubicBezTo>
                    <a:cubicBezTo>
                      <a:pt x="926" y="1485"/>
                      <a:pt x="928" y="1486"/>
                      <a:pt x="929" y="1487"/>
                    </a:cubicBezTo>
                    <a:cubicBezTo>
                      <a:pt x="931" y="1485"/>
                      <a:pt x="932" y="1483"/>
                      <a:pt x="933" y="1481"/>
                    </a:cubicBezTo>
                    <a:cubicBezTo>
                      <a:pt x="933" y="1481"/>
                      <a:pt x="934" y="1481"/>
                      <a:pt x="934" y="1480"/>
                    </a:cubicBezTo>
                    <a:cubicBezTo>
                      <a:pt x="935" y="1480"/>
                      <a:pt x="935" y="1480"/>
                      <a:pt x="936" y="1480"/>
                    </a:cubicBezTo>
                    <a:cubicBezTo>
                      <a:pt x="938" y="1483"/>
                      <a:pt x="937" y="1487"/>
                      <a:pt x="936" y="1490"/>
                    </a:cubicBezTo>
                    <a:cubicBezTo>
                      <a:pt x="935" y="1496"/>
                      <a:pt x="925" y="1501"/>
                      <a:pt x="934" y="1507"/>
                    </a:cubicBezTo>
                    <a:cubicBezTo>
                      <a:pt x="940" y="1510"/>
                      <a:pt x="943" y="1518"/>
                      <a:pt x="951" y="1515"/>
                    </a:cubicBezTo>
                    <a:cubicBezTo>
                      <a:pt x="951" y="1522"/>
                      <a:pt x="944" y="1525"/>
                      <a:pt x="947" y="1532"/>
                    </a:cubicBezTo>
                    <a:cubicBezTo>
                      <a:pt x="952" y="1530"/>
                      <a:pt x="958" y="1526"/>
                      <a:pt x="965" y="1531"/>
                    </a:cubicBezTo>
                    <a:cubicBezTo>
                      <a:pt x="955" y="1531"/>
                      <a:pt x="950" y="1538"/>
                      <a:pt x="943" y="1543"/>
                    </a:cubicBezTo>
                    <a:cubicBezTo>
                      <a:pt x="953" y="1545"/>
                      <a:pt x="962" y="1546"/>
                      <a:pt x="967" y="1535"/>
                    </a:cubicBezTo>
                    <a:cubicBezTo>
                      <a:pt x="968" y="1531"/>
                      <a:pt x="969" y="1528"/>
                      <a:pt x="973" y="1527"/>
                    </a:cubicBezTo>
                    <a:cubicBezTo>
                      <a:pt x="973" y="1533"/>
                      <a:pt x="979" y="1535"/>
                      <a:pt x="980" y="1539"/>
                    </a:cubicBezTo>
                    <a:cubicBezTo>
                      <a:pt x="981" y="1542"/>
                      <a:pt x="977" y="1546"/>
                      <a:pt x="972" y="1546"/>
                    </a:cubicBezTo>
                    <a:cubicBezTo>
                      <a:pt x="969" y="1545"/>
                      <a:pt x="964" y="1543"/>
                      <a:pt x="964" y="1548"/>
                    </a:cubicBezTo>
                    <a:cubicBezTo>
                      <a:pt x="963" y="1551"/>
                      <a:pt x="968" y="1557"/>
                      <a:pt x="970" y="1557"/>
                    </a:cubicBezTo>
                    <a:cubicBezTo>
                      <a:pt x="976" y="1555"/>
                      <a:pt x="979" y="1561"/>
                      <a:pt x="984" y="1562"/>
                    </a:cubicBezTo>
                    <a:cubicBezTo>
                      <a:pt x="999" y="1566"/>
                      <a:pt x="1010" y="1557"/>
                      <a:pt x="1024" y="1556"/>
                    </a:cubicBezTo>
                    <a:cubicBezTo>
                      <a:pt x="1003" y="1545"/>
                      <a:pt x="994" y="1532"/>
                      <a:pt x="990" y="1516"/>
                    </a:cubicBezTo>
                    <a:cubicBezTo>
                      <a:pt x="984" y="1493"/>
                      <a:pt x="1001" y="1485"/>
                      <a:pt x="1011" y="1472"/>
                    </a:cubicBezTo>
                    <a:cubicBezTo>
                      <a:pt x="1017" y="1464"/>
                      <a:pt x="1025" y="1458"/>
                      <a:pt x="1011" y="1449"/>
                    </a:cubicBezTo>
                    <a:cubicBezTo>
                      <a:pt x="1001" y="1443"/>
                      <a:pt x="1000" y="1436"/>
                      <a:pt x="1013" y="1431"/>
                    </a:cubicBezTo>
                    <a:cubicBezTo>
                      <a:pt x="1018" y="1429"/>
                      <a:pt x="1023" y="1424"/>
                      <a:pt x="1024" y="1419"/>
                    </a:cubicBezTo>
                    <a:cubicBezTo>
                      <a:pt x="1025" y="1407"/>
                      <a:pt x="1032" y="1400"/>
                      <a:pt x="1044" y="1395"/>
                    </a:cubicBezTo>
                    <a:cubicBezTo>
                      <a:pt x="1041" y="1393"/>
                      <a:pt x="1039" y="1392"/>
                      <a:pt x="1038" y="1392"/>
                    </a:cubicBezTo>
                    <a:cubicBezTo>
                      <a:pt x="1029" y="1395"/>
                      <a:pt x="1028" y="1390"/>
                      <a:pt x="1027" y="1382"/>
                    </a:cubicBezTo>
                    <a:cubicBezTo>
                      <a:pt x="1027" y="1373"/>
                      <a:pt x="1034" y="1376"/>
                      <a:pt x="1038" y="1377"/>
                    </a:cubicBezTo>
                    <a:cubicBezTo>
                      <a:pt x="1053" y="1383"/>
                      <a:pt x="1056" y="1371"/>
                      <a:pt x="1056" y="1362"/>
                    </a:cubicBezTo>
                    <a:cubicBezTo>
                      <a:pt x="1057" y="1353"/>
                      <a:pt x="1061" y="1352"/>
                      <a:pt x="1067" y="1353"/>
                    </a:cubicBezTo>
                    <a:cubicBezTo>
                      <a:pt x="1077" y="1354"/>
                      <a:pt x="1087" y="1351"/>
                      <a:pt x="1096" y="1347"/>
                    </a:cubicBezTo>
                    <a:cubicBezTo>
                      <a:pt x="1104" y="1343"/>
                      <a:pt x="1114" y="1336"/>
                      <a:pt x="1110" y="1326"/>
                    </a:cubicBezTo>
                    <a:cubicBezTo>
                      <a:pt x="1107" y="1319"/>
                      <a:pt x="1106" y="1311"/>
                      <a:pt x="1101" y="1304"/>
                    </a:cubicBezTo>
                    <a:cubicBezTo>
                      <a:pt x="1105" y="1302"/>
                      <a:pt x="1108" y="1303"/>
                      <a:pt x="1112" y="1304"/>
                    </a:cubicBezTo>
                    <a:cubicBezTo>
                      <a:pt x="1132" y="1309"/>
                      <a:pt x="1143" y="1304"/>
                      <a:pt x="1153" y="1285"/>
                    </a:cubicBezTo>
                    <a:cubicBezTo>
                      <a:pt x="1158" y="1275"/>
                      <a:pt x="1162" y="1264"/>
                      <a:pt x="1169" y="1254"/>
                    </a:cubicBezTo>
                    <a:cubicBezTo>
                      <a:pt x="1170" y="1256"/>
                      <a:pt x="1171" y="1257"/>
                      <a:pt x="1171" y="1259"/>
                    </a:cubicBezTo>
                    <a:cubicBezTo>
                      <a:pt x="1171" y="1260"/>
                      <a:pt x="1171" y="1263"/>
                      <a:pt x="1174" y="1262"/>
                    </a:cubicBezTo>
                    <a:cubicBezTo>
                      <a:pt x="1182" y="1245"/>
                      <a:pt x="1198" y="1231"/>
                      <a:pt x="1195" y="1209"/>
                    </a:cubicBezTo>
                    <a:cubicBezTo>
                      <a:pt x="1194" y="1207"/>
                      <a:pt x="1195" y="1205"/>
                      <a:pt x="1196" y="1204"/>
                    </a:cubicBezTo>
                    <a:cubicBezTo>
                      <a:pt x="1210" y="1190"/>
                      <a:pt x="1227" y="1177"/>
                      <a:pt x="1247" y="1177"/>
                    </a:cubicBezTo>
                    <a:cubicBezTo>
                      <a:pt x="1260" y="1176"/>
                      <a:pt x="1267" y="1171"/>
                      <a:pt x="1271" y="1163"/>
                    </a:cubicBezTo>
                    <a:cubicBezTo>
                      <a:pt x="1284" y="1139"/>
                      <a:pt x="1294" y="1115"/>
                      <a:pt x="1291" y="1087"/>
                    </a:cubicBezTo>
                    <a:cubicBezTo>
                      <a:pt x="1291" y="1081"/>
                      <a:pt x="1290" y="1073"/>
                      <a:pt x="1297" y="1072"/>
                    </a:cubicBezTo>
                    <a:cubicBezTo>
                      <a:pt x="1303" y="1070"/>
                      <a:pt x="1304" y="1065"/>
                      <a:pt x="1306" y="1061"/>
                    </a:cubicBezTo>
                    <a:cubicBezTo>
                      <a:pt x="1310" y="1056"/>
                      <a:pt x="1313" y="1050"/>
                      <a:pt x="1319" y="1046"/>
                    </a:cubicBezTo>
                    <a:cubicBezTo>
                      <a:pt x="1331" y="1038"/>
                      <a:pt x="1335" y="1025"/>
                      <a:pt x="1333" y="1011"/>
                    </a:cubicBezTo>
                    <a:cubicBezTo>
                      <a:pt x="1332" y="1000"/>
                      <a:pt x="1328" y="991"/>
                      <a:pt x="1314" y="992"/>
                    </a:cubicBezTo>
                    <a:close/>
                    <a:moveTo>
                      <a:pt x="718" y="93"/>
                    </a:moveTo>
                    <a:cubicBezTo>
                      <a:pt x="718" y="93"/>
                      <a:pt x="718" y="94"/>
                      <a:pt x="718" y="95"/>
                    </a:cubicBezTo>
                    <a:cubicBezTo>
                      <a:pt x="721" y="98"/>
                      <a:pt x="731" y="92"/>
                      <a:pt x="730" y="102"/>
                    </a:cubicBezTo>
                    <a:cubicBezTo>
                      <a:pt x="736" y="100"/>
                      <a:pt x="736" y="104"/>
                      <a:pt x="737" y="108"/>
                    </a:cubicBezTo>
                    <a:cubicBezTo>
                      <a:pt x="736" y="115"/>
                      <a:pt x="731" y="118"/>
                      <a:pt x="727" y="122"/>
                    </a:cubicBezTo>
                    <a:cubicBezTo>
                      <a:pt x="725" y="124"/>
                      <a:pt x="722" y="128"/>
                      <a:pt x="720" y="125"/>
                    </a:cubicBezTo>
                    <a:cubicBezTo>
                      <a:pt x="717" y="123"/>
                      <a:pt x="717" y="119"/>
                      <a:pt x="716" y="116"/>
                    </a:cubicBezTo>
                    <a:cubicBezTo>
                      <a:pt x="716" y="112"/>
                      <a:pt x="719" y="111"/>
                      <a:pt x="722" y="111"/>
                    </a:cubicBezTo>
                    <a:cubicBezTo>
                      <a:pt x="730" y="112"/>
                      <a:pt x="732" y="109"/>
                      <a:pt x="730" y="102"/>
                    </a:cubicBezTo>
                    <a:cubicBezTo>
                      <a:pt x="726" y="100"/>
                      <a:pt x="716" y="107"/>
                      <a:pt x="718" y="95"/>
                    </a:cubicBezTo>
                    <a:cubicBezTo>
                      <a:pt x="718" y="94"/>
                      <a:pt x="718" y="93"/>
                      <a:pt x="718" y="93"/>
                    </a:cubicBezTo>
                    <a:cubicBezTo>
                      <a:pt x="717" y="92"/>
                      <a:pt x="716" y="91"/>
                      <a:pt x="715" y="90"/>
                    </a:cubicBezTo>
                    <a:cubicBezTo>
                      <a:pt x="716" y="91"/>
                      <a:pt x="717" y="92"/>
                      <a:pt x="718" y="93"/>
                    </a:cubicBezTo>
                    <a:close/>
                    <a:moveTo>
                      <a:pt x="537" y="621"/>
                    </a:moveTo>
                    <a:cubicBezTo>
                      <a:pt x="540" y="616"/>
                      <a:pt x="546" y="616"/>
                      <a:pt x="548" y="619"/>
                    </a:cubicBezTo>
                    <a:cubicBezTo>
                      <a:pt x="552" y="624"/>
                      <a:pt x="551" y="630"/>
                      <a:pt x="547" y="635"/>
                    </a:cubicBezTo>
                    <a:cubicBezTo>
                      <a:pt x="544" y="630"/>
                      <a:pt x="541" y="626"/>
                      <a:pt x="537" y="62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 name="Freeform 5">
                <a:extLst>
                  <a:ext uri="{FF2B5EF4-FFF2-40B4-BE49-F238E27FC236}">
                    <a16:creationId xmlns:a16="http://schemas.microsoft.com/office/drawing/2014/main" id="{1CC448C3-0B4E-4D61-8029-3F3021EB9177}"/>
                  </a:ext>
                </a:extLst>
              </p:cNvPr>
              <p:cNvSpPr>
                <a:spLocks/>
              </p:cNvSpPr>
              <p:nvPr/>
            </p:nvSpPr>
            <p:spPr bwMode="auto">
              <a:xfrm>
                <a:off x="4100931" y="1311977"/>
                <a:ext cx="1444590" cy="1106350"/>
              </a:xfrm>
              <a:custGeom>
                <a:avLst/>
                <a:gdLst>
                  <a:gd name="T0" fmla="*/ 468 w 606"/>
                  <a:gd name="T1" fmla="*/ 290 h 464"/>
                  <a:gd name="T2" fmla="*/ 506 w 606"/>
                  <a:gd name="T3" fmla="*/ 290 h 464"/>
                  <a:gd name="T4" fmla="*/ 501 w 606"/>
                  <a:gd name="T5" fmla="*/ 265 h 464"/>
                  <a:gd name="T6" fmla="*/ 498 w 606"/>
                  <a:gd name="T7" fmla="*/ 254 h 464"/>
                  <a:gd name="T8" fmla="*/ 499 w 606"/>
                  <a:gd name="T9" fmla="*/ 242 h 464"/>
                  <a:gd name="T10" fmla="*/ 478 w 606"/>
                  <a:gd name="T11" fmla="*/ 241 h 464"/>
                  <a:gd name="T12" fmla="*/ 495 w 606"/>
                  <a:gd name="T13" fmla="*/ 232 h 464"/>
                  <a:gd name="T14" fmla="*/ 522 w 606"/>
                  <a:gd name="T15" fmla="*/ 232 h 464"/>
                  <a:gd name="T16" fmla="*/ 512 w 606"/>
                  <a:gd name="T17" fmla="*/ 219 h 464"/>
                  <a:gd name="T18" fmla="*/ 517 w 606"/>
                  <a:gd name="T19" fmla="*/ 200 h 464"/>
                  <a:gd name="T20" fmla="*/ 537 w 606"/>
                  <a:gd name="T21" fmla="*/ 189 h 464"/>
                  <a:gd name="T22" fmla="*/ 503 w 606"/>
                  <a:gd name="T23" fmla="*/ 166 h 464"/>
                  <a:gd name="T24" fmla="*/ 546 w 606"/>
                  <a:gd name="T25" fmla="*/ 159 h 464"/>
                  <a:gd name="T26" fmla="*/ 523 w 606"/>
                  <a:gd name="T27" fmla="*/ 150 h 464"/>
                  <a:gd name="T28" fmla="*/ 512 w 606"/>
                  <a:gd name="T29" fmla="*/ 145 h 464"/>
                  <a:gd name="T30" fmla="*/ 561 w 606"/>
                  <a:gd name="T31" fmla="*/ 86 h 464"/>
                  <a:gd name="T32" fmla="*/ 606 w 606"/>
                  <a:gd name="T33" fmla="*/ 59 h 464"/>
                  <a:gd name="T34" fmla="*/ 555 w 606"/>
                  <a:gd name="T35" fmla="*/ 55 h 464"/>
                  <a:gd name="T36" fmla="*/ 516 w 606"/>
                  <a:gd name="T37" fmla="*/ 61 h 464"/>
                  <a:gd name="T38" fmla="*/ 502 w 606"/>
                  <a:gd name="T39" fmla="*/ 62 h 464"/>
                  <a:gd name="T40" fmla="*/ 489 w 606"/>
                  <a:gd name="T41" fmla="*/ 50 h 464"/>
                  <a:gd name="T42" fmla="*/ 469 w 606"/>
                  <a:gd name="T43" fmla="*/ 51 h 464"/>
                  <a:gd name="T44" fmla="*/ 410 w 606"/>
                  <a:gd name="T45" fmla="*/ 50 h 464"/>
                  <a:gd name="T46" fmla="*/ 509 w 606"/>
                  <a:gd name="T47" fmla="*/ 32 h 464"/>
                  <a:gd name="T48" fmla="*/ 471 w 606"/>
                  <a:gd name="T49" fmla="*/ 16 h 464"/>
                  <a:gd name="T50" fmla="*/ 441 w 606"/>
                  <a:gd name="T51" fmla="*/ 12 h 464"/>
                  <a:gd name="T52" fmla="*/ 337 w 606"/>
                  <a:gd name="T53" fmla="*/ 19 h 464"/>
                  <a:gd name="T54" fmla="*/ 270 w 606"/>
                  <a:gd name="T55" fmla="*/ 30 h 464"/>
                  <a:gd name="T56" fmla="*/ 263 w 606"/>
                  <a:gd name="T57" fmla="*/ 46 h 464"/>
                  <a:gd name="T58" fmla="*/ 220 w 606"/>
                  <a:gd name="T59" fmla="*/ 36 h 464"/>
                  <a:gd name="T60" fmla="*/ 207 w 606"/>
                  <a:gd name="T61" fmla="*/ 44 h 464"/>
                  <a:gd name="T62" fmla="*/ 192 w 606"/>
                  <a:gd name="T63" fmla="*/ 56 h 464"/>
                  <a:gd name="T64" fmla="*/ 184 w 606"/>
                  <a:gd name="T65" fmla="*/ 39 h 464"/>
                  <a:gd name="T66" fmla="*/ 131 w 606"/>
                  <a:gd name="T67" fmla="*/ 50 h 464"/>
                  <a:gd name="T68" fmla="*/ 103 w 606"/>
                  <a:gd name="T69" fmla="*/ 68 h 464"/>
                  <a:gd name="T70" fmla="*/ 70 w 606"/>
                  <a:gd name="T71" fmla="*/ 92 h 464"/>
                  <a:gd name="T72" fmla="*/ 55 w 606"/>
                  <a:gd name="T73" fmla="*/ 116 h 464"/>
                  <a:gd name="T74" fmla="*/ 0 w 606"/>
                  <a:gd name="T75" fmla="*/ 134 h 464"/>
                  <a:gd name="T76" fmla="*/ 38 w 606"/>
                  <a:gd name="T77" fmla="*/ 150 h 464"/>
                  <a:gd name="T78" fmla="*/ 31 w 606"/>
                  <a:gd name="T79" fmla="*/ 167 h 464"/>
                  <a:gd name="T80" fmla="*/ 74 w 606"/>
                  <a:gd name="T81" fmla="*/ 177 h 464"/>
                  <a:gd name="T82" fmla="*/ 159 w 606"/>
                  <a:gd name="T83" fmla="*/ 212 h 464"/>
                  <a:gd name="T84" fmla="*/ 172 w 606"/>
                  <a:gd name="T85" fmla="*/ 267 h 464"/>
                  <a:gd name="T86" fmla="*/ 194 w 606"/>
                  <a:gd name="T87" fmla="*/ 269 h 464"/>
                  <a:gd name="T88" fmla="*/ 212 w 606"/>
                  <a:gd name="T89" fmla="*/ 286 h 464"/>
                  <a:gd name="T90" fmla="*/ 179 w 606"/>
                  <a:gd name="T91" fmla="*/ 304 h 464"/>
                  <a:gd name="T92" fmla="*/ 199 w 606"/>
                  <a:gd name="T93" fmla="*/ 297 h 464"/>
                  <a:gd name="T94" fmla="*/ 205 w 606"/>
                  <a:gd name="T95" fmla="*/ 321 h 464"/>
                  <a:gd name="T96" fmla="*/ 195 w 606"/>
                  <a:gd name="T97" fmla="*/ 356 h 464"/>
                  <a:gd name="T98" fmla="*/ 210 w 606"/>
                  <a:gd name="T99" fmla="*/ 398 h 464"/>
                  <a:gd name="T100" fmla="*/ 244 w 606"/>
                  <a:gd name="T101" fmla="*/ 445 h 464"/>
                  <a:gd name="T102" fmla="*/ 300 w 606"/>
                  <a:gd name="T103" fmla="*/ 447 h 464"/>
                  <a:gd name="T104" fmla="*/ 320 w 606"/>
                  <a:gd name="T105" fmla="*/ 398 h 464"/>
                  <a:gd name="T106" fmla="*/ 345 w 606"/>
                  <a:gd name="T107" fmla="*/ 363 h 464"/>
                  <a:gd name="T108" fmla="*/ 393 w 606"/>
                  <a:gd name="T109" fmla="*/ 347 h 464"/>
                  <a:gd name="T110" fmla="*/ 460 w 606"/>
                  <a:gd name="T111" fmla="*/ 320 h 464"/>
                  <a:gd name="T112" fmla="*/ 485 w 606"/>
                  <a:gd name="T113" fmla="*/ 295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06" h="464">
                    <a:moveTo>
                      <a:pt x="485" y="295"/>
                    </a:moveTo>
                    <a:cubicBezTo>
                      <a:pt x="480" y="291"/>
                      <a:pt x="474" y="292"/>
                      <a:pt x="468" y="290"/>
                    </a:cubicBezTo>
                    <a:cubicBezTo>
                      <a:pt x="473" y="282"/>
                      <a:pt x="477" y="271"/>
                      <a:pt x="487" y="284"/>
                    </a:cubicBezTo>
                    <a:cubicBezTo>
                      <a:pt x="493" y="291"/>
                      <a:pt x="499" y="291"/>
                      <a:pt x="506" y="290"/>
                    </a:cubicBezTo>
                    <a:cubicBezTo>
                      <a:pt x="511" y="289"/>
                      <a:pt x="510" y="284"/>
                      <a:pt x="510" y="281"/>
                    </a:cubicBezTo>
                    <a:cubicBezTo>
                      <a:pt x="511" y="273"/>
                      <a:pt x="510" y="268"/>
                      <a:pt x="501" y="265"/>
                    </a:cubicBezTo>
                    <a:cubicBezTo>
                      <a:pt x="495" y="264"/>
                      <a:pt x="489" y="259"/>
                      <a:pt x="487" y="251"/>
                    </a:cubicBezTo>
                    <a:cubicBezTo>
                      <a:pt x="492" y="252"/>
                      <a:pt x="495" y="254"/>
                      <a:pt x="498" y="254"/>
                    </a:cubicBezTo>
                    <a:cubicBezTo>
                      <a:pt x="502" y="254"/>
                      <a:pt x="508" y="256"/>
                      <a:pt x="508" y="249"/>
                    </a:cubicBezTo>
                    <a:cubicBezTo>
                      <a:pt x="508" y="243"/>
                      <a:pt x="504" y="241"/>
                      <a:pt x="499" y="242"/>
                    </a:cubicBezTo>
                    <a:cubicBezTo>
                      <a:pt x="494" y="242"/>
                      <a:pt x="489" y="242"/>
                      <a:pt x="484" y="243"/>
                    </a:cubicBezTo>
                    <a:cubicBezTo>
                      <a:pt x="481" y="243"/>
                      <a:pt x="479" y="243"/>
                      <a:pt x="478" y="241"/>
                    </a:cubicBezTo>
                    <a:cubicBezTo>
                      <a:pt x="476" y="237"/>
                      <a:pt x="480" y="237"/>
                      <a:pt x="481" y="236"/>
                    </a:cubicBezTo>
                    <a:cubicBezTo>
                      <a:pt x="485" y="230"/>
                      <a:pt x="490" y="227"/>
                      <a:pt x="495" y="232"/>
                    </a:cubicBezTo>
                    <a:cubicBezTo>
                      <a:pt x="502" y="239"/>
                      <a:pt x="510" y="235"/>
                      <a:pt x="517" y="236"/>
                    </a:cubicBezTo>
                    <a:cubicBezTo>
                      <a:pt x="519" y="236"/>
                      <a:pt x="522" y="235"/>
                      <a:pt x="522" y="232"/>
                    </a:cubicBezTo>
                    <a:cubicBezTo>
                      <a:pt x="523" y="230"/>
                      <a:pt x="523" y="226"/>
                      <a:pt x="520" y="225"/>
                    </a:cubicBezTo>
                    <a:cubicBezTo>
                      <a:pt x="517" y="223"/>
                      <a:pt x="512" y="224"/>
                      <a:pt x="512" y="219"/>
                    </a:cubicBezTo>
                    <a:cubicBezTo>
                      <a:pt x="519" y="213"/>
                      <a:pt x="530" y="223"/>
                      <a:pt x="537" y="213"/>
                    </a:cubicBezTo>
                    <a:cubicBezTo>
                      <a:pt x="529" y="209"/>
                      <a:pt x="521" y="208"/>
                      <a:pt x="517" y="200"/>
                    </a:cubicBezTo>
                    <a:cubicBezTo>
                      <a:pt x="520" y="200"/>
                      <a:pt x="522" y="200"/>
                      <a:pt x="524" y="200"/>
                    </a:cubicBezTo>
                    <a:cubicBezTo>
                      <a:pt x="531" y="200"/>
                      <a:pt x="537" y="197"/>
                      <a:pt x="537" y="189"/>
                    </a:cubicBezTo>
                    <a:cubicBezTo>
                      <a:pt x="536" y="182"/>
                      <a:pt x="533" y="176"/>
                      <a:pt x="523" y="177"/>
                    </a:cubicBezTo>
                    <a:cubicBezTo>
                      <a:pt x="515" y="178"/>
                      <a:pt x="510" y="172"/>
                      <a:pt x="503" y="166"/>
                    </a:cubicBezTo>
                    <a:cubicBezTo>
                      <a:pt x="516" y="163"/>
                      <a:pt x="527" y="164"/>
                      <a:pt x="538" y="164"/>
                    </a:cubicBezTo>
                    <a:cubicBezTo>
                      <a:pt x="541" y="164"/>
                      <a:pt x="547" y="166"/>
                      <a:pt x="546" y="159"/>
                    </a:cubicBezTo>
                    <a:cubicBezTo>
                      <a:pt x="545" y="154"/>
                      <a:pt x="541" y="152"/>
                      <a:pt x="537" y="153"/>
                    </a:cubicBezTo>
                    <a:cubicBezTo>
                      <a:pt x="531" y="155"/>
                      <a:pt x="527" y="154"/>
                      <a:pt x="523" y="150"/>
                    </a:cubicBezTo>
                    <a:cubicBezTo>
                      <a:pt x="524" y="144"/>
                      <a:pt x="531" y="148"/>
                      <a:pt x="533" y="144"/>
                    </a:cubicBezTo>
                    <a:cubicBezTo>
                      <a:pt x="525" y="138"/>
                      <a:pt x="518" y="139"/>
                      <a:pt x="512" y="145"/>
                    </a:cubicBezTo>
                    <a:cubicBezTo>
                      <a:pt x="506" y="122"/>
                      <a:pt x="533" y="121"/>
                      <a:pt x="537" y="104"/>
                    </a:cubicBezTo>
                    <a:cubicBezTo>
                      <a:pt x="551" y="105"/>
                      <a:pt x="548" y="85"/>
                      <a:pt x="561" y="86"/>
                    </a:cubicBezTo>
                    <a:cubicBezTo>
                      <a:pt x="558" y="73"/>
                      <a:pt x="569" y="77"/>
                      <a:pt x="575" y="74"/>
                    </a:cubicBezTo>
                    <a:cubicBezTo>
                      <a:pt x="585" y="68"/>
                      <a:pt x="598" y="70"/>
                      <a:pt x="606" y="59"/>
                    </a:cubicBezTo>
                    <a:cubicBezTo>
                      <a:pt x="599" y="56"/>
                      <a:pt x="592" y="51"/>
                      <a:pt x="585" y="51"/>
                    </a:cubicBezTo>
                    <a:cubicBezTo>
                      <a:pt x="575" y="50"/>
                      <a:pt x="563" y="45"/>
                      <a:pt x="555" y="55"/>
                    </a:cubicBezTo>
                    <a:cubicBezTo>
                      <a:pt x="548" y="65"/>
                      <a:pt x="540" y="63"/>
                      <a:pt x="531" y="59"/>
                    </a:cubicBezTo>
                    <a:cubicBezTo>
                      <a:pt x="525" y="55"/>
                      <a:pt x="522" y="57"/>
                      <a:pt x="516" y="61"/>
                    </a:cubicBezTo>
                    <a:cubicBezTo>
                      <a:pt x="509" y="67"/>
                      <a:pt x="499" y="72"/>
                      <a:pt x="491" y="77"/>
                    </a:cubicBezTo>
                    <a:cubicBezTo>
                      <a:pt x="494" y="71"/>
                      <a:pt x="499" y="67"/>
                      <a:pt x="502" y="62"/>
                    </a:cubicBezTo>
                    <a:cubicBezTo>
                      <a:pt x="504" y="58"/>
                      <a:pt x="511" y="53"/>
                      <a:pt x="505" y="48"/>
                    </a:cubicBezTo>
                    <a:cubicBezTo>
                      <a:pt x="500" y="44"/>
                      <a:pt x="495" y="45"/>
                      <a:pt x="489" y="50"/>
                    </a:cubicBezTo>
                    <a:cubicBezTo>
                      <a:pt x="480" y="57"/>
                      <a:pt x="470" y="62"/>
                      <a:pt x="458" y="62"/>
                    </a:cubicBezTo>
                    <a:cubicBezTo>
                      <a:pt x="459" y="53"/>
                      <a:pt x="469" y="59"/>
                      <a:pt x="469" y="51"/>
                    </a:cubicBezTo>
                    <a:cubicBezTo>
                      <a:pt x="446" y="48"/>
                      <a:pt x="424" y="50"/>
                      <a:pt x="401" y="56"/>
                    </a:cubicBezTo>
                    <a:cubicBezTo>
                      <a:pt x="404" y="52"/>
                      <a:pt x="407" y="51"/>
                      <a:pt x="410" y="50"/>
                    </a:cubicBezTo>
                    <a:cubicBezTo>
                      <a:pt x="439" y="39"/>
                      <a:pt x="470" y="49"/>
                      <a:pt x="499" y="38"/>
                    </a:cubicBezTo>
                    <a:cubicBezTo>
                      <a:pt x="503" y="37"/>
                      <a:pt x="509" y="37"/>
                      <a:pt x="509" y="32"/>
                    </a:cubicBezTo>
                    <a:cubicBezTo>
                      <a:pt x="509" y="27"/>
                      <a:pt x="504" y="26"/>
                      <a:pt x="500" y="26"/>
                    </a:cubicBezTo>
                    <a:cubicBezTo>
                      <a:pt x="488" y="28"/>
                      <a:pt x="479" y="24"/>
                      <a:pt x="471" y="16"/>
                    </a:cubicBezTo>
                    <a:cubicBezTo>
                      <a:pt x="467" y="13"/>
                      <a:pt x="462" y="14"/>
                      <a:pt x="457" y="14"/>
                    </a:cubicBezTo>
                    <a:cubicBezTo>
                      <a:pt x="451" y="13"/>
                      <a:pt x="446" y="13"/>
                      <a:pt x="441" y="12"/>
                    </a:cubicBezTo>
                    <a:cubicBezTo>
                      <a:pt x="408" y="7"/>
                      <a:pt x="375" y="0"/>
                      <a:pt x="344" y="19"/>
                    </a:cubicBezTo>
                    <a:cubicBezTo>
                      <a:pt x="341" y="20"/>
                      <a:pt x="339" y="19"/>
                      <a:pt x="337" y="19"/>
                    </a:cubicBezTo>
                    <a:cubicBezTo>
                      <a:pt x="312" y="13"/>
                      <a:pt x="289" y="21"/>
                      <a:pt x="265" y="21"/>
                    </a:cubicBezTo>
                    <a:cubicBezTo>
                      <a:pt x="264" y="27"/>
                      <a:pt x="271" y="26"/>
                      <a:pt x="270" y="30"/>
                    </a:cubicBezTo>
                    <a:cubicBezTo>
                      <a:pt x="266" y="35"/>
                      <a:pt x="259" y="29"/>
                      <a:pt x="255" y="35"/>
                    </a:cubicBezTo>
                    <a:cubicBezTo>
                      <a:pt x="257" y="39"/>
                      <a:pt x="264" y="39"/>
                      <a:pt x="263" y="46"/>
                    </a:cubicBezTo>
                    <a:cubicBezTo>
                      <a:pt x="253" y="46"/>
                      <a:pt x="245" y="41"/>
                      <a:pt x="236" y="37"/>
                    </a:cubicBezTo>
                    <a:cubicBezTo>
                      <a:pt x="231" y="34"/>
                      <a:pt x="224" y="32"/>
                      <a:pt x="220" y="36"/>
                    </a:cubicBezTo>
                    <a:cubicBezTo>
                      <a:pt x="215" y="43"/>
                      <a:pt x="227" y="42"/>
                      <a:pt x="228" y="48"/>
                    </a:cubicBezTo>
                    <a:cubicBezTo>
                      <a:pt x="219" y="54"/>
                      <a:pt x="213" y="48"/>
                      <a:pt x="207" y="44"/>
                    </a:cubicBezTo>
                    <a:cubicBezTo>
                      <a:pt x="200" y="38"/>
                      <a:pt x="195" y="34"/>
                      <a:pt x="198" y="48"/>
                    </a:cubicBezTo>
                    <a:cubicBezTo>
                      <a:pt x="198" y="53"/>
                      <a:pt x="196" y="56"/>
                      <a:pt x="192" y="56"/>
                    </a:cubicBezTo>
                    <a:cubicBezTo>
                      <a:pt x="188" y="56"/>
                      <a:pt x="189" y="51"/>
                      <a:pt x="189" y="49"/>
                    </a:cubicBezTo>
                    <a:cubicBezTo>
                      <a:pt x="189" y="45"/>
                      <a:pt x="186" y="39"/>
                      <a:pt x="184" y="39"/>
                    </a:cubicBezTo>
                    <a:cubicBezTo>
                      <a:pt x="170" y="40"/>
                      <a:pt x="151" y="39"/>
                      <a:pt x="143" y="47"/>
                    </a:cubicBezTo>
                    <a:cubicBezTo>
                      <a:pt x="137" y="53"/>
                      <a:pt x="134" y="49"/>
                      <a:pt x="131" y="50"/>
                    </a:cubicBezTo>
                    <a:cubicBezTo>
                      <a:pt x="125" y="52"/>
                      <a:pt x="113" y="43"/>
                      <a:pt x="115" y="57"/>
                    </a:cubicBezTo>
                    <a:cubicBezTo>
                      <a:pt x="116" y="68"/>
                      <a:pt x="111" y="69"/>
                      <a:pt x="103" y="68"/>
                    </a:cubicBezTo>
                    <a:cubicBezTo>
                      <a:pt x="82" y="66"/>
                      <a:pt x="67" y="77"/>
                      <a:pt x="52" y="90"/>
                    </a:cubicBezTo>
                    <a:cubicBezTo>
                      <a:pt x="58" y="92"/>
                      <a:pt x="64" y="92"/>
                      <a:pt x="70" y="92"/>
                    </a:cubicBezTo>
                    <a:cubicBezTo>
                      <a:pt x="76" y="93"/>
                      <a:pt x="79" y="97"/>
                      <a:pt x="76" y="102"/>
                    </a:cubicBezTo>
                    <a:cubicBezTo>
                      <a:pt x="71" y="109"/>
                      <a:pt x="65" y="117"/>
                      <a:pt x="55" y="116"/>
                    </a:cubicBezTo>
                    <a:cubicBezTo>
                      <a:pt x="37" y="115"/>
                      <a:pt x="21" y="126"/>
                      <a:pt x="4" y="128"/>
                    </a:cubicBezTo>
                    <a:cubicBezTo>
                      <a:pt x="1" y="129"/>
                      <a:pt x="0" y="131"/>
                      <a:pt x="0" y="134"/>
                    </a:cubicBezTo>
                    <a:cubicBezTo>
                      <a:pt x="0" y="136"/>
                      <a:pt x="0" y="140"/>
                      <a:pt x="3" y="140"/>
                    </a:cubicBezTo>
                    <a:cubicBezTo>
                      <a:pt x="16" y="139"/>
                      <a:pt x="25" y="152"/>
                      <a:pt x="38" y="150"/>
                    </a:cubicBezTo>
                    <a:cubicBezTo>
                      <a:pt x="33" y="161"/>
                      <a:pt x="23" y="156"/>
                      <a:pt x="16" y="159"/>
                    </a:cubicBezTo>
                    <a:cubicBezTo>
                      <a:pt x="18" y="168"/>
                      <a:pt x="31" y="160"/>
                      <a:pt x="31" y="167"/>
                    </a:cubicBezTo>
                    <a:cubicBezTo>
                      <a:pt x="30" y="174"/>
                      <a:pt x="34" y="174"/>
                      <a:pt x="37" y="177"/>
                    </a:cubicBezTo>
                    <a:cubicBezTo>
                      <a:pt x="50" y="190"/>
                      <a:pt x="63" y="178"/>
                      <a:pt x="74" y="177"/>
                    </a:cubicBezTo>
                    <a:cubicBezTo>
                      <a:pt x="97" y="174"/>
                      <a:pt x="117" y="178"/>
                      <a:pt x="135" y="189"/>
                    </a:cubicBezTo>
                    <a:cubicBezTo>
                      <a:pt x="144" y="194"/>
                      <a:pt x="155" y="203"/>
                      <a:pt x="159" y="212"/>
                    </a:cubicBezTo>
                    <a:cubicBezTo>
                      <a:pt x="164" y="226"/>
                      <a:pt x="183" y="238"/>
                      <a:pt x="171" y="258"/>
                    </a:cubicBezTo>
                    <a:cubicBezTo>
                      <a:pt x="170" y="260"/>
                      <a:pt x="171" y="265"/>
                      <a:pt x="172" y="267"/>
                    </a:cubicBezTo>
                    <a:cubicBezTo>
                      <a:pt x="175" y="271"/>
                      <a:pt x="180" y="270"/>
                      <a:pt x="183" y="267"/>
                    </a:cubicBezTo>
                    <a:cubicBezTo>
                      <a:pt x="188" y="264"/>
                      <a:pt x="193" y="262"/>
                      <a:pt x="194" y="269"/>
                    </a:cubicBezTo>
                    <a:cubicBezTo>
                      <a:pt x="195" y="277"/>
                      <a:pt x="199" y="278"/>
                      <a:pt x="205" y="278"/>
                    </a:cubicBezTo>
                    <a:cubicBezTo>
                      <a:pt x="210" y="278"/>
                      <a:pt x="211" y="282"/>
                      <a:pt x="212" y="286"/>
                    </a:cubicBezTo>
                    <a:cubicBezTo>
                      <a:pt x="202" y="287"/>
                      <a:pt x="191" y="277"/>
                      <a:pt x="184" y="292"/>
                    </a:cubicBezTo>
                    <a:cubicBezTo>
                      <a:pt x="183" y="296"/>
                      <a:pt x="174" y="298"/>
                      <a:pt x="179" y="304"/>
                    </a:cubicBezTo>
                    <a:cubicBezTo>
                      <a:pt x="184" y="310"/>
                      <a:pt x="192" y="313"/>
                      <a:pt x="200" y="310"/>
                    </a:cubicBezTo>
                    <a:cubicBezTo>
                      <a:pt x="209" y="306"/>
                      <a:pt x="200" y="301"/>
                      <a:pt x="199" y="297"/>
                    </a:cubicBezTo>
                    <a:cubicBezTo>
                      <a:pt x="213" y="296"/>
                      <a:pt x="217" y="298"/>
                      <a:pt x="217" y="306"/>
                    </a:cubicBezTo>
                    <a:cubicBezTo>
                      <a:pt x="218" y="314"/>
                      <a:pt x="216" y="320"/>
                      <a:pt x="205" y="321"/>
                    </a:cubicBezTo>
                    <a:cubicBezTo>
                      <a:pt x="192" y="322"/>
                      <a:pt x="188" y="340"/>
                      <a:pt x="196" y="351"/>
                    </a:cubicBezTo>
                    <a:cubicBezTo>
                      <a:pt x="199" y="354"/>
                      <a:pt x="197" y="355"/>
                      <a:pt x="195" y="356"/>
                    </a:cubicBezTo>
                    <a:cubicBezTo>
                      <a:pt x="191" y="358"/>
                      <a:pt x="191" y="364"/>
                      <a:pt x="192" y="365"/>
                    </a:cubicBezTo>
                    <a:cubicBezTo>
                      <a:pt x="206" y="371"/>
                      <a:pt x="202" y="388"/>
                      <a:pt x="210" y="398"/>
                    </a:cubicBezTo>
                    <a:cubicBezTo>
                      <a:pt x="216" y="406"/>
                      <a:pt x="224" y="414"/>
                      <a:pt x="227" y="426"/>
                    </a:cubicBezTo>
                    <a:cubicBezTo>
                      <a:pt x="228" y="434"/>
                      <a:pt x="237" y="443"/>
                      <a:pt x="244" y="445"/>
                    </a:cubicBezTo>
                    <a:cubicBezTo>
                      <a:pt x="256" y="448"/>
                      <a:pt x="267" y="454"/>
                      <a:pt x="278" y="458"/>
                    </a:cubicBezTo>
                    <a:cubicBezTo>
                      <a:pt x="292" y="464"/>
                      <a:pt x="296" y="461"/>
                      <a:pt x="300" y="447"/>
                    </a:cubicBezTo>
                    <a:cubicBezTo>
                      <a:pt x="304" y="434"/>
                      <a:pt x="299" y="418"/>
                      <a:pt x="315" y="409"/>
                    </a:cubicBezTo>
                    <a:cubicBezTo>
                      <a:pt x="318" y="407"/>
                      <a:pt x="318" y="402"/>
                      <a:pt x="320" y="398"/>
                    </a:cubicBezTo>
                    <a:cubicBezTo>
                      <a:pt x="321" y="390"/>
                      <a:pt x="320" y="381"/>
                      <a:pt x="328" y="376"/>
                    </a:cubicBezTo>
                    <a:cubicBezTo>
                      <a:pt x="334" y="371"/>
                      <a:pt x="344" y="374"/>
                      <a:pt x="345" y="363"/>
                    </a:cubicBezTo>
                    <a:cubicBezTo>
                      <a:pt x="346" y="363"/>
                      <a:pt x="348" y="362"/>
                      <a:pt x="349" y="363"/>
                    </a:cubicBezTo>
                    <a:cubicBezTo>
                      <a:pt x="371" y="369"/>
                      <a:pt x="381" y="365"/>
                      <a:pt x="393" y="347"/>
                    </a:cubicBezTo>
                    <a:cubicBezTo>
                      <a:pt x="398" y="340"/>
                      <a:pt x="403" y="331"/>
                      <a:pt x="409" y="330"/>
                    </a:cubicBezTo>
                    <a:cubicBezTo>
                      <a:pt x="426" y="327"/>
                      <a:pt x="444" y="326"/>
                      <a:pt x="460" y="320"/>
                    </a:cubicBezTo>
                    <a:cubicBezTo>
                      <a:pt x="475" y="314"/>
                      <a:pt x="490" y="308"/>
                      <a:pt x="506" y="297"/>
                    </a:cubicBezTo>
                    <a:cubicBezTo>
                      <a:pt x="497" y="296"/>
                      <a:pt x="489" y="298"/>
                      <a:pt x="485" y="29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 name="Freeform 6">
                <a:extLst>
                  <a:ext uri="{FF2B5EF4-FFF2-40B4-BE49-F238E27FC236}">
                    <a16:creationId xmlns:a16="http://schemas.microsoft.com/office/drawing/2014/main" id="{38E3E9F7-CAA8-4FC9-A626-FA5F7817A722}"/>
                  </a:ext>
                </a:extLst>
              </p:cNvPr>
              <p:cNvSpPr>
                <a:spLocks/>
              </p:cNvSpPr>
              <p:nvPr/>
            </p:nvSpPr>
            <p:spPr bwMode="auto">
              <a:xfrm>
                <a:off x="8484558" y="4317044"/>
                <a:ext cx="968899" cy="735770"/>
              </a:xfrm>
              <a:custGeom>
                <a:avLst/>
                <a:gdLst>
                  <a:gd name="T0" fmla="*/ 359 w 406"/>
                  <a:gd name="T1" fmla="*/ 107 h 308"/>
                  <a:gd name="T2" fmla="*/ 342 w 406"/>
                  <a:gd name="T3" fmla="*/ 91 h 308"/>
                  <a:gd name="T4" fmla="*/ 333 w 406"/>
                  <a:gd name="T5" fmla="*/ 83 h 308"/>
                  <a:gd name="T6" fmla="*/ 321 w 406"/>
                  <a:gd name="T7" fmla="*/ 46 h 308"/>
                  <a:gd name="T8" fmla="*/ 316 w 406"/>
                  <a:gd name="T9" fmla="*/ 39 h 308"/>
                  <a:gd name="T10" fmla="*/ 303 w 406"/>
                  <a:gd name="T11" fmla="*/ 21 h 308"/>
                  <a:gd name="T12" fmla="*/ 294 w 406"/>
                  <a:gd name="T13" fmla="*/ 0 h 308"/>
                  <a:gd name="T14" fmla="*/ 285 w 406"/>
                  <a:gd name="T15" fmla="*/ 42 h 308"/>
                  <a:gd name="T16" fmla="*/ 278 w 406"/>
                  <a:gd name="T17" fmla="*/ 65 h 308"/>
                  <a:gd name="T18" fmla="*/ 263 w 406"/>
                  <a:gd name="T19" fmla="*/ 68 h 308"/>
                  <a:gd name="T20" fmla="*/ 251 w 406"/>
                  <a:gd name="T21" fmla="*/ 61 h 308"/>
                  <a:gd name="T22" fmla="*/ 236 w 406"/>
                  <a:gd name="T23" fmla="*/ 18 h 308"/>
                  <a:gd name="T24" fmla="*/ 236 w 406"/>
                  <a:gd name="T25" fmla="*/ 15 h 308"/>
                  <a:gd name="T26" fmla="*/ 210 w 406"/>
                  <a:gd name="T27" fmla="*/ 13 h 308"/>
                  <a:gd name="T28" fmla="*/ 166 w 406"/>
                  <a:gd name="T29" fmla="*/ 33 h 308"/>
                  <a:gd name="T30" fmla="*/ 146 w 406"/>
                  <a:gd name="T31" fmla="*/ 37 h 308"/>
                  <a:gd name="T32" fmla="*/ 132 w 406"/>
                  <a:gd name="T33" fmla="*/ 33 h 308"/>
                  <a:gd name="T34" fmla="*/ 112 w 406"/>
                  <a:gd name="T35" fmla="*/ 51 h 308"/>
                  <a:gd name="T36" fmla="*/ 94 w 406"/>
                  <a:gd name="T37" fmla="*/ 62 h 308"/>
                  <a:gd name="T38" fmla="*/ 90 w 406"/>
                  <a:gd name="T39" fmla="*/ 79 h 308"/>
                  <a:gd name="T40" fmla="*/ 36 w 406"/>
                  <a:gd name="T41" fmla="*/ 104 h 308"/>
                  <a:gd name="T42" fmla="*/ 5 w 406"/>
                  <a:gd name="T43" fmla="*/ 132 h 308"/>
                  <a:gd name="T44" fmla="*/ 7 w 406"/>
                  <a:gd name="T45" fmla="*/ 158 h 308"/>
                  <a:gd name="T46" fmla="*/ 10 w 406"/>
                  <a:gd name="T47" fmla="*/ 182 h 308"/>
                  <a:gd name="T48" fmla="*/ 19 w 406"/>
                  <a:gd name="T49" fmla="*/ 245 h 308"/>
                  <a:gd name="T50" fmla="*/ 22 w 406"/>
                  <a:gd name="T51" fmla="*/ 251 h 308"/>
                  <a:gd name="T52" fmla="*/ 51 w 406"/>
                  <a:gd name="T53" fmla="*/ 257 h 308"/>
                  <a:gd name="T54" fmla="*/ 75 w 406"/>
                  <a:gd name="T55" fmla="*/ 247 h 308"/>
                  <a:gd name="T56" fmla="*/ 118 w 406"/>
                  <a:gd name="T57" fmla="*/ 234 h 308"/>
                  <a:gd name="T58" fmla="*/ 164 w 406"/>
                  <a:gd name="T59" fmla="*/ 222 h 308"/>
                  <a:gd name="T60" fmla="*/ 205 w 406"/>
                  <a:gd name="T61" fmla="*/ 228 h 308"/>
                  <a:gd name="T62" fmla="*/ 211 w 406"/>
                  <a:gd name="T63" fmla="*/ 233 h 308"/>
                  <a:gd name="T64" fmla="*/ 244 w 406"/>
                  <a:gd name="T65" fmla="*/ 243 h 308"/>
                  <a:gd name="T66" fmla="*/ 241 w 406"/>
                  <a:gd name="T67" fmla="*/ 259 h 308"/>
                  <a:gd name="T68" fmla="*/ 252 w 406"/>
                  <a:gd name="T69" fmla="*/ 263 h 308"/>
                  <a:gd name="T70" fmla="*/ 258 w 406"/>
                  <a:gd name="T71" fmla="*/ 266 h 308"/>
                  <a:gd name="T72" fmla="*/ 267 w 406"/>
                  <a:gd name="T73" fmla="*/ 277 h 308"/>
                  <a:gd name="T74" fmla="*/ 308 w 406"/>
                  <a:gd name="T75" fmla="*/ 301 h 308"/>
                  <a:gd name="T76" fmla="*/ 329 w 406"/>
                  <a:gd name="T77" fmla="*/ 303 h 308"/>
                  <a:gd name="T78" fmla="*/ 334 w 406"/>
                  <a:gd name="T79" fmla="*/ 303 h 308"/>
                  <a:gd name="T80" fmla="*/ 367 w 406"/>
                  <a:gd name="T81" fmla="*/ 289 h 308"/>
                  <a:gd name="T82" fmla="*/ 369 w 406"/>
                  <a:gd name="T83" fmla="*/ 283 h 308"/>
                  <a:gd name="T84" fmla="*/ 387 w 406"/>
                  <a:gd name="T85" fmla="*/ 238 h 308"/>
                  <a:gd name="T86" fmla="*/ 405 w 406"/>
                  <a:gd name="T87" fmla="*/ 186 h 308"/>
                  <a:gd name="T88" fmla="*/ 388 w 406"/>
                  <a:gd name="T89" fmla="*/ 142 h 308"/>
                  <a:gd name="T90" fmla="*/ 359 w 406"/>
                  <a:gd name="T91" fmla="*/ 107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6" h="308">
                    <a:moveTo>
                      <a:pt x="359" y="107"/>
                    </a:moveTo>
                    <a:cubicBezTo>
                      <a:pt x="355" y="100"/>
                      <a:pt x="350" y="94"/>
                      <a:pt x="342" y="91"/>
                    </a:cubicBezTo>
                    <a:cubicBezTo>
                      <a:pt x="338" y="90"/>
                      <a:pt x="334" y="89"/>
                      <a:pt x="333" y="83"/>
                    </a:cubicBezTo>
                    <a:cubicBezTo>
                      <a:pt x="330" y="71"/>
                      <a:pt x="325" y="58"/>
                      <a:pt x="321" y="46"/>
                    </a:cubicBezTo>
                    <a:cubicBezTo>
                      <a:pt x="320" y="42"/>
                      <a:pt x="319" y="39"/>
                      <a:pt x="316" y="39"/>
                    </a:cubicBezTo>
                    <a:cubicBezTo>
                      <a:pt x="301" y="40"/>
                      <a:pt x="303" y="30"/>
                      <a:pt x="303" y="21"/>
                    </a:cubicBezTo>
                    <a:cubicBezTo>
                      <a:pt x="303" y="13"/>
                      <a:pt x="297" y="8"/>
                      <a:pt x="294" y="0"/>
                    </a:cubicBezTo>
                    <a:cubicBezTo>
                      <a:pt x="284" y="14"/>
                      <a:pt x="284" y="28"/>
                      <a:pt x="285" y="42"/>
                    </a:cubicBezTo>
                    <a:cubicBezTo>
                      <a:pt x="286" y="51"/>
                      <a:pt x="283" y="58"/>
                      <a:pt x="278" y="65"/>
                    </a:cubicBezTo>
                    <a:cubicBezTo>
                      <a:pt x="274" y="72"/>
                      <a:pt x="268" y="73"/>
                      <a:pt x="263" y="68"/>
                    </a:cubicBezTo>
                    <a:cubicBezTo>
                      <a:pt x="260" y="64"/>
                      <a:pt x="255" y="63"/>
                      <a:pt x="251" y="61"/>
                    </a:cubicBezTo>
                    <a:cubicBezTo>
                      <a:pt x="226" y="51"/>
                      <a:pt x="223" y="42"/>
                      <a:pt x="236" y="18"/>
                    </a:cubicBezTo>
                    <a:cubicBezTo>
                      <a:pt x="237" y="18"/>
                      <a:pt x="236" y="16"/>
                      <a:pt x="236" y="15"/>
                    </a:cubicBezTo>
                    <a:cubicBezTo>
                      <a:pt x="228" y="13"/>
                      <a:pt x="219" y="16"/>
                      <a:pt x="210" y="13"/>
                    </a:cubicBezTo>
                    <a:cubicBezTo>
                      <a:pt x="192" y="6"/>
                      <a:pt x="172" y="16"/>
                      <a:pt x="166" y="33"/>
                    </a:cubicBezTo>
                    <a:cubicBezTo>
                      <a:pt x="161" y="46"/>
                      <a:pt x="155" y="48"/>
                      <a:pt x="146" y="37"/>
                    </a:cubicBezTo>
                    <a:cubicBezTo>
                      <a:pt x="141" y="32"/>
                      <a:pt x="137" y="29"/>
                      <a:pt x="132" y="33"/>
                    </a:cubicBezTo>
                    <a:cubicBezTo>
                      <a:pt x="126" y="39"/>
                      <a:pt x="118" y="44"/>
                      <a:pt x="112" y="51"/>
                    </a:cubicBezTo>
                    <a:cubicBezTo>
                      <a:pt x="108" y="55"/>
                      <a:pt x="110" y="76"/>
                      <a:pt x="94" y="62"/>
                    </a:cubicBezTo>
                    <a:cubicBezTo>
                      <a:pt x="91" y="68"/>
                      <a:pt x="95" y="74"/>
                      <a:pt x="90" y="79"/>
                    </a:cubicBezTo>
                    <a:cubicBezTo>
                      <a:pt x="75" y="94"/>
                      <a:pt x="56" y="99"/>
                      <a:pt x="36" y="104"/>
                    </a:cubicBezTo>
                    <a:cubicBezTo>
                      <a:pt x="22" y="107"/>
                      <a:pt x="11" y="118"/>
                      <a:pt x="5" y="132"/>
                    </a:cubicBezTo>
                    <a:cubicBezTo>
                      <a:pt x="0" y="143"/>
                      <a:pt x="11" y="151"/>
                      <a:pt x="7" y="158"/>
                    </a:cubicBezTo>
                    <a:cubicBezTo>
                      <a:pt x="1" y="168"/>
                      <a:pt x="8" y="174"/>
                      <a:pt x="10" y="182"/>
                    </a:cubicBezTo>
                    <a:cubicBezTo>
                      <a:pt x="16" y="202"/>
                      <a:pt x="36" y="221"/>
                      <a:pt x="19" y="245"/>
                    </a:cubicBezTo>
                    <a:cubicBezTo>
                      <a:pt x="17" y="247"/>
                      <a:pt x="20" y="250"/>
                      <a:pt x="22" y="251"/>
                    </a:cubicBezTo>
                    <a:cubicBezTo>
                      <a:pt x="30" y="260"/>
                      <a:pt x="40" y="263"/>
                      <a:pt x="51" y="257"/>
                    </a:cubicBezTo>
                    <a:cubicBezTo>
                      <a:pt x="59" y="253"/>
                      <a:pt x="67" y="245"/>
                      <a:pt x="75" y="247"/>
                    </a:cubicBezTo>
                    <a:cubicBezTo>
                      <a:pt x="92" y="250"/>
                      <a:pt x="105" y="243"/>
                      <a:pt x="118" y="234"/>
                    </a:cubicBezTo>
                    <a:cubicBezTo>
                      <a:pt x="132" y="225"/>
                      <a:pt x="149" y="229"/>
                      <a:pt x="164" y="222"/>
                    </a:cubicBezTo>
                    <a:cubicBezTo>
                      <a:pt x="178" y="215"/>
                      <a:pt x="192" y="224"/>
                      <a:pt x="205" y="228"/>
                    </a:cubicBezTo>
                    <a:cubicBezTo>
                      <a:pt x="207" y="229"/>
                      <a:pt x="209" y="230"/>
                      <a:pt x="211" y="233"/>
                    </a:cubicBezTo>
                    <a:cubicBezTo>
                      <a:pt x="223" y="257"/>
                      <a:pt x="223" y="257"/>
                      <a:pt x="244" y="243"/>
                    </a:cubicBezTo>
                    <a:cubicBezTo>
                      <a:pt x="246" y="249"/>
                      <a:pt x="242" y="254"/>
                      <a:pt x="241" y="259"/>
                    </a:cubicBezTo>
                    <a:cubicBezTo>
                      <a:pt x="245" y="262"/>
                      <a:pt x="256" y="243"/>
                      <a:pt x="252" y="263"/>
                    </a:cubicBezTo>
                    <a:cubicBezTo>
                      <a:pt x="252" y="267"/>
                      <a:pt x="256" y="265"/>
                      <a:pt x="258" y="266"/>
                    </a:cubicBezTo>
                    <a:cubicBezTo>
                      <a:pt x="263" y="268"/>
                      <a:pt x="266" y="272"/>
                      <a:pt x="267" y="277"/>
                    </a:cubicBezTo>
                    <a:cubicBezTo>
                      <a:pt x="269" y="290"/>
                      <a:pt x="297" y="308"/>
                      <a:pt x="308" y="301"/>
                    </a:cubicBezTo>
                    <a:cubicBezTo>
                      <a:pt x="317" y="295"/>
                      <a:pt x="322" y="297"/>
                      <a:pt x="329" y="303"/>
                    </a:cubicBezTo>
                    <a:cubicBezTo>
                      <a:pt x="331" y="305"/>
                      <a:pt x="332" y="304"/>
                      <a:pt x="334" y="303"/>
                    </a:cubicBezTo>
                    <a:cubicBezTo>
                      <a:pt x="345" y="298"/>
                      <a:pt x="354" y="288"/>
                      <a:pt x="367" y="289"/>
                    </a:cubicBezTo>
                    <a:cubicBezTo>
                      <a:pt x="368" y="289"/>
                      <a:pt x="369" y="285"/>
                      <a:pt x="369" y="283"/>
                    </a:cubicBezTo>
                    <a:cubicBezTo>
                      <a:pt x="371" y="266"/>
                      <a:pt x="378" y="251"/>
                      <a:pt x="387" y="238"/>
                    </a:cubicBezTo>
                    <a:cubicBezTo>
                      <a:pt x="399" y="222"/>
                      <a:pt x="403" y="205"/>
                      <a:pt x="405" y="186"/>
                    </a:cubicBezTo>
                    <a:cubicBezTo>
                      <a:pt x="406" y="170"/>
                      <a:pt x="400" y="152"/>
                      <a:pt x="388" y="142"/>
                    </a:cubicBezTo>
                    <a:cubicBezTo>
                      <a:pt x="377" y="131"/>
                      <a:pt x="367" y="120"/>
                      <a:pt x="359" y="10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 name="Freeform 7">
                <a:extLst>
                  <a:ext uri="{FF2B5EF4-FFF2-40B4-BE49-F238E27FC236}">
                    <a16:creationId xmlns:a16="http://schemas.microsoft.com/office/drawing/2014/main" id="{307BD5E2-4A47-4D31-B37C-3522A7AAA46C}"/>
                  </a:ext>
                </a:extLst>
              </p:cNvPr>
              <p:cNvSpPr>
                <a:spLocks/>
              </p:cNvSpPr>
              <p:nvPr/>
            </p:nvSpPr>
            <p:spPr bwMode="auto">
              <a:xfrm>
                <a:off x="3669711" y="1349709"/>
                <a:ext cx="700733" cy="398880"/>
              </a:xfrm>
              <a:custGeom>
                <a:avLst/>
                <a:gdLst>
                  <a:gd name="T0" fmla="*/ 69 w 294"/>
                  <a:gd name="T1" fmla="*/ 108 h 167"/>
                  <a:gd name="T2" fmla="*/ 41 w 294"/>
                  <a:gd name="T3" fmla="*/ 107 h 167"/>
                  <a:gd name="T4" fmla="*/ 32 w 294"/>
                  <a:gd name="T5" fmla="*/ 118 h 167"/>
                  <a:gd name="T6" fmla="*/ 44 w 294"/>
                  <a:gd name="T7" fmla="*/ 121 h 167"/>
                  <a:gd name="T8" fmla="*/ 54 w 294"/>
                  <a:gd name="T9" fmla="*/ 119 h 167"/>
                  <a:gd name="T10" fmla="*/ 55 w 294"/>
                  <a:gd name="T11" fmla="*/ 130 h 167"/>
                  <a:gd name="T12" fmla="*/ 59 w 294"/>
                  <a:gd name="T13" fmla="*/ 139 h 167"/>
                  <a:gd name="T14" fmla="*/ 50 w 294"/>
                  <a:gd name="T15" fmla="*/ 134 h 167"/>
                  <a:gd name="T16" fmla="*/ 43 w 294"/>
                  <a:gd name="T17" fmla="*/ 129 h 167"/>
                  <a:gd name="T18" fmla="*/ 27 w 294"/>
                  <a:gd name="T19" fmla="*/ 130 h 167"/>
                  <a:gd name="T20" fmla="*/ 33 w 294"/>
                  <a:gd name="T21" fmla="*/ 142 h 167"/>
                  <a:gd name="T22" fmla="*/ 9 w 294"/>
                  <a:gd name="T23" fmla="*/ 153 h 167"/>
                  <a:gd name="T24" fmla="*/ 42 w 294"/>
                  <a:gd name="T25" fmla="*/ 156 h 167"/>
                  <a:gd name="T26" fmla="*/ 63 w 294"/>
                  <a:gd name="T27" fmla="*/ 156 h 167"/>
                  <a:gd name="T28" fmla="*/ 87 w 294"/>
                  <a:gd name="T29" fmla="*/ 155 h 167"/>
                  <a:gd name="T30" fmla="*/ 125 w 294"/>
                  <a:gd name="T31" fmla="*/ 154 h 167"/>
                  <a:gd name="T32" fmla="*/ 127 w 294"/>
                  <a:gd name="T33" fmla="*/ 149 h 167"/>
                  <a:gd name="T34" fmla="*/ 122 w 294"/>
                  <a:gd name="T35" fmla="*/ 146 h 167"/>
                  <a:gd name="T36" fmla="*/ 85 w 294"/>
                  <a:gd name="T37" fmla="*/ 142 h 167"/>
                  <a:gd name="T38" fmla="*/ 103 w 294"/>
                  <a:gd name="T39" fmla="*/ 136 h 167"/>
                  <a:gd name="T40" fmla="*/ 149 w 294"/>
                  <a:gd name="T41" fmla="*/ 119 h 167"/>
                  <a:gd name="T42" fmla="*/ 158 w 294"/>
                  <a:gd name="T43" fmla="*/ 110 h 167"/>
                  <a:gd name="T44" fmla="*/ 152 w 294"/>
                  <a:gd name="T45" fmla="*/ 100 h 167"/>
                  <a:gd name="T46" fmla="*/ 133 w 294"/>
                  <a:gd name="T47" fmla="*/ 96 h 167"/>
                  <a:gd name="T48" fmla="*/ 262 w 294"/>
                  <a:gd name="T49" fmla="*/ 47 h 167"/>
                  <a:gd name="T50" fmla="*/ 234 w 294"/>
                  <a:gd name="T51" fmla="*/ 41 h 167"/>
                  <a:gd name="T52" fmla="*/ 294 w 294"/>
                  <a:gd name="T53" fmla="*/ 22 h 167"/>
                  <a:gd name="T54" fmla="*/ 273 w 294"/>
                  <a:gd name="T55" fmla="*/ 15 h 167"/>
                  <a:gd name="T56" fmla="*/ 261 w 294"/>
                  <a:gd name="T57" fmla="*/ 10 h 167"/>
                  <a:gd name="T58" fmla="*/ 229 w 294"/>
                  <a:gd name="T59" fmla="*/ 6 h 167"/>
                  <a:gd name="T60" fmla="*/ 201 w 294"/>
                  <a:gd name="T61" fmla="*/ 4 h 167"/>
                  <a:gd name="T62" fmla="*/ 169 w 294"/>
                  <a:gd name="T63" fmla="*/ 10 h 167"/>
                  <a:gd name="T64" fmla="*/ 131 w 294"/>
                  <a:gd name="T65" fmla="*/ 10 h 167"/>
                  <a:gd name="T66" fmla="*/ 124 w 294"/>
                  <a:gd name="T67" fmla="*/ 10 h 167"/>
                  <a:gd name="T68" fmla="*/ 98 w 294"/>
                  <a:gd name="T69" fmla="*/ 13 h 167"/>
                  <a:gd name="T70" fmla="*/ 63 w 294"/>
                  <a:gd name="T71" fmla="*/ 21 h 167"/>
                  <a:gd name="T72" fmla="*/ 42 w 294"/>
                  <a:gd name="T73" fmla="*/ 29 h 167"/>
                  <a:gd name="T74" fmla="*/ 31 w 294"/>
                  <a:gd name="T75" fmla="*/ 30 h 167"/>
                  <a:gd name="T76" fmla="*/ 6 w 294"/>
                  <a:gd name="T77" fmla="*/ 36 h 167"/>
                  <a:gd name="T78" fmla="*/ 6 w 294"/>
                  <a:gd name="T79" fmla="*/ 49 h 167"/>
                  <a:gd name="T80" fmla="*/ 27 w 294"/>
                  <a:gd name="T81" fmla="*/ 63 h 167"/>
                  <a:gd name="T82" fmla="*/ 51 w 294"/>
                  <a:gd name="T83" fmla="*/ 70 h 167"/>
                  <a:gd name="T84" fmla="*/ 46 w 294"/>
                  <a:gd name="T85" fmla="*/ 88 h 167"/>
                  <a:gd name="T86" fmla="*/ 69 w 294"/>
                  <a:gd name="T87" fmla="*/ 10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4" h="167">
                    <a:moveTo>
                      <a:pt x="69" y="108"/>
                    </a:moveTo>
                    <a:cubicBezTo>
                      <a:pt x="59" y="105"/>
                      <a:pt x="50" y="105"/>
                      <a:pt x="41" y="107"/>
                    </a:cubicBezTo>
                    <a:cubicBezTo>
                      <a:pt x="37" y="108"/>
                      <a:pt x="29" y="111"/>
                      <a:pt x="32" y="118"/>
                    </a:cubicBezTo>
                    <a:cubicBezTo>
                      <a:pt x="34" y="125"/>
                      <a:pt x="40" y="122"/>
                      <a:pt x="44" y="121"/>
                    </a:cubicBezTo>
                    <a:cubicBezTo>
                      <a:pt x="48" y="120"/>
                      <a:pt x="50" y="117"/>
                      <a:pt x="54" y="119"/>
                    </a:cubicBezTo>
                    <a:cubicBezTo>
                      <a:pt x="53" y="123"/>
                      <a:pt x="49" y="127"/>
                      <a:pt x="55" y="130"/>
                    </a:cubicBezTo>
                    <a:cubicBezTo>
                      <a:pt x="59" y="132"/>
                      <a:pt x="64" y="135"/>
                      <a:pt x="59" y="139"/>
                    </a:cubicBezTo>
                    <a:cubicBezTo>
                      <a:pt x="53" y="145"/>
                      <a:pt x="52" y="137"/>
                      <a:pt x="50" y="134"/>
                    </a:cubicBezTo>
                    <a:cubicBezTo>
                      <a:pt x="48" y="132"/>
                      <a:pt x="46" y="130"/>
                      <a:pt x="43" y="129"/>
                    </a:cubicBezTo>
                    <a:cubicBezTo>
                      <a:pt x="38" y="126"/>
                      <a:pt x="31" y="124"/>
                      <a:pt x="27" y="130"/>
                    </a:cubicBezTo>
                    <a:cubicBezTo>
                      <a:pt x="20" y="138"/>
                      <a:pt x="37" y="133"/>
                      <a:pt x="33" y="142"/>
                    </a:cubicBezTo>
                    <a:cubicBezTo>
                      <a:pt x="25" y="142"/>
                      <a:pt x="16" y="143"/>
                      <a:pt x="9" y="153"/>
                    </a:cubicBezTo>
                    <a:cubicBezTo>
                      <a:pt x="21" y="154"/>
                      <a:pt x="32" y="152"/>
                      <a:pt x="42" y="156"/>
                    </a:cubicBezTo>
                    <a:cubicBezTo>
                      <a:pt x="50" y="159"/>
                      <a:pt x="54" y="162"/>
                      <a:pt x="63" y="156"/>
                    </a:cubicBezTo>
                    <a:cubicBezTo>
                      <a:pt x="69" y="151"/>
                      <a:pt x="81" y="151"/>
                      <a:pt x="87" y="155"/>
                    </a:cubicBezTo>
                    <a:cubicBezTo>
                      <a:pt x="101" y="167"/>
                      <a:pt x="112" y="155"/>
                      <a:pt x="125" y="154"/>
                    </a:cubicBezTo>
                    <a:cubicBezTo>
                      <a:pt x="127" y="154"/>
                      <a:pt x="128" y="152"/>
                      <a:pt x="127" y="149"/>
                    </a:cubicBezTo>
                    <a:cubicBezTo>
                      <a:pt x="126" y="147"/>
                      <a:pt x="125" y="146"/>
                      <a:pt x="122" y="146"/>
                    </a:cubicBezTo>
                    <a:cubicBezTo>
                      <a:pt x="110" y="146"/>
                      <a:pt x="99" y="140"/>
                      <a:pt x="85" y="142"/>
                    </a:cubicBezTo>
                    <a:cubicBezTo>
                      <a:pt x="91" y="133"/>
                      <a:pt x="98" y="136"/>
                      <a:pt x="103" y="136"/>
                    </a:cubicBezTo>
                    <a:cubicBezTo>
                      <a:pt x="121" y="138"/>
                      <a:pt x="132" y="121"/>
                      <a:pt x="149" y="119"/>
                    </a:cubicBezTo>
                    <a:cubicBezTo>
                      <a:pt x="154" y="119"/>
                      <a:pt x="156" y="114"/>
                      <a:pt x="158" y="110"/>
                    </a:cubicBezTo>
                    <a:cubicBezTo>
                      <a:pt x="162" y="103"/>
                      <a:pt x="160" y="100"/>
                      <a:pt x="152" y="100"/>
                    </a:cubicBezTo>
                    <a:cubicBezTo>
                      <a:pt x="146" y="100"/>
                      <a:pt x="139" y="102"/>
                      <a:pt x="133" y="96"/>
                    </a:cubicBezTo>
                    <a:cubicBezTo>
                      <a:pt x="182" y="95"/>
                      <a:pt x="216" y="59"/>
                      <a:pt x="262" y="47"/>
                    </a:cubicBezTo>
                    <a:cubicBezTo>
                      <a:pt x="251" y="39"/>
                      <a:pt x="242" y="47"/>
                      <a:pt x="234" y="41"/>
                    </a:cubicBezTo>
                    <a:cubicBezTo>
                      <a:pt x="256" y="41"/>
                      <a:pt x="277" y="38"/>
                      <a:pt x="294" y="22"/>
                    </a:cubicBezTo>
                    <a:cubicBezTo>
                      <a:pt x="285" y="26"/>
                      <a:pt x="278" y="20"/>
                      <a:pt x="273" y="15"/>
                    </a:cubicBezTo>
                    <a:cubicBezTo>
                      <a:pt x="269" y="11"/>
                      <a:pt x="265" y="11"/>
                      <a:pt x="261" y="10"/>
                    </a:cubicBezTo>
                    <a:cubicBezTo>
                      <a:pt x="250" y="9"/>
                      <a:pt x="240" y="13"/>
                      <a:pt x="229" y="6"/>
                    </a:cubicBezTo>
                    <a:cubicBezTo>
                      <a:pt x="222" y="1"/>
                      <a:pt x="210" y="4"/>
                      <a:pt x="201" y="4"/>
                    </a:cubicBezTo>
                    <a:cubicBezTo>
                      <a:pt x="190" y="5"/>
                      <a:pt x="178" y="1"/>
                      <a:pt x="169" y="10"/>
                    </a:cubicBezTo>
                    <a:cubicBezTo>
                      <a:pt x="156" y="0"/>
                      <a:pt x="144" y="8"/>
                      <a:pt x="131" y="10"/>
                    </a:cubicBezTo>
                    <a:cubicBezTo>
                      <a:pt x="129" y="10"/>
                      <a:pt x="126" y="11"/>
                      <a:pt x="124" y="10"/>
                    </a:cubicBezTo>
                    <a:cubicBezTo>
                      <a:pt x="114" y="4"/>
                      <a:pt x="106" y="10"/>
                      <a:pt x="98" y="13"/>
                    </a:cubicBezTo>
                    <a:cubicBezTo>
                      <a:pt x="86" y="17"/>
                      <a:pt x="75" y="26"/>
                      <a:pt x="63" y="21"/>
                    </a:cubicBezTo>
                    <a:cubicBezTo>
                      <a:pt x="53" y="17"/>
                      <a:pt x="47" y="22"/>
                      <a:pt x="42" y="29"/>
                    </a:cubicBezTo>
                    <a:cubicBezTo>
                      <a:pt x="38" y="33"/>
                      <a:pt x="37" y="34"/>
                      <a:pt x="31" y="30"/>
                    </a:cubicBezTo>
                    <a:cubicBezTo>
                      <a:pt x="21" y="22"/>
                      <a:pt x="15" y="35"/>
                      <a:pt x="6" y="36"/>
                    </a:cubicBezTo>
                    <a:cubicBezTo>
                      <a:pt x="0" y="38"/>
                      <a:pt x="5" y="45"/>
                      <a:pt x="6" y="49"/>
                    </a:cubicBezTo>
                    <a:cubicBezTo>
                      <a:pt x="8" y="60"/>
                      <a:pt x="18" y="63"/>
                      <a:pt x="27" y="63"/>
                    </a:cubicBezTo>
                    <a:cubicBezTo>
                      <a:pt x="42" y="63"/>
                      <a:pt x="42" y="62"/>
                      <a:pt x="51" y="70"/>
                    </a:cubicBezTo>
                    <a:cubicBezTo>
                      <a:pt x="35" y="76"/>
                      <a:pt x="34" y="78"/>
                      <a:pt x="46" y="88"/>
                    </a:cubicBezTo>
                    <a:cubicBezTo>
                      <a:pt x="59" y="88"/>
                      <a:pt x="61" y="101"/>
                      <a:pt x="69" y="10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9" name="Freeform 8">
                <a:extLst>
                  <a:ext uri="{FF2B5EF4-FFF2-40B4-BE49-F238E27FC236}">
                    <a16:creationId xmlns:a16="http://schemas.microsoft.com/office/drawing/2014/main" id="{E0B5C0EE-48AD-4681-9CC7-0D0F1B6FF4EB}"/>
                  </a:ext>
                </a:extLst>
              </p:cNvPr>
              <p:cNvSpPr>
                <a:spLocks/>
              </p:cNvSpPr>
              <p:nvPr/>
            </p:nvSpPr>
            <p:spPr bwMode="auto">
              <a:xfrm>
                <a:off x="4005254" y="2065266"/>
                <a:ext cx="0" cy="2695"/>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0"/>
                      <a:pt x="0" y="0"/>
                      <a:pt x="0" y="0"/>
                    </a:cubicBezTo>
                    <a:cubicBezTo>
                      <a:pt x="0" y="0"/>
                      <a:pt x="0" y="0"/>
                      <a:pt x="0" y="0"/>
                    </a:cubicBezTo>
                    <a:lnTo>
                      <a:pt x="0" y="1"/>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0" name="Freeform 9">
                <a:extLst>
                  <a:ext uri="{FF2B5EF4-FFF2-40B4-BE49-F238E27FC236}">
                    <a16:creationId xmlns:a16="http://schemas.microsoft.com/office/drawing/2014/main" id="{2DF73B72-8D3D-4B4F-AA20-9F787128EAAE}"/>
                  </a:ext>
                </a:extLst>
              </p:cNvPr>
              <p:cNvSpPr>
                <a:spLocks/>
              </p:cNvSpPr>
              <p:nvPr/>
            </p:nvSpPr>
            <p:spPr bwMode="auto">
              <a:xfrm>
                <a:off x="8917126" y="4059660"/>
                <a:ext cx="452782" cy="254690"/>
              </a:xfrm>
              <a:custGeom>
                <a:avLst/>
                <a:gdLst>
                  <a:gd name="T0" fmla="*/ 162 w 190"/>
                  <a:gd name="T1" fmla="*/ 61 h 107"/>
                  <a:gd name="T2" fmla="*/ 102 w 190"/>
                  <a:gd name="T3" fmla="*/ 28 h 107"/>
                  <a:gd name="T4" fmla="*/ 46 w 190"/>
                  <a:gd name="T5" fmla="*/ 30 h 107"/>
                  <a:gd name="T6" fmla="*/ 32 w 190"/>
                  <a:gd name="T7" fmla="*/ 22 h 107"/>
                  <a:gd name="T8" fmla="*/ 0 w 190"/>
                  <a:gd name="T9" fmla="*/ 12 h 107"/>
                  <a:gd name="T10" fmla="*/ 14 w 190"/>
                  <a:gd name="T11" fmla="*/ 33 h 107"/>
                  <a:gd name="T12" fmla="*/ 20 w 190"/>
                  <a:gd name="T13" fmla="*/ 39 h 107"/>
                  <a:gd name="T14" fmla="*/ 63 w 190"/>
                  <a:gd name="T15" fmla="*/ 51 h 107"/>
                  <a:gd name="T16" fmla="*/ 69 w 190"/>
                  <a:gd name="T17" fmla="*/ 76 h 107"/>
                  <a:gd name="T18" fmla="*/ 68 w 190"/>
                  <a:gd name="T19" fmla="*/ 83 h 107"/>
                  <a:gd name="T20" fmla="*/ 74 w 190"/>
                  <a:gd name="T21" fmla="*/ 84 h 107"/>
                  <a:gd name="T22" fmla="*/ 99 w 190"/>
                  <a:gd name="T23" fmla="*/ 89 h 107"/>
                  <a:gd name="T24" fmla="*/ 121 w 190"/>
                  <a:gd name="T25" fmla="*/ 88 h 107"/>
                  <a:gd name="T26" fmla="*/ 151 w 190"/>
                  <a:gd name="T27" fmla="*/ 89 h 107"/>
                  <a:gd name="T28" fmla="*/ 190 w 190"/>
                  <a:gd name="T29" fmla="*/ 107 h 107"/>
                  <a:gd name="T30" fmla="*/ 180 w 190"/>
                  <a:gd name="T31" fmla="*/ 93 h 107"/>
                  <a:gd name="T32" fmla="*/ 166 w 190"/>
                  <a:gd name="T33" fmla="*/ 66 h 107"/>
                  <a:gd name="T34" fmla="*/ 162 w 190"/>
                  <a:gd name="T35" fmla="*/ 6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0" h="107">
                    <a:moveTo>
                      <a:pt x="162" y="61"/>
                    </a:moveTo>
                    <a:cubicBezTo>
                      <a:pt x="142" y="49"/>
                      <a:pt x="125" y="34"/>
                      <a:pt x="102" y="28"/>
                    </a:cubicBezTo>
                    <a:cubicBezTo>
                      <a:pt x="83" y="22"/>
                      <a:pt x="65" y="8"/>
                      <a:pt x="46" y="30"/>
                    </a:cubicBezTo>
                    <a:cubicBezTo>
                      <a:pt x="40" y="37"/>
                      <a:pt x="34" y="30"/>
                      <a:pt x="32" y="22"/>
                    </a:cubicBezTo>
                    <a:cubicBezTo>
                      <a:pt x="28" y="3"/>
                      <a:pt x="17" y="0"/>
                      <a:pt x="0" y="12"/>
                    </a:cubicBezTo>
                    <a:cubicBezTo>
                      <a:pt x="4" y="19"/>
                      <a:pt x="17" y="20"/>
                      <a:pt x="14" y="33"/>
                    </a:cubicBezTo>
                    <a:cubicBezTo>
                      <a:pt x="13" y="35"/>
                      <a:pt x="15" y="40"/>
                      <a:pt x="20" y="39"/>
                    </a:cubicBezTo>
                    <a:cubicBezTo>
                      <a:pt x="36" y="37"/>
                      <a:pt x="49" y="47"/>
                      <a:pt x="63" y="51"/>
                    </a:cubicBezTo>
                    <a:cubicBezTo>
                      <a:pt x="76" y="55"/>
                      <a:pt x="78" y="67"/>
                      <a:pt x="69" y="76"/>
                    </a:cubicBezTo>
                    <a:cubicBezTo>
                      <a:pt x="68" y="78"/>
                      <a:pt x="66" y="80"/>
                      <a:pt x="68" y="83"/>
                    </a:cubicBezTo>
                    <a:cubicBezTo>
                      <a:pt x="69" y="86"/>
                      <a:pt x="72" y="84"/>
                      <a:pt x="74" y="84"/>
                    </a:cubicBezTo>
                    <a:cubicBezTo>
                      <a:pt x="83" y="82"/>
                      <a:pt x="91" y="82"/>
                      <a:pt x="99" y="89"/>
                    </a:cubicBezTo>
                    <a:cubicBezTo>
                      <a:pt x="104" y="95"/>
                      <a:pt x="114" y="95"/>
                      <a:pt x="121" y="88"/>
                    </a:cubicBezTo>
                    <a:cubicBezTo>
                      <a:pt x="133" y="77"/>
                      <a:pt x="142" y="75"/>
                      <a:pt x="151" y="89"/>
                    </a:cubicBezTo>
                    <a:cubicBezTo>
                      <a:pt x="161" y="103"/>
                      <a:pt x="175" y="105"/>
                      <a:pt x="190" y="107"/>
                    </a:cubicBezTo>
                    <a:cubicBezTo>
                      <a:pt x="190" y="99"/>
                      <a:pt x="184" y="97"/>
                      <a:pt x="180" y="93"/>
                    </a:cubicBezTo>
                    <a:cubicBezTo>
                      <a:pt x="172" y="85"/>
                      <a:pt x="159" y="81"/>
                      <a:pt x="166" y="66"/>
                    </a:cubicBezTo>
                    <a:cubicBezTo>
                      <a:pt x="168" y="63"/>
                      <a:pt x="164" y="62"/>
                      <a:pt x="162" y="6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1" name="Freeform 10">
                <a:extLst>
                  <a:ext uri="{FF2B5EF4-FFF2-40B4-BE49-F238E27FC236}">
                    <a16:creationId xmlns:a16="http://schemas.microsoft.com/office/drawing/2014/main" id="{3049F79B-70FA-412C-A685-CB334F5CB35B}"/>
                  </a:ext>
                </a:extLst>
              </p:cNvPr>
              <p:cNvSpPr>
                <a:spLocks/>
              </p:cNvSpPr>
              <p:nvPr/>
            </p:nvSpPr>
            <p:spPr bwMode="auto">
              <a:xfrm>
                <a:off x="8380795" y="3892562"/>
                <a:ext cx="245256" cy="262775"/>
              </a:xfrm>
              <a:custGeom>
                <a:avLst/>
                <a:gdLst>
                  <a:gd name="T0" fmla="*/ 2 w 103"/>
                  <a:gd name="T1" fmla="*/ 56 h 110"/>
                  <a:gd name="T2" fmla="*/ 25 w 103"/>
                  <a:gd name="T3" fmla="*/ 102 h 110"/>
                  <a:gd name="T4" fmla="*/ 60 w 103"/>
                  <a:gd name="T5" fmla="*/ 107 h 110"/>
                  <a:gd name="T6" fmla="*/ 77 w 103"/>
                  <a:gd name="T7" fmla="*/ 96 h 110"/>
                  <a:gd name="T8" fmla="*/ 97 w 103"/>
                  <a:gd name="T9" fmla="*/ 62 h 110"/>
                  <a:gd name="T10" fmla="*/ 97 w 103"/>
                  <a:gd name="T11" fmla="*/ 52 h 110"/>
                  <a:gd name="T12" fmla="*/ 90 w 103"/>
                  <a:gd name="T13" fmla="*/ 29 h 110"/>
                  <a:gd name="T14" fmla="*/ 103 w 103"/>
                  <a:gd name="T15" fmla="*/ 17 h 110"/>
                  <a:gd name="T16" fmla="*/ 88 w 103"/>
                  <a:gd name="T17" fmla="*/ 7 h 110"/>
                  <a:gd name="T18" fmla="*/ 84 w 103"/>
                  <a:gd name="T19" fmla="*/ 3 h 110"/>
                  <a:gd name="T20" fmla="*/ 79 w 103"/>
                  <a:gd name="T21" fmla="*/ 2 h 110"/>
                  <a:gd name="T22" fmla="*/ 48 w 103"/>
                  <a:gd name="T23" fmla="*/ 29 h 110"/>
                  <a:gd name="T24" fmla="*/ 47 w 103"/>
                  <a:gd name="T25" fmla="*/ 30 h 110"/>
                  <a:gd name="T26" fmla="*/ 31 w 103"/>
                  <a:gd name="T27" fmla="*/ 42 h 110"/>
                  <a:gd name="T28" fmla="*/ 25 w 103"/>
                  <a:gd name="T29" fmla="*/ 47 h 110"/>
                  <a:gd name="T30" fmla="*/ 13 w 103"/>
                  <a:gd name="T31" fmla="*/ 51 h 110"/>
                  <a:gd name="T32" fmla="*/ 2 w 103"/>
                  <a:gd name="T33"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10">
                    <a:moveTo>
                      <a:pt x="2" y="56"/>
                    </a:moveTo>
                    <a:cubicBezTo>
                      <a:pt x="0" y="65"/>
                      <a:pt x="17" y="100"/>
                      <a:pt x="25" y="102"/>
                    </a:cubicBezTo>
                    <a:cubicBezTo>
                      <a:pt x="38" y="105"/>
                      <a:pt x="52" y="101"/>
                      <a:pt x="60" y="107"/>
                    </a:cubicBezTo>
                    <a:cubicBezTo>
                      <a:pt x="74" y="110"/>
                      <a:pt x="75" y="103"/>
                      <a:pt x="77" y="96"/>
                    </a:cubicBezTo>
                    <a:cubicBezTo>
                      <a:pt x="82" y="84"/>
                      <a:pt x="84" y="70"/>
                      <a:pt x="97" y="62"/>
                    </a:cubicBezTo>
                    <a:cubicBezTo>
                      <a:pt x="103" y="59"/>
                      <a:pt x="101" y="56"/>
                      <a:pt x="97" y="52"/>
                    </a:cubicBezTo>
                    <a:cubicBezTo>
                      <a:pt x="90" y="46"/>
                      <a:pt x="87" y="38"/>
                      <a:pt x="90" y="29"/>
                    </a:cubicBezTo>
                    <a:cubicBezTo>
                      <a:pt x="93" y="23"/>
                      <a:pt x="103" y="24"/>
                      <a:pt x="103" y="17"/>
                    </a:cubicBezTo>
                    <a:cubicBezTo>
                      <a:pt x="103" y="7"/>
                      <a:pt x="89" y="17"/>
                      <a:pt x="88" y="7"/>
                    </a:cubicBezTo>
                    <a:cubicBezTo>
                      <a:pt x="88" y="5"/>
                      <a:pt x="86" y="4"/>
                      <a:pt x="84" y="3"/>
                    </a:cubicBezTo>
                    <a:cubicBezTo>
                      <a:pt x="83" y="1"/>
                      <a:pt x="80" y="0"/>
                      <a:pt x="79" y="2"/>
                    </a:cubicBezTo>
                    <a:cubicBezTo>
                      <a:pt x="72" y="15"/>
                      <a:pt x="62" y="24"/>
                      <a:pt x="48" y="29"/>
                    </a:cubicBezTo>
                    <a:cubicBezTo>
                      <a:pt x="48" y="29"/>
                      <a:pt x="47" y="30"/>
                      <a:pt x="47" y="30"/>
                    </a:cubicBezTo>
                    <a:cubicBezTo>
                      <a:pt x="45" y="38"/>
                      <a:pt x="40" y="43"/>
                      <a:pt x="31" y="42"/>
                    </a:cubicBezTo>
                    <a:cubicBezTo>
                      <a:pt x="28" y="42"/>
                      <a:pt x="26" y="43"/>
                      <a:pt x="25" y="47"/>
                    </a:cubicBezTo>
                    <a:cubicBezTo>
                      <a:pt x="24" y="55"/>
                      <a:pt x="20" y="56"/>
                      <a:pt x="13" y="51"/>
                    </a:cubicBezTo>
                    <a:cubicBezTo>
                      <a:pt x="7" y="48"/>
                      <a:pt x="4" y="51"/>
                      <a:pt x="2" y="5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2" name="Freeform 11">
                <a:extLst>
                  <a:ext uri="{FF2B5EF4-FFF2-40B4-BE49-F238E27FC236}">
                    <a16:creationId xmlns:a16="http://schemas.microsoft.com/office/drawing/2014/main" id="{465A6816-CEDB-4C00-BA59-2FBA5B005ECA}"/>
                  </a:ext>
                </a:extLst>
              </p:cNvPr>
              <p:cNvSpPr>
                <a:spLocks/>
              </p:cNvSpPr>
              <p:nvPr/>
            </p:nvSpPr>
            <p:spPr bwMode="auto">
              <a:xfrm>
                <a:off x="6835139" y="4343995"/>
                <a:ext cx="198092" cy="334196"/>
              </a:xfrm>
              <a:custGeom>
                <a:avLst/>
                <a:gdLst>
                  <a:gd name="T0" fmla="*/ 58 w 83"/>
                  <a:gd name="T1" fmla="*/ 8 h 140"/>
                  <a:gd name="T2" fmla="*/ 16 w 83"/>
                  <a:gd name="T3" fmla="*/ 39 h 140"/>
                  <a:gd name="T4" fmla="*/ 11 w 83"/>
                  <a:gd name="T5" fmla="*/ 47 h 140"/>
                  <a:gd name="T6" fmla="*/ 13 w 83"/>
                  <a:gd name="T7" fmla="*/ 76 h 140"/>
                  <a:gd name="T8" fmla="*/ 10 w 83"/>
                  <a:gd name="T9" fmla="*/ 88 h 140"/>
                  <a:gd name="T10" fmla="*/ 7 w 83"/>
                  <a:gd name="T11" fmla="*/ 127 h 140"/>
                  <a:gd name="T12" fmla="*/ 24 w 83"/>
                  <a:gd name="T13" fmla="*/ 140 h 140"/>
                  <a:gd name="T14" fmla="*/ 42 w 83"/>
                  <a:gd name="T15" fmla="*/ 128 h 140"/>
                  <a:gd name="T16" fmla="*/ 59 w 83"/>
                  <a:gd name="T17" fmla="*/ 74 h 140"/>
                  <a:gd name="T18" fmla="*/ 67 w 83"/>
                  <a:gd name="T19" fmla="*/ 41 h 140"/>
                  <a:gd name="T20" fmla="*/ 68 w 83"/>
                  <a:gd name="T21" fmla="*/ 9 h 140"/>
                  <a:gd name="T22" fmla="*/ 58 w 83"/>
                  <a:gd name="T23" fmla="*/ 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140">
                    <a:moveTo>
                      <a:pt x="58" y="8"/>
                    </a:moveTo>
                    <a:cubicBezTo>
                      <a:pt x="48" y="23"/>
                      <a:pt x="39" y="40"/>
                      <a:pt x="16" y="39"/>
                    </a:cubicBezTo>
                    <a:cubicBezTo>
                      <a:pt x="13" y="39"/>
                      <a:pt x="12" y="43"/>
                      <a:pt x="11" y="47"/>
                    </a:cubicBezTo>
                    <a:cubicBezTo>
                      <a:pt x="9" y="58"/>
                      <a:pt x="6" y="68"/>
                      <a:pt x="13" y="76"/>
                    </a:cubicBezTo>
                    <a:cubicBezTo>
                      <a:pt x="12" y="82"/>
                      <a:pt x="12" y="86"/>
                      <a:pt x="10" y="88"/>
                    </a:cubicBezTo>
                    <a:cubicBezTo>
                      <a:pt x="0" y="100"/>
                      <a:pt x="4" y="113"/>
                      <a:pt x="7" y="127"/>
                    </a:cubicBezTo>
                    <a:cubicBezTo>
                      <a:pt x="10" y="136"/>
                      <a:pt x="15" y="140"/>
                      <a:pt x="24" y="140"/>
                    </a:cubicBezTo>
                    <a:cubicBezTo>
                      <a:pt x="32" y="139"/>
                      <a:pt x="39" y="138"/>
                      <a:pt x="42" y="128"/>
                    </a:cubicBezTo>
                    <a:cubicBezTo>
                      <a:pt x="47" y="110"/>
                      <a:pt x="53" y="91"/>
                      <a:pt x="59" y="74"/>
                    </a:cubicBezTo>
                    <a:cubicBezTo>
                      <a:pt x="63" y="63"/>
                      <a:pt x="61" y="46"/>
                      <a:pt x="67" y="41"/>
                    </a:cubicBezTo>
                    <a:cubicBezTo>
                      <a:pt x="83" y="29"/>
                      <a:pt x="68" y="19"/>
                      <a:pt x="68" y="9"/>
                    </a:cubicBezTo>
                    <a:cubicBezTo>
                      <a:pt x="68" y="2"/>
                      <a:pt x="63" y="0"/>
                      <a:pt x="58"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3" name="Freeform 12">
                <a:extLst>
                  <a:ext uri="{FF2B5EF4-FFF2-40B4-BE49-F238E27FC236}">
                    <a16:creationId xmlns:a16="http://schemas.microsoft.com/office/drawing/2014/main" id="{CA97BC07-0F12-4A1C-9A46-6E188E4FA2D9}"/>
                  </a:ext>
                </a:extLst>
              </p:cNvPr>
              <p:cNvSpPr>
                <a:spLocks/>
              </p:cNvSpPr>
              <p:nvPr/>
            </p:nvSpPr>
            <p:spPr bwMode="auto">
              <a:xfrm>
                <a:off x="7052097" y="1693337"/>
                <a:ext cx="429874" cy="304549"/>
              </a:xfrm>
              <a:custGeom>
                <a:avLst/>
                <a:gdLst>
                  <a:gd name="T0" fmla="*/ 25 w 180"/>
                  <a:gd name="T1" fmla="*/ 123 h 128"/>
                  <a:gd name="T2" fmla="*/ 29 w 180"/>
                  <a:gd name="T3" fmla="*/ 124 h 128"/>
                  <a:gd name="T4" fmla="*/ 49 w 180"/>
                  <a:gd name="T5" fmla="*/ 127 h 128"/>
                  <a:gd name="T6" fmla="*/ 57 w 180"/>
                  <a:gd name="T7" fmla="*/ 125 h 128"/>
                  <a:gd name="T8" fmla="*/ 53 w 180"/>
                  <a:gd name="T9" fmla="*/ 117 h 128"/>
                  <a:gd name="T10" fmla="*/ 48 w 180"/>
                  <a:gd name="T11" fmla="*/ 85 h 128"/>
                  <a:gd name="T12" fmla="*/ 79 w 180"/>
                  <a:gd name="T13" fmla="*/ 52 h 128"/>
                  <a:gd name="T14" fmla="*/ 160 w 180"/>
                  <a:gd name="T15" fmla="*/ 20 h 128"/>
                  <a:gd name="T16" fmla="*/ 175 w 180"/>
                  <a:gd name="T17" fmla="*/ 8 h 128"/>
                  <a:gd name="T18" fmla="*/ 153 w 180"/>
                  <a:gd name="T19" fmla="*/ 6 h 128"/>
                  <a:gd name="T20" fmla="*/ 112 w 180"/>
                  <a:gd name="T21" fmla="*/ 16 h 128"/>
                  <a:gd name="T22" fmla="*/ 76 w 180"/>
                  <a:gd name="T23" fmla="*/ 26 h 128"/>
                  <a:gd name="T24" fmla="*/ 51 w 180"/>
                  <a:gd name="T25" fmla="*/ 40 h 128"/>
                  <a:gd name="T26" fmla="*/ 19 w 180"/>
                  <a:gd name="T27" fmla="*/ 81 h 128"/>
                  <a:gd name="T28" fmla="*/ 14 w 180"/>
                  <a:gd name="T29" fmla="*/ 85 h 128"/>
                  <a:gd name="T30" fmla="*/ 0 w 180"/>
                  <a:gd name="T31" fmla="*/ 102 h 128"/>
                  <a:gd name="T32" fmla="*/ 25 w 180"/>
                  <a:gd name="T33"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0" h="128">
                    <a:moveTo>
                      <a:pt x="25" y="123"/>
                    </a:moveTo>
                    <a:cubicBezTo>
                      <a:pt x="25" y="124"/>
                      <a:pt x="27" y="124"/>
                      <a:pt x="29" y="124"/>
                    </a:cubicBezTo>
                    <a:cubicBezTo>
                      <a:pt x="36" y="124"/>
                      <a:pt x="43" y="123"/>
                      <a:pt x="49" y="127"/>
                    </a:cubicBezTo>
                    <a:cubicBezTo>
                      <a:pt x="52" y="128"/>
                      <a:pt x="56" y="128"/>
                      <a:pt x="57" y="125"/>
                    </a:cubicBezTo>
                    <a:cubicBezTo>
                      <a:pt x="60" y="121"/>
                      <a:pt x="56" y="120"/>
                      <a:pt x="53" y="117"/>
                    </a:cubicBezTo>
                    <a:cubicBezTo>
                      <a:pt x="42" y="108"/>
                      <a:pt x="37" y="98"/>
                      <a:pt x="48" y="85"/>
                    </a:cubicBezTo>
                    <a:cubicBezTo>
                      <a:pt x="58" y="74"/>
                      <a:pt x="66" y="60"/>
                      <a:pt x="79" y="52"/>
                    </a:cubicBezTo>
                    <a:cubicBezTo>
                      <a:pt x="105" y="37"/>
                      <a:pt x="131" y="27"/>
                      <a:pt x="160" y="20"/>
                    </a:cubicBezTo>
                    <a:cubicBezTo>
                      <a:pt x="164" y="19"/>
                      <a:pt x="180" y="20"/>
                      <a:pt x="175" y="8"/>
                    </a:cubicBezTo>
                    <a:cubicBezTo>
                      <a:pt x="172" y="0"/>
                      <a:pt x="161" y="3"/>
                      <a:pt x="153" y="6"/>
                    </a:cubicBezTo>
                    <a:cubicBezTo>
                      <a:pt x="140" y="12"/>
                      <a:pt x="127" y="17"/>
                      <a:pt x="112" y="16"/>
                    </a:cubicBezTo>
                    <a:cubicBezTo>
                      <a:pt x="100" y="16"/>
                      <a:pt x="88" y="21"/>
                      <a:pt x="76" y="26"/>
                    </a:cubicBezTo>
                    <a:cubicBezTo>
                      <a:pt x="67" y="30"/>
                      <a:pt x="55" y="33"/>
                      <a:pt x="51" y="40"/>
                    </a:cubicBezTo>
                    <a:cubicBezTo>
                      <a:pt x="43" y="56"/>
                      <a:pt x="31" y="68"/>
                      <a:pt x="19" y="81"/>
                    </a:cubicBezTo>
                    <a:cubicBezTo>
                      <a:pt x="17" y="82"/>
                      <a:pt x="13" y="82"/>
                      <a:pt x="14" y="85"/>
                    </a:cubicBezTo>
                    <a:cubicBezTo>
                      <a:pt x="18" y="99"/>
                      <a:pt x="6" y="98"/>
                      <a:pt x="0" y="102"/>
                    </a:cubicBezTo>
                    <a:cubicBezTo>
                      <a:pt x="4" y="115"/>
                      <a:pt x="23" y="108"/>
                      <a:pt x="25" y="12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4" name="Freeform 13">
                <a:extLst>
                  <a:ext uri="{FF2B5EF4-FFF2-40B4-BE49-F238E27FC236}">
                    <a16:creationId xmlns:a16="http://schemas.microsoft.com/office/drawing/2014/main" id="{D53E5CBD-990E-4A17-994D-8384CA4DBB8B}"/>
                  </a:ext>
                </a:extLst>
              </p:cNvPr>
              <p:cNvSpPr>
                <a:spLocks/>
              </p:cNvSpPr>
              <p:nvPr/>
            </p:nvSpPr>
            <p:spPr bwMode="auto">
              <a:xfrm>
                <a:off x="5672191" y="2456059"/>
                <a:ext cx="207525" cy="281641"/>
              </a:xfrm>
              <a:custGeom>
                <a:avLst/>
                <a:gdLst>
                  <a:gd name="T0" fmla="*/ 29 w 87"/>
                  <a:gd name="T1" fmla="*/ 56 h 118"/>
                  <a:gd name="T2" fmla="*/ 37 w 87"/>
                  <a:gd name="T3" fmla="*/ 66 h 118"/>
                  <a:gd name="T4" fmla="*/ 33 w 87"/>
                  <a:gd name="T5" fmla="*/ 76 h 118"/>
                  <a:gd name="T6" fmla="*/ 25 w 87"/>
                  <a:gd name="T7" fmla="*/ 88 h 118"/>
                  <a:gd name="T8" fmla="*/ 17 w 87"/>
                  <a:gd name="T9" fmla="*/ 97 h 118"/>
                  <a:gd name="T10" fmla="*/ 33 w 87"/>
                  <a:gd name="T11" fmla="*/ 102 h 118"/>
                  <a:gd name="T12" fmla="*/ 19 w 87"/>
                  <a:gd name="T13" fmla="*/ 116 h 118"/>
                  <a:gd name="T14" fmla="*/ 19 w 87"/>
                  <a:gd name="T15" fmla="*/ 116 h 118"/>
                  <a:gd name="T16" fmla="*/ 53 w 87"/>
                  <a:gd name="T17" fmla="*/ 110 h 118"/>
                  <a:gd name="T18" fmla="*/ 83 w 87"/>
                  <a:gd name="T19" fmla="*/ 93 h 118"/>
                  <a:gd name="T20" fmla="*/ 78 w 87"/>
                  <a:gd name="T21" fmla="*/ 81 h 118"/>
                  <a:gd name="T22" fmla="*/ 67 w 87"/>
                  <a:gd name="T23" fmla="*/ 68 h 118"/>
                  <a:gd name="T24" fmla="*/ 63 w 87"/>
                  <a:gd name="T25" fmla="*/ 59 h 118"/>
                  <a:gd name="T26" fmla="*/ 50 w 87"/>
                  <a:gd name="T27" fmla="*/ 13 h 118"/>
                  <a:gd name="T28" fmla="*/ 30 w 87"/>
                  <a:gd name="T29" fmla="*/ 13 h 118"/>
                  <a:gd name="T30" fmla="*/ 32 w 87"/>
                  <a:gd name="T31" fmla="*/ 2 h 118"/>
                  <a:gd name="T32" fmla="*/ 19 w 87"/>
                  <a:gd name="T33" fmla="*/ 2 h 118"/>
                  <a:gd name="T34" fmla="*/ 5 w 87"/>
                  <a:gd name="T35" fmla="*/ 21 h 118"/>
                  <a:gd name="T36" fmla="*/ 29 w 87"/>
                  <a:gd name="T37" fmla="*/ 5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 h="118">
                    <a:moveTo>
                      <a:pt x="29" y="56"/>
                    </a:moveTo>
                    <a:cubicBezTo>
                      <a:pt x="35" y="57"/>
                      <a:pt x="36" y="62"/>
                      <a:pt x="37" y="66"/>
                    </a:cubicBezTo>
                    <a:cubicBezTo>
                      <a:pt x="38" y="70"/>
                      <a:pt x="38" y="76"/>
                      <a:pt x="33" y="76"/>
                    </a:cubicBezTo>
                    <a:cubicBezTo>
                      <a:pt x="23" y="76"/>
                      <a:pt x="20" y="79"/>
                      <a:pt x="25" y="88"/>
                    </a:cubicBezTo>
                    <a:cubicBezTo>
                      <a:pt x="27" y="93"/>
                      <a:pt x="18" y="93"/>
                      <a:pt x="17" y="97"/>
                    </a:cubicBezTo>
                    <a:cubicBezTo>
                      <a:pt x="23" y="99"/>
                      <a:pt x="29" y="97"/>
                      <a:pt x="33" y="102"/>
                    </a:cubicBezTo>
                    <a:cubicBezTo>
                      <a:pt x="27" y="105"/>
                      <a:pt x="20" y="108"/>
                      <a:pt x="19" y="116"/>
                    </a:cubicBezTo>
                    <a:cubicBezTo>
                      <a:pt x="19" y="116"/>
                      <a:pt x="19" y="116"/>
                      <a:pt x="19" y="116"/>
                    </a:cubicBezTo>
                    <a:cubicBezTo>
                      <a:pt x="31" y="118"/>
                      <a:pt x="42" y="111"/>
                      <a:pt x="53" y="110"/>
                    </a:cubicBezTo>
                    <a:cubicBezTo>
                      <a:pt x="74" y="108"/>
                      <a:pt x="74" y="108"/>
                      <a:pt x="83" y="93"/>
                    </a:cubicBezTo>
                    <a:cubicBezTo>
                      <a:pt x="87" y="86"/>
                      <a:pt x="86" y="81"/>
                      <a:pt x="78" y="81"/>
                    </a:cubicBezTo>
                    <a:cubicBezTo>
                      <a:pt x="70" y="80"/>
                      <a:pt x="68" y="75"/>
                      <a:pt x="67" y="68"/>
                    </a:cubicBezTo>
                    <a:cubicBezTo>
                      <a:pt x="67" y="64"/>
                      <a:pt x="65" y="62"/>
                      <a:pt x="63" y="59"/>
                    </a:cubicBezTo>
                    <a:cubicBezTo>
                      <a:pt x="52" y="46"/>
                      <a:pt x="37" y="37"/>
                      <a:pt x="50" y="13"/>
                    </a:cubicBezTo>
                    <a:cubicBezTo>
                      <a:pt x="42" y="13"/>
                      <a:pt x="36" y="13"/>
                      <a:pt x="30" y="13"/>
                    </a:cubicBezTo>
                    <a:cubicBezTo>
                      <a:pt x="28" y="9"/>
                      <a:pt x="38" y="6"/>
                      <a:pt x="32" y="2"/>
                    </a:cubicBezTo>
                    <a:cubicBezTo>
                      <a:pt x="29" y="0"/>
                      <a:pt x="23" y="1"/>
                      <a:pt x="19" y="2"/>
                    </a:cubicBezTo>
                    <a:cubicBezTo>
                      <a:pt x="12" y="6"/>
                      <a:pt x="14" y="16"/>
                      <a:pt x="5" y="21"/>
                    </a:cubicBezTo>
                    <a:cubicBezTo>
                      <a:pt x="0" y="23"/>
                      <a:pt x="19" y="54"/>
                      <a:pt x="29" y="5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5" name="Freeform 14">
                <a:extLst>
                  <a:ext uri="{FF2B5EF4-FFF2-40B4-BE49-F238E27FC236}">
                    <a16:creationId xmlns:a16="http://schemas.microsoft.com/office/drawing/2014/main" id="{13FA1BE2-68DC-43BB-B056-A06441D2915A}"/>
                  </a:ext>
                </a:extLst>
              </p:cNvPr>
              <p:cNvSpPr>
                <a:spLocks/>
              </p:cNvSpPr>
              <p:nvPr/>
            </p:nvSpPr>
            <p:spPr bwMode="auto">
              <a:xfrm>
                <a:off x="3517436" y="1452124"/>
                <a:ext cx="278946" cy="195397"/>
              </a:xfrm>
              <a:custGeom>
                <a:avLst/>
                <a:gdLst>
                  <a:gd name="T0" fmla="*/ 45 w 117"/>
                  <a:gd name="T1" fmla="*/ 52 h 82"/>
                  <a:gd name="T2" fmla="*/ 32 w 117"/>
                  <a:gd name="T3" fmla="*/ 59 h 82"/>
                  <a:gd name="T4" fmla="*/ 89 w 117"/>
                  <a:gd name="T5" fmla="*/ 68 h 82"/>
                  <a:gd name="T6" fmla="*/ 109 w 117"/>
                  <a:gd name="T7" fmla="*/ 57 h 82"/>
                  <a:gd name="T8" fmla="*/ 116 w 117"/>
                  <a:gd name="T9" fmla="*/ 52 h 82"/>
                  <a:gd name="T10" fmla="*/ 110 w 117"/>
                  <a:gd name="T11" fmla="*/ 45 h 82"/>
                  <a:gd name="T12" fmla="*/ 99 w 117"/>
                  <a:gd name="T13" fmla="*/ 44 h 82"/>
                  <a:gd name="T14" fmla="*/ 83 w 117"/>
                  <a:gd name="T15" fmla="*/ 29 h 82"/>
                  <a:gd name="T16" fmla="*/ 44 w 117"/>
                  <a:gd name="T17" fmla="*/ 6 h 82"/>
                  <a:gd name="T18" fmla="*/ 29 w 117"/>
                  <a:gd name="T19" fmla="*/ 8 h 82"/>
                  <a:gd name="T20" fmla="*/ 19 w 117"/>
                  <a:gd name="T21" fmla="*/ 21 h 82"/>
                  <a:gd name="T22" fmla="*/ 18 w 117"/>
                  <a:gd name="T23" fmla="*/ 32 h 82"/>
                  <a:gd name="T24" fmla="*/ 6 w 117"/>
                  <a:gd name="T25" fmla="*/ 37 h 82"/>
                  <a:gd name="T26" fmla="*/ 45 w 117"/>
                  <a:gd name="T27" fmla="*/ 5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7" h="82">
                    <a:moveTo>
                      <a:pt x="45" y="52"/>
                    </a:moveTo>
                    <a:cubicBezTo>
                      <a:pt x="43" y="60"/>
                      <a:pt x="35" y="54"/>
                      <a:pt x="32" y="59"/>
                    </a:cubicBezTo>
                    <a:cubicBezTo>
                      <a:pt x="42" y="81"/>
                      <a:pt x="74" y="82"/>
                      <a:pt x="89" y="68"/>
                    </a:cubicBezTo>
                    <a:cubicBezTo>
                      <a:pt x="94" y="63"/>
                      <a:pt x="99" y="55"/>
                      <a:pt x="109" y="57"/>
                    </a:cubicBezTo>
                    <a:cubicBezTo>
                      <a:pt x="112" y="57"/>
                      <a:pt x="115" y="55"/>
                      <a:pt x="116" y="52"/>
                    </a:cubicBezTo>
                    <a:cubicBezTo>
                      <a:pt x="117" y="47"/>
                      <a:pt x="111" y="48"/>
                      <a:pt x="110" y="45"/>
                    </a:cubicBezTo>
                    <a:cubicBezTo>
                      <a:pt x="106" y="45"/>
                      <a:pt x="99" y="45"/>
                      <a:pt x="99" y="44"/>
                    </a:cubicBezTo>
                    <a:cubicBezTo>
                      <a:pt x="97" y="34"/>
                      <a:pt x="91" y="34"/>
                      <a:pt x="83" y="29"/>
                    </a:cubicBezTo>
                    <a:cubicBezTo>
                      <a:pt x="70" y="22"/>
                      <a:pt x="55" y="17"/>
                      <a:pt x="44" y="6"/>
                    </a:cubicBezTo>
                    <a:cubicBezTo>
                      <a:pt x="39" y="1"/>
                      <a:pt x="35" y="0"/>
                      <a:pt x="29" y="8"/>
                    </a:cubicBezTo>
                    <a:cubicBezTo>
                      <a:pt x="27" y="12"/>
                      <a:pt x="27" y="20"/>
                      <a:pt x="19" y="21"/>
                    </a:cubicBezTo>
                    <a:cubicBezTo>
                      <a:pt x="0" y="23"/>
                      <a:pt x="17" y="28"/>
                      <a:pt x="18" y="32"/>
                    </a:cubicBezTo>
                    <a:cubicBezTo>
                      <a:pt x="14" y="35"/>
                      <a:pt x="8" y="32"/>
                      <a:pt x="6" y="37"/>
                    </a:cubicBezTo>
                    <a:cubicBezTo>
                      <a:pt x="13" y="56"/>
                      <a:pt x="31" y="49"/>
                      <a:pt x="45" y="5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6" name="Freeform 15">
                <a:extLst>
                  <a:ext uri="{FF2B5EF4-FFF2-40B4-BE49-F238E27FC236}">
                    <a16:creationId xmlns:a16="http://schemas.microsoft.com/office/drawing/2014/main" id="{4A698CC7-2CFB-49B1-912B-0B90559DC7C7}"/>
                  </a:ext>
                </a:extLst>
              </p:cNvPr>
              <p:cNvSpPr>
                <a:spLocks/>
              </p:cNvSpPr>
              <p:nvPr/>
            </p:nvSpPr>
            <p:spPr bwMode="auto">
              <a:xfrm>
                <a:off x="3778863" y="1559929"/>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7" name="Freeform 16">
                <a:extLst>
                  <a:ext uri="{FF2B5EF4-FFF2-40B4-BE49-F238E27FC236}">
                    <a16:creationId xmlns:a16="http://schemas.microsoft.com/office/drawing/2014/main" id="{B7430604-C268-4F89-9B7D-95C9B2E748DC}"/>
                  </a:ext>
                </a:extLst>
              </p:cNvPr>
              <p:cNvSpPr>
                <a:spLocks/>
              </p:cNvSpPr>
              <p:nvPr/>
            </p:nvSpPr>
            <p:spPr bwMode="auto">
              <a:xfrm>
                <a:off x="6088588" y="1535672"/>
                <a:ext cx="320720" cy="180573"/>
              </a:xfrm>
              <a:custGeom>
                <a:avLst/>
                <a:gdLst>
                  <a:gd name="T0" fmla="*/ 11 w 134"/>
                  <a:gd name="T1" fmla="*/ 21 h 76"/>
                  <a:gd name="T2" fmla="*/ 9 w 134"/>
                  <a:gd name="T3" fmla="*/ 26 h 76"/>
                  <a:gd name="T4" fmla="*/ 20 w 134"/>
                  <a:gd name="T5" fmla="*/ 39 h 76"/>
                  <a:gd name="T6" fmla="*/ 32 w 134"/>
                  <a:gd name="T7" fmla="*/ 38 h 76"/>
                  <a:gd name="T8" fmla="*/ 53 w 134"/>
                  <a:gd name="T9" fmla="*/ 36 h 76"/>
                  <a:gd name="T10" fmla="*/ 43 w 134"/>
                  <a:gd name="T11" fmla="*/ 41 h 76"/>
                  <a:gd name="T12" fmla="*/ 34 w 134"/>
                  <a:gd name="T13" fmla="*/ 60 h 76"/>
                  <a:gd name="T14" fmla="*/ 52 w 134"/>
                  <a:gd name="T15" fmla="*/ 74 h 76"/>
                  <a:gd name="T16" fmla="*/ 59 w 134"/>
                  <a:gd name="T17" fmla="*/ 72 h 76"/>
                  <a:gd name="T18" fmla="*/ 78 w 134"/>
                  <a:gd name="T19" fmla="*/ 43 h 76"/>
                  <a:gd name="T20" fmla="*/ 92 w 134"/>
                  <a:gd name="T21" fmla="*/ 33 h 76"/>
                  <a:gd name="T22" fmla="*/ 103 w 134"/>
                  <a:gd name="T23" fmla="*/ 47 h 76"/>
                  <a:gd name="T24" fmla="*/ 105 w 134"/>
                  <a:gd name="T25" fmla="*/ 56 h 76"/>
                  <a:gd name="T26" fmla="*/ 134 w 134"/>
                  <a:gd name="T27" fmla="*/ 47 h 76"/>
                  <a:gd name="T28" fmla="*/ 120 w 134"/>
                  <a:gd name="T29" fmla="*/ 42 h 76"/>
                  <a:gd name="T30" fmla="*/ 79 w 134"/>
                  <a:gd name="T31" fmla="*/ 13 h 76"/>
                  <a:gd name="T32" fmla="*/ 68 w 134"/>
                  <a:gd name="T33" fmla="*/ 10 h 76"/>
                  <a:gd name="T34" fmla="*/ 52 w 134"/>
                  <a:gd name="T35" fmla="*/ 4 h 76"/>
                  <a:gd name="T36" fmla="*/ 54 w 134"/>
                  <a:gd name="T37" fmla="*/ 13 h 76"/>
                  <a:gd name="T38" fmla="*/ 53 w 134"/>
                  <a:gd name="T39" fmla="*/ 19 h 76"/>
                  <a:gd name="T40" fmla="*/ 40 w 134"/>
                  <a:gd name="T41" fmla="*/ 5 h 76"/>
                  <a:gd name="T42" fmla="*/ 36 w 134"/>
                  <a:gd name="T43" fmla="*/ 10 h 76"/>
                  <a:gd name="T44" fmla="*/ 32 w 134"/>
                  <a:gd name="T45" fmla="*/ 15 h 76"/>
                  <a:gd name="T46" fmla="*/ 27 w 134"/>
                  <a:gd name="T47" fmla="*/ 7 h 76"/>
                  <a:gd name="T48" fmla="*/ 28 w 134"/>
                  <a:gd name="T49" fmla="*/ 4 h 76"/>
                  <a:gd name="T50" fmla="*/ 6 w 134"/>
                  <a:gd name="T51" fmla="*/ 7 h 76"/>
                  <a:gd name="T52" fmla="*/ 11 w 134"/>
                  <a:gd name="T53" fmla="*/ 2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 h="76">
                    <a:moveTo>
                      <a:pt x="11" y="21"/>
                    </a:moveTo>
                    <a:cubicBezTo>
                      <a:pt x="10" y="22"/>
                      <a:pt x="9" y="24"/>
                      <a:pt x="9" y="26"/>
                    </a:cubicBezTo>
                    <a:cubicBezTo>
                      <a:pt x="9" y="33"/>
                      <a:pt x="15" y="37"/>
                      <a:pt x="20" y="39"/>
                    </a:cubicBezTo>
                    <a:cubicBezTo>
                      <a:pt x="23" y="41"/>
                      <a:pt x="31" y="42"/>
                      <a:pt x="32" y="38"/>
                    </a:cubicBezTo>
                    <a:cubicBezTo>
                      <a:pt x="38" y="23"/>
                      <a:pt x="46" y="32"/>
                      <a:pt x="53" y="36"/>
                    </a:cubicBezTo>
                    <a:cubicBezTo>
                      <a:pt x="51" y="41"/>
                      <a:pt x="46" y="39"/>
                      <a:pt x="43" y="41"/>
                    </a:cubicBezTo>
                    <a:cubicBezTo>
                      <a:pt x="36" y="44"/>
                      <a:pt x="30" y="55"/>
                      <a:pt x="34" y="60"/>
                    </a:cubicBezTo>
                    <a:cubicBezTo>
                      <a:pt x="39" y="65"/>
                      <a:pt x="46" y="69"/>
                      <a:pt x="52" y="74"/>
                    </a:cubicBezTo>
                    <a:cubicBezTo>
                      <a:pt x="55" y="76"/>
                      <a:pt x="58" y="76"/>
                      <a:pt x="59" y="72"/>
                    </a:cubicBezTo>
                    <a:cubicBezTo>
                      <a:pt x="63" y="61"/>
                      <a:pt x="74" y="54"/>
                      <a:pt x="78" y="43"/>
                    </a:cubicBezTo>
                    <a:cubicBezTo>
                      <a:pt x="80" y="36"/>
                      <a:pt x="86" y="31"/>
                      <a:pt x="92" y="33"/>
                    </a:cubicBezTo>
                    <a:cubicBezTo>
                      <a:pt x="98" y="35"/>
                      <a:pt x="102" y="41"/>
                      <a:pt x="103" y="47"/>
                    </a:cubicBezTo>
                    <a:cubicBezTo>
                      <a:pt x="103" y="50"/>
                      <a:pt x="100" y="55"/>
                      <a:pt x="105" y="56"/>
                    </a:cubicBezTo>
                    <a:cubicBezTo>
                      <a:pt x="116" y="58"/>
                      <a:pt x="128" y="63"/>
                      <a:pt x="134" y="47"/>
                    </a:cubicBezTo>
                    <a:cubicBezTo>
                      <a:pt x="130" y="45"/>
                      <a:pt x="125" y="45"/>
                      <a:pt x="120" y="42"/>
                    </a:cubicBezTo>
                    <a:cubicBezTo>
                      <a:pt x="106" y="32"/>
                      <a:pt x="95" y="19"/>
                      <a:pt x="79" y="13"/>
                    </a:cubicBezTo>
                    <a:cubicBezTo>
                      <a:pt x="75" y="11"/>
                      <a:pt x="69" y="18"/>
                      <a:pt x="68" y="10"/>
                    </a:cubicBezTo>
                    <a:cubicBezTo>
                      <a:pt x="66" y="0"/>
                      <a:pt x="58" y="2"/>
                      <a:pt x="52" y="4"/>
                    </a:cubicBezTo>
                    <a:cubicBezTo>
                      <a:pt x="40" y="8"/>
                      <a:pt x="56" y="9"/>
                      <a:pt x="54" y="13"/>
                    </a:cubicBezTo>
                    <a:cubicBezTo>
                      <a:pt x="53" y="15"/>
                      <a:pt x="53" y="17"/>
                      <a:pt x="53" y="19"/>
                    </a:cubicBezTo>
                    <a:cubicBezTo>
                      <a:pt x="45" y="17"/>
                      <a:pt x="47" y="7"/>
                      <a:pt x="40" y="5"/>
                    </a:cubicBezTo>
                    <a:cubicBezTo>
                      <a:pt x="38" y="6"/>
                      <a:pt x="36" y="7"/>
                      <a:pt x="36" y="10"/>
                    </a:cubicBezTo>
                    <a:cubicBezTo>
                      <a:pt x="36" y="13"/>
                      <a:pt x="36" y="17"/>
                      <a:pt x="32" y="15"/>
                    </a:cubicBezTo>
                    <a:cubicBezTo>
                      <a:pt x="30" y="14"/>
                      <a:pt x="25" y="11"/>
                      <a:pt x="27" y="7"/>
                    </a:cubicBezTo>
                    <a:cubicBezTo>
                      <a:pt x="28" y="6"/>
                      <a:pt x="33" y="5"/>
                      <a:pt x="28" y="4"/>
                    </a:cubicBezTo>
                    <a:cubicBezTo>
                      <a:pt x="21" y="4"/>
                      <a:pt x="12" y="1"/>
                      <a:pt x="6" y="7"/>
                    </a:cubicBezTo>
                    <a:cubicBezTo>
                      <a:pt x="0" y="13"/>
                      <a:pt x="2" y="19"/>
                      <a:pt x="11" y="2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8" name="Freeform 17">
                <a:extLst>
                  <a:ext uri="{FF2B5EF4-FFF2-40B4-BE49-F238E27FC236}">
                    <a16:creationId xmlns:a16="http://schemas.microsoft.com/office/drawing/2014/main" id="{15DF15D2-3D4E-4999-98C3-9FA4088B67F6}"/>
                  </a:ext>
                </a:extLst>
              </p:cNvPr>
              <p:cNvSpPr>
                <a:spLocks/>
              </p:cNvSpPr>
              <p:nvPr/>
            </p:nvSpPr>
            <p:spPr bwMode="auto">
              <a:xfrm>
                <a:off x="8070856" y="3926250"/>
                <a:ext cx="266817" cy="278945"/>
              </a:xfrm>
              <a:custGeom>
                <a:avLst/>
                <a:gdLst>
                  <a:gd name="T0" fmla="*/ 104 w 112"/>
                  <a:gd name="T1" fmla="*/ 102 h 117"/>
                  <a:gd name="T2" fmla="*/ 109 w 112"/>
                  <a:gd name="T3" fmla="*/ 85 h 117"/>
                  <a:gd name="T4" fmla="*/ 108 w 112"/>
                  <a:gd name="T5" fmla="*/ 77 h 117"/>
                  <a:gd name="T6" fmla="*/ 103 w 112"/>
                  <a:gd name="T7" fmla="*/ 77 h 117"/>
                  <a:gd name="T8" fmla="*/ 96 w 112"/>
                  <a:gd name="T9" fmla="*/ 80 h 117"/>
                  <a:gd name="T10" fmla="*/ 80 w 112"/>
                  <a:gd name="T11" fmla="*/ 63 h 117"/>
                  <a:gd name="T12" fmla="*/ 52 w 112"/>
                  <a:gd name="T13" fmla="*/ 34 h 117"/>
                  <a:gd name="T14" fmla="*/ 44 w 112"/>
                  <a:gd name="T15" fmla="*/ 28 h 117"/>
                  <a:gd name="T16" fmla="*/ 0 w 112"/>
                  <a:gd name="T17" fmla="*/ 3 h 117"/>
                  <a:gd name="T18" fmla="*/ 7 w 112"/>
                  <a:gd name="T19" fmla="*/ 17 h 117"/>
                  <a:gd name="T20" fmla="*/ 48 w 112"/>
                  <a:gd name="T21" fmla="*/ 70 h 117"/>
                  <a:gd name="T22" fmla="*/ 86 w 112"/>
                  <a:gd name="T23" fmla="*/ 111 h 117"/>
                  <a:gd name="T24" fmla="*/ 104 w 112"/>
                  <a:gd name="T25" fmla="*/ 10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117">
                    <a:moveTo>
                      <a:pt x="104" y="102"/>
                    </a:moveTo>
                    <a:cubicBezTo>
                      <a:pt x="104" y="96"/>
                      <a:pt x="105" y="90"/>
                      <a:pt x="109" y="85"/>
                    </a:cubicBezTo>
                    <a:cubicBezTo>
                      <a:pt x="112" y="82"/>
                      <a:pt x="111" y="79"/>
                      <a:pt x="108" y="77"/>
                    </a:cubicBezTo>
                    <a:cubicBezTo>
                      <a:pt x="106" y="76"/>
                      <a:pt x="103" y="76"/>
                      <a:pt x="103" y="77"/>
                    </a:cubicBezTo>
                    <a:cubicBezTo>
                      <a:pt x="104" y="87"/>
                      <a:pt x="98" y="82"/>
                      <a:pt x="96" y="80"/>
                    </a:cubicBezTo>
                    <a:cubicBezTo>
                      <a:pt x="90" y="75"/>
                      <a:pt x="80" y="69"/>
                      <a:pt x="80" y="63"/>
                    </a:cubicBezTo>
                    <a:cubicBezTo>
                      <a:pt x="78" y="44"/>
                      <a:pt x="64" y="41"/>
                      <a:pt x="52" y="34"/>
                    </a:cubicBezTo>
                    <a:cubicBezTo>
                      <a:pt x="48" y="32"/>
                      <a:pt x="46" y="30"/>
                      <a:pt x="44" y="28"/>
                    </a:cubicBezTo>
                    <a:cubicBezTo>
                      <a:pt x="31" y="16"/>
                      <a:pt x="22" y="0"/>
                      <a:pt x="0" y="3"/>
                    </a:cubicBezTo>
                    <a:cubicBezTo>
                      <a:pt x="0" y="9"/>
                      <a:pt x="3" y="13"/>
                      <a:pt x="7" y="17"/>
                    </a:cubicBezTo>
                    <a:cubicBezTo>
                      <a:pt x="25" y="31"/>
                      <a:pt x="39" y="50"/>
                      <a:pt x="48" y="70"/>
                    </a:cubicBezTo>
                    <a:cubicBezTo>
                      <a:pt x="57" y="89"/>
                      <a:pt x="72" y="98"/>
                      <a:pt x="86" y="111"/>
                    </a:cubicBezTo>
                    <a:cubicBezTo>
                      <a:pt x="93" y="117"/>
                      <a:pt x="103" y="112"/>
                      <a:pt x="104" y="10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9" name="Freeform 18">
                <a:extLst>
                  <a:ext uri="{FF2B5EF4-FFF2-40B4-BE49-F238E27FC236}">
                    <a16:creationId xmlns:a16="http://schemas.microsoft.com/office/drawing/2014/main" id="{54CFAA26-9671-4AD7-A948-EA09E08793DD}"/>
                  </a:ext>
                </a:extLst>
              </p:cNvPr>
              <p:cNvSpPr>
                <a:spLocks/>
              </p:cNvSpPr>
              <p:nvPr/>
            </p:nvSpPr>
            <p:spPr bwMode="auto">
              <a:xfrm>
                <a:off x="3526868" y="1690642"/>
                <a:ext cx="404270" cy="140147"/>
              </a:xfrm>
              <a:custGeom>
                <a:avLst/>
                <a:gdLst>
                  <a:gd name="T0" fmla="*/ 44 w 170"/>
                  <a:gd name="T1" fmla="*/ 35 h 59"/>
                  <a:gd name="T2" fmla="*/ 53 w 170"/>
                  <a:gd name="T3" fmla="*/ 48 h 59"/>
                  <a:gd name="T4" fmla="*/ 95 w 170"/>
                  <a:gd name="T5" fmla="*/ 52 h 59"/>
                  <a:gd name="T6" fmla="*/ 150 w 170"/>
                  <a:gd name="T7" fmla="*/ 51 h 59"/>
                  <a:gd name="T8" fmla="*/ 170 w 170"/>
                  <a:gd name="T9" fmla="*/ 39 h 59"/>
                  <a:gd name="T10" fmla="*/ 151 w 170"/>
                  <a:gd name="T11" fmla="*/ 29 h 59"/>
                  <a:gd name="T12" fmla="*/ 89 w 170"/>
                  <a:gd name="T13" fmla="*/ 30 h 59"/>
                  <a:gd name="T14" fmla="*/ 69 w 170"/>
                  <a:gd name="T15" fmla="*/ 17 h 59"/>
                  <a:gd name="T16" fmla="*/ 61 w 170"/>
                  <a:gd name="T17" fmla="*/ 12 h 59"/>
                  <a:gd name="T18" fmla="*/ 16 w 170"/>
                  <a:gd name="T19" fmla="*/ 2 h 59"/>
                  <a:gd name="T20" fmla="*/ 2 w 170"/>
                  <a:gd name="T21" fmla="*/ 7 h 59"/>
                  <a:gd name="T22" fmla="*/ 11 w 170"/>
                  <a:gd name="T23" fmla="*/ 13 h 59"/>
                  <a:gd name="T24" fmla="*/ 24 w 170"/>
                  <a:gd name="T25" fmla="*/ 17 h 59"/>
                  <a:gd name="T26" fmla="*/ 44 w 170"/>
                  <a:gd name="T27" fmla="*/ 3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 h="59">
                    <a:moveTo>
                      <a:pt x="44" y="35"/>
                    </a:moveTo>
                    <a:cubicBezTo>
                      <a:pt x="44" y="42"/>
                      <a:pt x="47" y="44"/>
                      <a:pt x="53" y="48"/>
                    </a:cubicBezTo>
                    <a:cubicBezTo>
                      <a:pt x="67" y="56"/>
                      <a:pt x="81" y="47"/>
                      <a:pt x="95" y="52"/>
                    </a:cubicBezTo>
                    <a:cubicBezTo>
                      <a:pt x="112" y="59"/>
                      <a:pt x="132" y="45"/>
                      <a:pt x="150" y="51"/>
                    </a:cubicBezTo>
                    <a:cubicBezTo>
                      <a:pt x="163" y="56"/>
                      <a:pt x="170" y="47"/>
                      <a:pt x="170" y="39"/>
                    </a:cubicBezTo>
                    <a:cubicBezTo>
                      <a:pt x="170" y="30"/>
                      <a:pt x="159" y="30"/>
                      <a:pt x="151" y="29"/>
                    </a:cubicBezTo>
                    <a:cubicBezTo>
                      <a:pt x="130" y="27"/>
                      <a:pt x="110" y="34"/>
                      <a:pt x="89" y="30"/>
                    </a:cubicBezTo>
                    <a:cubicBezTo>
                      <a:pt x="82" y="29"/>
                      <a:pt x="64" y="40"/>
                      <a:pt x="69" y="17"/>
                    </a:cubicBezTo>
                    <a:cubicBezTo>
                      <a:pt x="70" y="14"/>
                      <a:pt x="64" y="11"/>
                      <a:pt x="61" y="12"/>
                    </a:cubicBezTo>
                    <a:cubicBezTo>
                      <a:pt x="45" y="14"/>
                      <a:pt x="31" y="6"/>
                      <a:pt x="16" y="2"/>
                    </a:cubicBezTo>
                    <a:cubicBezTo>
                      <a:pt x="11" y="1"/>
                      <a:pt x="3" y="0"/>
                      <a:pt x="2" y="7"/>
                    </a:cubicBezTo>
                    <a:cubicBezTo>
                      <a:pt x="0" y="13"/>
                      <a:pt x="8" y="10"/>
                      <a:pt x="11" y="13"/>
                    </a:cubicBezTo>
                    <a:cubicBezTo>
                      <a:pt x="14" y="16"/>
                      <a:pt x="19" y="17"/>
                      <a:pt x="24" y="17"/>
                    </a:cubicBezTo>
                    <a:cubicBezTo>
                      <a:pt x="37" y="16"/>
                      <a:pt x="45" y="21"/>
                      <a:pt x="44" y="3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0" name="Freeform 19">
                <a:extLst>
                  <a:ext uri="{FF2B5EF4-FFF2-40B4-BE49-F238E27FC236}">
                    <a16:creationId xmlns:a16="http://schemas.microsoft.com/office/drawing/2014/main" id="{6FD72E75-66F8-443A-B26B-5F0F06B2822E}"/>
                  </a:ext>
                </a:extLst>
              </p:cNvPr>
              <p:cNvSpPr>
                <a:spLocks/>
              </p:cNvSpPr>
              <p:nvPr/>
            </p:nvSpPr>
            <p:spPr bwMode="auto">
              <a:xfrm>
                <a:off x="5263879" y="2151509"/>
                <a:ext cx="247952" cy="140147"/>
              </a:xfrm>
              <a:custGeom>
                <a:avLst/>
                <a:gdLst>
                  <a:gd name="T0" fmla="*/ 100 w 104"/>
                  <a:gd name="T1" fmla="*/ 23 h 59"/>
                  <a:gd name="T2" fmla="*/ 64 w 104"/>
                  <a:gd name="T3" fmla="*/ 12 h 59"/>
                  <a:gd name="T4" fmla="*/ 55 w 104"/>
                  <a:gd name="T5" fmla="*/ 13 h 59"/>
                  <a:gd name="T6" fmla="*/ 36 w 104"/>
                  <a:gd name="T7" fmla="*/ 21 h 59"/>
                  <a:gd name="T8" fmla="*/ 27 w 104"/>
                  <a:gd name="T9" fmla="*/ 19 h 59"/>
                  <a:gd name="T10" fmla="*/ 0 w 104"/>
                  <a:gd name="T11" fmla="*/ 23 h 59"/>
                  <a:gd name="T12" fmla="*/ 19 w 104"/>
                  <a:gd name="T13" fmla="*/ 24 h 59"/>
                  <a:gd name="T14" fmla="*/ 18 w 104"/>
                  <a:gd name="T15" fmla="*/ 48 h 59"/>
                  <a:gd name="T16" fmla="*/ 48 w 104"/>
                  <a:gd name="T17" fmla="*/ 57 h 59"/>
                  <a:gd name="T18" fmla="*/ 100 w 104"/>
                  <a:gd name="T19" fmla="*/ 33 h 59"/>
                  <a:gd name="T20" fmla="*/ 100 w 104"/>
                  <a:gd name="T21" fmla="*/ 2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59">
                    <a:moveTo>
                      <a:pt x="100" y="23"/>
                    </a:moveTo>
                    <a:cubicBezTo>
                      <a:pt x="89" y="13"/>
                      <a:pt x="80" y="0"/>
                      <a:pt x="64" y="12"/>
                    </a:cubicBezTo>
                    <a:cubicBezTo>
                      <a:pt x="62" y="14"/>
                      <a:pt x="58" y="12"/>
                      <a:pt x="55" y="13"/>
                    </a:cubicBezTo>
                    <a:cubicBezTo>
                      <a:pt x="48" y="15"/>
                      <a:pt x="39" y="11"/>
                      <a:pt x="36" y="21"/>
                    </a:cubicBezTo>
                    <a:cubicBezTo>
                      <a:pt x="35" y="23"/>
                      <a:pt x="30" y="23"/>
                      <a:pt x="27" y="19"/>
                    </a:cubicBezTo>
                    <a:cubicBezTo>
                      <a:pt x="18" y="3"/>
                      <a:pt x="9" y="5"/>
                      <a:pt x="0" y="23"/>
                    </a:cubicBezTo>
                    <a:cubicBezTo>
                      <a:pt x="6" y="23"/>
                      <a:pt x="12" y="21"/>
                      <a:pt x="19" y="24"/>
                    </a:cubicBezTo>
                    <a:cubicBezTo>
                      <a:pt x="10" y="32"/>
                      <a:pt x="25" y="40"/>
                      <a:pt x="18" y="48"/>
                    </a:cubicBezTo>
                    <a:cubicBezTo>
                      <a:pt x="29" y="48"/>
                      <a:pt x="39" y="59"/>
                      <a:pt x="48" y="57"/>
                    </a:cubicBezTo>
                    <a:cubicBezTo>
                      <a:pt x="67" y="53"/>
                      <a:pt x="86" y="47"/>
                      <a:pt x="100" y="33"/>
                    </a:cubicBezTo>
                    <a:cubicBezTo>
                      <a:pt x="104" y="29"/>
                      <a:pt x="103" y="26"/>
                      <a:pt x="100" y="2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1" name="Freeform 20">
                <a:extLst>
                  <a:ext uri="{FF2B5EF4-FFF2-40B4-BE49-F238E27FC236}">
                    <a16:creationId xmlns:a16="http://schemas.microsoft.com/office/drawing/2014/main" id="{3A2BA38D-66C2-4327-85D5-6BE75B61AEE2}"/>
                  </a:ext>
                </a:extLst>
              </p:cNvPr>
              <p:cNvSpPr>
                <a:spLocks/>
              </p:cNvSpPr>
              <p:nvPr/>
            </p:nvSpPr>
            <p:spPr bwMode="auto">
              <a:xfrm>
                <a:off x="8914430" y="3005865"/>
                <a:ext cx="278946" cy="226391"/>
              </a:xfrm>
              <a:custGeom>
                <a:avLst/>
                <a:gdLst>
                  <a:gd name="T0" fmla="*/ 77 w 117"/>
                  <a:gd name="T1" fmla="*/ 47 h 95"/>
                  <a:gd name="T2" fmla="*/ 50 w 117"/>
                  <a:gd name="T3" fmla="*/ 67 h 95"/>
                  <a:gd name="T4" fmla="*/ 45 w 117"/>
                  <a:gd name="T5" fmla="*/ 67 h 95"/>
                  <a:gd name="T6" fmla="*/ 0 w 117"/>
                  <a:gd name="T7" fmla="*/ 86 h 95"/>
                  <a:gd name="T8" fmla="*/ 31 w 117"/>
                  <a:gd name="T9" fmla="*/ 79 h 95"/>
                  <a:gd name="T10" fmla="*/ 44 w 117"/>
                  <a:gd name="T11" fmla="*/ 81 h 95"/>
                  <a:gd name="T12" fmla="*/ 57 w 117"/>
                  <a:gd name="T13" fmla="*/ 83 h 95"/>
                  <a:gd name="T14" fmla="*/ 61 w 117"/>
                  <a:gd name="T15" fmla="*/ 80 h 95"/>
                  <a:gd name="T16" fmla="*/ 79 w 117"/>
                  <a:gd name="T17" fmla="*/ 77 h 95"/>
                  <a:gd name="T18" fmla="*/ 100 w 117"/>
                  <a:gd name="T19" fmla="*/ 55 h 95"/>
                  <a:gd name="T20" fmla="*/ 104 w 117"/>
                  <a:gd name="T21" fmla="*/ 37 h 95"/>
                  <a:gd name="T22" fmla="*/ 107 w 117"/>
                  <a:gd name="T23" fmla="*/ 10 h 95"/>
                  <a:gd name="T24" fmla="*/ 94 w 117"/>
                  <a:gd name="T25" fmla="*/ 7 h 95"/>
                  <a:gd name="T26" fmla="*/ 90 w 117"/>
                  <a:gd name="T27" fmla="*/ 20 h 95"/>
                  <a:gd name="T28" fmla="*/ 77 w 117"/>
                  <a:gd name="T29" fmla="*/ 47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 h="95">
                    <a:moveTo>
                      <a:pt x="77" y="47"/>
                    </a:moveTo>
                    <a:cubicBezTo>
                      <a:pt x="66" y="52"/>
                      <a:pt x="54" y="54"/>
                      <a:pt x="50" y="67"/>
                    </a:cubicBezTo>
                    <a:cubicBezTo>
                      <a:pt x="49" y="69"/>
                      <a:pt x="46" y="67"/>
                      <a:pt x="45" y="67"/>
                    </a:cubicBezTo>
                    <a:cubicBezTo>
                      <a:pt x="29" y="70"/>
                      <a:pt x="12" y="69"/>
                      <a:pt x="0" y="86"/>
                    </a:cubicBezTo>
                    <a:cubicBezTo>
                      <a:pt x="12" y="88"/>
                      <a:pt x="21" y="81"/>
                      <a:pt x="31" y="79"/>
                    </a:cubicBezTo>
                    <a:cubicBezTo>
                      <a:pt x="35" y="78"/>
                      <a:pt x="42" y="76"/>
                      <a:pt x="44" y="81"/>
                    </a:cubicBezTo>
                    <a:cubicBezTo>
                      <a:pt x="47" y="95"/>
                      <a:pt x="52" y="92"/>
                      <a:pt x="57" y="83"/>
                    </a:cubicBezTo>
                    <a:cubicBezTo>
                      <a:pt x="58" y="81"/>
                      <a:pt x="58" y="78"/>
                      <a:pt x="61" y="80"/>
                    </a:cubicBezTo>
                    <a:cubicBezTo>
                      <a:pt x="68" y="85"/>
                      <a:pt x="74" y="80"/>
                      <a:pt x="79" y="77"/>
                    </a:cubicBezTo>
                    <a:cubicBezTo>
                      <a:pt x="89" y="74"/>
                      <a:pt x="102" y="72"/>
                      <a:pt x="100" y="55"/>
                    </a:cubicBezTo>
                    <a:cubicBezTo>
                      <a:pt x="100" y="50"/>
                      <a:pt x="99" y="40"/>
                      <a:pt x="104" y="37"/>
                    </a:cubicBezTo>
                    <a:cubicBezTo>
                      <a:pt x="117" y="29"/>
                      <a:pt x="109" y="19"/>
                      <a:pt x="107" y="10"/>
                    </a:cubicBezTo>
                    <a:cubicBezTo>
                      <a:pt x="104" y="0"/>
                      <a:pt x="98" y="4"/>
                      <a:pt x="94" y="7"/>
                    </a:cubicBezTo>
                    <a:cubicBezTo>
                      <a:pt x="91" y="10"/>
                      <a:pt x="90" y="15"/>
                      <a:pt x="90" y="20"/>
                    </a:cubicBezTo>
                    <a:cubicBezTo>
                      <a:pt x="91" y="31"/>
                      <a:pt x="86" y="42"/>
                      <a:pt x="77" y="4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2" name="Freeform 21">
                <a:extLst>
                  <a:ext uri="{FF2B5EF4-FFF2-40B4-BE49-F238E27FC236}">
                    <a16:creationId xmlns:a16="http://schemas.microsoft.com/office/drawing/2014/main" id="{98695855-A753-485A-AB37-6C99F894C906}"/>
                  </a:ext>
                </a:extLst>
              </p:cNvPr>
              <p:cNvSpPr>
                <a:spLocks/>
              </p:cNvSpPr>
              <p:nvPr/>
            </p:nvSpPr>
            <p:spPr bwMode="auto">
              <a:xfrm>
                <a:off x="3044440" y="1700076"/>
                <a:ext cx="269513" cy="126671"/>
              </a:xfrm>
              <a:custGeom>
                <a:avLst/>
                <a:gdLst>
                  <a:gd name="T0" fmla="*/ 15 w 113"/>
                  <a:gd name="T1" fmla="*/ 21 h 53"/>
                  <a:gd name="T2" fmla="*/ 8 w 113"/>
                  <a:gd name="T3" fmla="*/ 23 h 53"/>
                  <a:gd name="T4" fmla="*/ 0 w 113"/>
                  <a:gd name="T5" fmla="*/ 34 h 53"/>
                  <a:gd name="T6" fmla="*/ 11 w 113"/>
                  <a:gd name="T7" fmla="*/ 37 h 53"/>
                  <a:gd name="T8" fmla="*/ 46 w 113"/>
                  <a:gd name="T9" fmla="*/ 38 h 53"/>
                  <a:gd name="T10" fmla="*/ 32 w 113"/>
                  <a:gd name="T11" fmla="*/ 43 h 53"/>
                  <a:gd name="T12" fmla="*/ 28 w 113"/>
                  <a:gd name="T13" fmla="*/ 46 h 53"/>
                  <a:gd name="T14" fmla="*/ 32 w 113"/>
                  <a:gd name="T15" fmla="*/ 51 h 53"/>
                  <a:gd name="T16" fmla="*/ 42 w 113"/>
                  <a:gd name="T17" fmla="*/ 52 h 53"/>
                  <a:gd name="T18" fmla="*/ 83 w 113"/>
                  <a:gd name="T19" fmla="*/ 39 h 53"/>
                  <a:gd name="T20" fmla="*/ 104 w 113"/>
                  <a:gd name="T21" fmla="*/ 38 h 53"/>
                  <a:gd name="T22" fmla="*/ 113 w 113"/>
                  <a:gd name="T23" fmla="*/ 24 h 53"/>
                  <a:gd name="T24" fmla="*/ 102 w 113"/>
                  <a:gd name="T25" fmla="*/ 19 h 53"/>
                  <a:gd name="T26" fmla="*/ 88 w 113"/>
                  <a:gd name="T27" fmla="*/ 15 h 53"/>
                  <a:gd name="T28" fmla="*/ 73 w 113"/>
                  <a:gd name="T29" fmla="*/ 6 h 53"/>
                  <a:gd name="T30" fmla="*/ 73 w 113"/>
                  <a:gd name="T31" fmla="*/ 24 h 53"/>
                  <a:gd name="T32" fmla="*/ 74 w 113"/>
                  <a:gd name="T33" fmla="*/ 30 h 53"/>
                  <a:gd name="T34" fmla="*/ 59 w 113"/>
                  <a:gd name="T35" fmla="*/ 26 h 53"/>
                  <a:gd name="T36" fmla="*/ 23 w 113"/>
                  <a:gd name="T37" fmla="*/ 8 h 53"/>
                  <a:gd name="T38" fmla="*/ 9 w 113"/>
                  <a:gd name="T39" fmla="*/ 15 h 53"/>
                  <a:gd name="T40" fmla="*/ 15 w 113"/>
                  <a:gd name="T41"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3" h="53">
                    <a:moveTo>
                      <a:pt x="15" y="21"/>
                    </a:moveTo>
                    <a:cubicBezTo>
                      <a:pt x="13" y="21"/>
                      <a:pt x="11" y="23"/>
                      <a:pt x="8" y="23"/>
                    </a:cubicBezTo>
                    <a:cubicBezTo>
                      <a:pt x="3" y="25"/>
                      <a:pt x="0" y="31"/>
                      <a:pt x="0" y="34"/>
                    </a:cubicBezTo>
                    <a:cubicBezTo>
                      <a:pt x="1" y="40"/>
                      <a:pt x="7" y="38"/>
                      <a:pt x="11" y="37"/>
                    </a:cubicBezTo>
                    <a:cubicBezTo>
                      <a:pt x="23" y="34"/>
                      <a:pt x="35" y="35"/>
                      <a:pt x="46" y="38"/>
                    </a:cubicBezTo>
                    <a:cubicBezTo>
                      <a:pt x="44" y="45"/>
                      <a:pt x="38" y="42"/>
                      <a:pt x="32" y="43"/>
                    </a:cubicBezTo>
                    <a:cubicBezTo>
                      <a:pt x="31" y="43"/>
                      <a:pt x="29" y="45"/>
                      <a:pt x="28" y="46"/>
                    </a:cubicBezTo>
                    <a:cubicBezTo>
                      <a:pt x="27" y="50"/>
                      <a:pt x="31" y="49"/>
                      <a:pt x="32" y="51"/>
                    </a:cubicBezTo>
                    <a:cubicBezTo>
                      <a:pt x="35" y="53"/>
                      <a:pt x="39" y="52"/>
                      <a:pt x="42" y="52"/>
                    </a:cubicBezTo>
                    <a:cubicBezTo>
                      <a:pt x="57" y="51"/>
                      <a:pt x="69" y="41"/>
                      <a:pt x="83" y="39"/>
                    </a:cubicBezTo>
                    <a:cubicBezTo>
                      <a:pt x="90" y="38"/>
                      <a:pt x="97" y="41"/>
                      <a:pt x="104" y="38"/>
                    </a:cubicBezTo>
                    <a:cubicBezTo>
                      <a:pt x="111" y="35"/>
                      <a:pt x="113" y="30"/>
                      <a:pt x="113" y="24"/>
                    </a:cubicBezTo>
                    <a:cubicBezTo>
                      <a:pt x="113" y="16"/>
                      <a:pt x="106" y="18"/>
                      <a:pt x="102" y="19"/>
                    </a:cubicBezTo>
                    <a:cubicBezTo>
                      <a:pt x="95" y="21"/>
                      <a:pt x="92" y="21"/>
                      <a:pt x="88" y="15"/>
                    </a:cubicBezTo>
                    <a:cubicBezTo>
                      <a:pt x="85" y="10"/>
                      <a:pt x="84" y="0"/>
                      <a:pt x="73" y="6"/>
                    </a:cubicBezTo>
                    <a:cubicBezTo>
                      <a:pt x="63" y="12"/>
                      <a:pt x="74" y="18"/>
                      <a:pt x="73" y="24"/>
                    </a:cubicBezTo>
                    <a:cubicBezTo>
                      <a:pt x="72" y="25"/>
                      <a:pt x="78" y="25"/>
                      <a:pt x="74" y="30"/>
                    </a:cubicBezTo>
                    <a:cubicBezTo>
                      <a:pt x="69" y="29"/>
                      <a:pt x="62" y="29"/>
                      <a:pt x="59" y="26"/>
                    </a:cubicBezTo>
                    <a:cubicBezTo>
                      <a:pt x="49" y="16"/>
                      <a:pt x="35" y="15"/>
                      <a:pt x="23" y="8"/>
                    </a:cubicBezTo>
                    <a:cubicBezTo>
                      <a:pt x="14" y="4"/>
                      <a:pt x="12" y="12"/>
                      <a:pt x="9" y="15"/>
                    </a:cubicBezTo>
                    <a:cubicBezTo>
                      <a:pt x="5" y="19"/>
                      <a:pt x="13" y="18"/>
                      <a:pt x="15" y="2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3" name="Freeform 22">
                <a:extLst>
                  <a:ext uri="{FF2B5EF4-FFF2-40B4-BE49-F238E27FC236}">
                    <a16:creationId xmlns:a16="http://schemas.microsoft.com/office/drawing/2014/main" id="{AF87EC74-3E83-478F-A049-623355170EEE}"/>
                  </a:ext>
                </a:extLst>
              </p:cNvPr>
              <p:cNvSpPr>
                <a:spLocks/>
              </p:cNvSpPr>
              <p:nvPr/>
            </p:nvSpPr>
            <p:spPr bwMode="auto">
              <a:xfrm>
                <a:off x="8003477" y="1468295"/>
                <a:ext cx="179226" cy="145537"/>
              </a:xfrm>
              <a:custGeom>
                <a:avLst/>
                <a:gdLst>
                  <a:gd name="T0" fmla="*/ 9 w 75"/>
                  <a:gd name="T1" fmla="*/ 38 h 61"/>
                  <a:gd name="T2" fmla="*/ 18 w 75"/>
                  <a:gd name="T3" fmla="*/ 43 h 61"/>
                  <a:gd name="T4" fmla="*/ 58 w 75"/>
                  <a:gd name="T5" fmla="*/ 56 h 61"/>
                  <a:gd name="T6" fmla="*/ 73 w 75"/>
                  <a:gd name="T7" fmla="*/ 38 h 61"/>
                  <a:gd name="T8" fmla="*/ 59 w 75"/>
                  <a:gd name="T9" fmla="*/ 32 h 61"/>
                  <a:gd name="T10" fmla="*/ 48 w 75"/>
                  <a:gd name="T11" fmla="*/ 17 h 61"/>
                  <a:gd name="T12" fmla="*/ 48 w 75"/>
                  <a:gd name="T13" fmla="*/ 12 h 61"/>
                  <a:gd name="T14" fmla="*/ 31 w 75"/>
                  <a:gd name="T15" fmla="*/ 2 h 61"/>
                  <a:gd name="T16" fmla="*/ 13 w 75"/>
                  <a:gd name="T17" fmla="*/ 13 h 61"/>
                  <a:gd name="T18" fmla="*/ 6 w 75"/>
                  <a:gd name="T19" fmla="*/ 29 h 61"/>
                  <a:gd name="T20" fmla="*/ 9 w 75"/>
                  <a:gd name="T21"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61">
                    <a:moveTo>
                      <a:pt x="9" y="38"/>
                    </a:moveTo>
                    <a:cubicBezTo>
                      <a:pt x="13" y="39"/>
                      <a:pt x="15" y="41"/>
                      <a:pt x="18" y="43"/>
                    </a:cubicBezTo>
                    <a:cubicBezTo>
                      <a:pt x="31" y="48"/>
                      <a:pt x="42" y="57"/>
                      <a:pt x="58" y="56"/>
                    </a:cubicBezTo>
                    <a:cubicBezTo>
                      <a:pt x="73" y="61"/>
                      <a:pt x="71" y="45"/>
                      <a:pt x="73" y="38"/>
                    </a:cubicBezTo>
                    <a:cubicBezTo>
                      <a:pt x="75" y="28"/>
                      <a:pt x="64" y="34"/>
                      <a:pt x="59" y="32"/>
                    </a:cubicBezTo>
                    <a:cubicBezTo>
                      <a:pt x="53" y="29"/>
                      <a:pt x="40" y="31"/>
                      <a:pt x="48" y="17"/>
                    </a:cubicBezTo>
                    <a:cubicBezTo>
                      <a:pt x="49" y="16"/>
                      <a:pt x="49" y="12"/>
                      <a:pt x="48" y="12"/>
                    </a:cubicBezTo>
                    <a:cubicBezTo>
                      <a:pt x="42" y="10"/>
                      <a:pt x="40" y="0"/>
                      <a:pt x="31" y="2"/>
                    </a:cubicBezTo>
                    <a:cubicBezTo>
                      <a:pt x="24" y="3"/>
                      <a:pt x="15" y="3"/>
                      <a:pt x="13" y="13"/>
                    </a:cubicBezTo>
                    <a:cubicBezTo>
                      <a:pt x="12" y="19"/>
                      <a:pt x="8" y="23"/>
                      <a:pt x="6" y="29"/>
                    </a:cubicBezTo>
                    <a:cubicBezTo>
                      <a:pt x="3" y="36"/>
                      <a:pt x="0" y="36"/>
                      <a:pt x="9" y="3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4" name="Freeform 23">
                <a:extLst>
                  <a:ext uri="{FF2B5EF4-FFF2-40B4-BE49-F238E27FC236}">
                    <a16:creationId xmlns:a16="http://schemas.microsoft.com/office/drawing/2014/main" id="{28CE498A-E928-4280-A680-988BAE1D1824}"/>
                  </a:ext>
                </a:extLst>
              </p:cNvPr>
              <p:cNvSpPr>
                <a:spLocks/>
              </p:cNvSpPr>
              <p:nvPr/>
            </p:nvSpPr>
            <p:spPr bwMode="auto">
              <a:xfrm>
                <a:off x="9758006" y="5083809"/>
                <a:ext cx="181922" cy="187311"/>
              </a:xfrm>
              <a:custGeom>
                <a:avLst/>
                <a:gdLst>
                  <a:gd name="T0" fmla="*/ 57 w 76"/>
                  <a:gd name="T1" fmla="*/ 10 h 79"/>
                  <a:gd name="T2" fmla="*/ 14 w 76"/>
                  <a:gd name="T3" fmla="*/ 52 h 79"/>
                  <a:gd name="T4" fmla="*/ 4 w 76"/>
                  <a:gd name="T5" fmla="*/ 67 h 79"/>
                  <a:gd name="T6" fmla="*/ 24 w 76"/>
                  <a:gd name="T7" fmla="*/ 77 h 79"/>
                  <a:gd name="T8" fmla="*/ 40 w 76"/>
                  <a:gd name="T9" fmla="*/ 68 h 79"/>
                  <a:gd name="T10" fmla="*/ 55 w 76"/>
                  <a:gd name="T11" fmla="*/ 46 h 79"/>
                  <a:gd name="T12" fmla="*/ 75 w 76"/>
                  <a:gd name="T13" fmla="*/ 17 h 79"/>
                  <a:gd name="T14" fmla="*/ 74 w 76"/>
                  <a:gd name="T15" fmla="*/ 10 h 79"/>
                  <a:gd name="T16" fmla="*/ 57 w 76"/>
                  <a:gd name="T17" fmla="*/ 1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9">
                    <a:moveTo>
                      <a:pt x="57" y="10"/>
                    </a:moveTo>
                    <a:cubicBezTo>
                      <a:pt x="49" y="31"/>
                      <a:pt x="29" y="39"/>
                      <a:pt x="14" y="52"/>
                    </a:cubicBezTo>
                    <a:cubicBezTo>
                      <a:pt x="8" y="56"/>
                      <a:pt x="0" y="60"/>
                      <a:pt x="4" y="67"/>
                    </a:cubicBezTo>
                    <a:cubicBezTo>
                      <a:pt x="7" y="74"/>
                      <a:pt x="15" y="78"/>
                      <a:pt x="24" y="77"/>
                    </a:cubicBezTo>
                    <a:cubicBezTo>
                      <a:pt x="31" y="79"/>
                      <a:pt x="35" y="74"/>
                      <a:pt x="40" y="68"/>
                    </a:cubicBezTo>
                    <a:cubicBezTo>
                      <a:pt x="44" y="61"/>
                      <a:pt x="46" y="51"/>
                      <a:pt x="55" y="46"/>
                    </a:cubicBezTo>
                    <a:cubicBezTo>
                      <a:pt x="66" y="40"/>
                      <a:pt x="71" y="28"/>
                      <a:pt x="75" y="17"/>
                    </a:cubicBezTo>
                    <a:cubicBezTo>
                      <a:pt x="76" y="15"/>
                      <a:pt x="74" y="9"/>
                      <a:pt x="74" y="10"/>
                    </a:cubicBezTo>
                    <a:cubicBezTo>
                      <a:pt x="68" y="17"/>
                      <a:pt x="61" y="0"/>
                      <a:pt x="57" y="1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5" name="Freeform 24">
                <a:extLst>
                  <a:ext uri="{FF2B5EF4-FFF2-40B4-BE49-F238E27FC236}">
                    <a16:creationId xmlns:a16="http://schemas.microsoft.com/office/drawing/2014/main" id="{7A4E899B-B320-4A8B-BA12-7B5991FF8877}"/>
                  </a:ext>
                </a:extLst>
              </p:cNvPr>
              <p:cNvSpPr>
                <a:spLocks/>
              </p:cNvSpPr>
              <p:nvPr/>
            </p:nvSpPr>
            <p:spPr bwMode="auto">
              <a:xfrm>
                <a:off x="3382679" y="1824051"/>
                <a:ext cx="150927" cy="138798"/>
              </a:xfrm>
              <a:custGeom>
                <a:avLst/>
                <a:gdLst>
                  <a:gd name="T0" fmla="*/ 10 w 63"/>
                  <a:gd name="T1" fmla="*/ 27 h 58"/>
                  <a:gd name="T2" fmla="*/ 2 w 63"/>
                  <a:gd name="T3" fmla="*/ 29 h 58"/>
                  <a:gd name="T4" fmla="*/ 7 w 63"/>
                  <a:gd name="T5" fmla="*/ 37 h 58"/>
                  <a:gd name="T6" fmla="*/ 29 w 63"/>
                  <a:gd name="T7" fmla="*/ 53 h 58"/>
                  <a:gd name="T8" fmla="*/ 41 w 63"/>
                  <a:gd name="T9" fmla="*/ 57 h 58"/>
                  <a:gd name="T10" fmla="*/ 60 w 63"/>
                  <a:gd name="T11" fmla="*/ 25 h 58"/>
                  <a:gd name="T12" fmla="*/ 44 w 63"/>
                  <a:gd name="T13" fmla="*/ 26 h 58"/>
                  <a:gd name="T14" fmla="*/ 49 w 63"/>
                  <a:gd name="T15" fmla="*/ 21 h 58"/>
                  <a:gd name="T16" fmla="*/ 55 w 63"/>
                  <a:gd name="T17" fmla="*/ 12 h 58"/>
                  <a:gd name="T18" fmla="*/ 43 w 63"/>
                  <a:gd name="T19" fmla="*/ 4 h 58"/>
                  <a:gd name="T20" fmla="*/ 19 w 63"/>
                  <a:gd name="T21" fmla="*/ 9 h 58"/>
                  <a:gd name="T22" fmla="*/ 13 w 63"/>
                  <a:gd name="T23" fmla="*/ 15 h 58"/>
                  <a:gd name="T24" fmla="*/ 15 w 63"/>
                  <a:gd name="T25" fmla="*/ 20 h 58"/>
                  <a:gd name="T26" fmla="*/ 25 w 63"/>
                  <a:gd name="T27" fmla="*/ 25 h 58"/>
                  <a:gd name="T28" fmla="*/ 10 w 63"/>
                  <a:gd name="T29" fmla="*/ 2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 h="58">
                    <a:moveTo>
                      <a:pt x="10" y="27"/>
                    </a:moveTo>
                    <a:cubicBezTo>
                      <a:pt x="8" y="26"/>
                      <a:pt x="3" y="25"/>
                      <a:pt x="2" y="29"/>
                    </a:cubicBezTo>
                    <a:cubicBezTo>
                      <a:pt x="0" y="33"/>
                      <a:pt x="4" y="37"/>
                      <a:pt x="7" y="37"/>
                    </a:cubicBezTo>
                    <a:cubicBezTo>
                      <a:pt x="16" y="40"/>
                      <a:pt x="22" y="47"/>
                      <a:pt x="29" y="53"/>
                    </a:cubicBezTo>
                    <a:cubicBezTo>
                      <a:pt x="32" y="57"/>
                      <a:pt x="37" y="58"/>
                      <a:pt x="41" y="57"/>
                    </a:cubicBezTo>
                    <a:cubicBezTo>
                      <a:pt x="60" y="51"/>
                      <a:pt x="63" y="46"/>
                      <a:pt x="60" y="25"/>
                    </a:cubicBezTo>
                    <a:cubicBezTo>
                      <a:pt x="55" y="28"/>
                      <a:pt x="49" y="27"/>
                      <a:pt x="44" y="26"/>
                    </a:cubicBezTo>
                    <a:cubicBezTo>
                      <a:pt x="44" y="21"/>
                      <a:pt x="47" y="21"/>
                      <a:pt x="49" y="21"/>
                    </a:cubicBezTo>
                    <a:cubicBezTo>
                      <a:pt x="54" y="20"/>
                      <a:pt x="57" y="16"/>
                      <a:pt x="55" y="12"/>
                    </a:cubicBezTo>
                    <a:cubicBezTo>
                      <a:pt x="52" y="8"/>
                      <a:pt x="47" y="0"/>
                      <a:pt x="43" y="4"/>
                    </a:cubicBezTo>
                    <a:cubicBezTo>
                      <a:pt x="36" y="12"/>
                      <a:pt x="27" y="8"/>
                      <a:pt x="19" y="9"/>
                    </a:cubicBezTo>
                    <a:cubicBezTo>
                      <a:pt x="16" y="10"/>
                      <a:pt x="14" y="12"/>
                      <a:pt x="13" y="15"/>
                    </a:cubicBezTo>
                    <a:cubicBezTo>
                      <a:pt x="13" y="17"/>
                      <a:pt x="13" y="20"/>
                      <a:pt x="15" y="20"/>
                    </a:cubicBezTo>
                    <a:cubicBezTo>
                      <a:pt x="20" y="19"/>
                      <a:pt x="27" y="16"/>
                      <a:pt x="25" y="25"/>
                    </a:cubicBezTo>
                    <a:cubicBezTo>
                      <a:pt x="22" y="34"/>
                      <a:pt x="17" y="32"/>
                      <a:pt x="10" y="2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6" name="Freeform 25">
                <a:extLst>
                  <a:ext uri="{FF2B5EF4-FFF2-40B4-BE49-F238E27FC236}">
                    <a16:creationId xmlns:a16="http://schemas.microsoft.com/office/drawing/2014/main" id="{C5FB0323-792C-4912-8ECD-867A209E1006}"/>
                  </a:ext>
                </a:extLst>
              </p:cNvPr>
              <p:cNvSpPr>
                <a:spLocks/>
              </p:cNvSpPr>
              <p:nvPr/>
            </p:nvSpPr>
            <p:spPr bwMode="auto">
              <a:xfrm>
                <a:off x="5581905" y="2575992"/>
                <a:ext cx="123976" cy="121280"/>
              </a:xfrm>
              <a:custGeom>
                <a:avLst/>
                <a:gdLst>
                  <a:gd name="T0" fmla="*/ 13 w 52"/>
                  <a:gd name="T1" fmla="*/ 51 h 51"/>
                  <a:gd name="T2" fmla="*/ 43 w 52"/>
                  <a:gd name="T3" fmla="*/ 41 h 51"/>
                  <a:gd name="T4" fmla="*/ 43 w 52"/>
                  <a:gd name="T5" fmla="*/ 23 h 51"/>
                  <a:gd name="T6" fmla="*/ 47 w 52"/>
                  <a:gd name="T7" fmla="*/ 15 h 51"/>
                  <a:gd name="T8" fmla="*/ 39 w 52"/>
                  <a:gd name="T9" fmla="*/ 0 h 51"/>
                  <a:gd name="T10" fmla="*/ 9 w 52"/>
                  <a:gd name="T11" fmla="*/ 15 h 51"/>
                  <a:gd name="T12" fmla="*/ 7 w 52"/>
                  <a:gd name="T13" fmla="*/ 22 h 51"/>
                  <a:gd name="T14" fmla="*/ 6 w 52"/>
                  <a:gd name="T15" fmla="*/ 39 h 51"/>
                  <a:gd name="T16" fmla="*/ 13 w 52"/>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1">
                    <a:moveTo>
                      <a:pt x="13" y="51"/>
                    </a:moveTo>
                    <a:cubicBezTo>
                      <a:pt x="23" y="49"/>
                      <a:pt x="34" y="46"/>
                      <a:pt x="43" y="41"/>
                    </a:cubicBezTo>
                    <a:cubicBezTo>
                      <a:pt x="48" y="38"/>
                      <a:pt x="46" y="29"/>
                      <a:pt x="43" y="23"/>
                    </a:cubicBezTo>
                    <a:cubicBezTo>
                      <a:pt x="42" y="20"/>
                      <a:pt x="45" y="18"/>
                      <a:pt x="47" y="15"/>
                    </a:cubicBezTo>
                    <a:cubicBezTo>
                      <a:pt x="52" y="7"/>
                      <a:pt x="49" y="0"/>
                      <a:pt x="39" y="0"/>
                    </a:cubicBezTo>
                    <a:cubicBezTo>
                      <a:pt x="35" y="0"/>
                      <a:pt x="10" y="12"/>
                      <a:pt x="9" y="15"/>
                    </a:cubicBezTo>
                    <a:cubicBezTo>
                      <a:pt x="8" y="18"/>
                      <a:pt x="6" y="21"/>
                      <a:pt x="7" y="22"/>
                    </a:cubicBezTo>
                    <a:cubicBezTo>
                      <a:pt x="13" y="28"/>
                      <a:pt x="11" y="33"/>
                      <a:pt x="6" y="39"/>
                    </a:cubicBezTo>
                    <a:cubicBezTo>
                      <a:pt x="0" y="47"/>
                      <a:pt x="7" y="51"/>
                      <a:pt x="13" y="5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7" name="Freeform 26">
                <a:extLst>
                  <a:ext uri="{FF2B5EF4-FFF2-40B4-BE49-F238E27FC236}">
                    <a16:creationId xmlns:a16="http://schemas.microsoft.com/office/drawing/2014/main" id="{36D39BE1-AB76-4EB6-88BE-3F27F57B0128}"/>
                  </a:ext>
                </a:extLst>
              </p:cNvPr>
              <p:cNvSpPr>
                <a:spLocks/>
              </p:cNvSpPr>
              <p:nvPr/>
            </p:nvSpPr>
            <p:spPr bwMode="auto">
              <a:xfrm>
                <a:off x="9062663" y="1733764"/>
                <a:ext cx="192702" cy="86244"/>
              </a:xfrm>
              <a:custGeom>
                <a:avLst/>
                <a:gdLst>
                  <a:gd name="T0" fmla="*/ 16 w 81"/>
                  <a:gd name="T1" fmla="*/ 29 h 36"/>
                  <a:gd name="T2" fmla="*/ 55 w 81"/>
                  <a:gd name="T3" fmla="*/ 22 h 36"/>
                  <a:gd name="T4" fmla="*/ 55 w 81"/>
                  <a:gd name="T5" fmla="*/ 20 h 36"/>
                  <a:gd name="T6" fmla="*/ 65 w 81"/>
                  <a:gd name="T7" fmla="*/ 27 h 36"/>
                  <a:gd name="T8" fmla="*/ 77 w 81"/>
                  <a:gd name="T9" fmla="*/ 23 h 36"/>
                  <a:gd name="T10" fmla="*/ 77 w 81"/>
                  <a:gd name="T11" fmla="*/ 13 h 36"/>
                  <a:gd name="T12" fmla="*/ 48 w 81"/>
                  <a:gd name="T13" fmla="*/ 6 h 36"/>
                  <a:gd name="T14" fmla="*/ 24 w 81"/>
                  <a:gd name="T15" fmla="*/ 4 h 36"/>
                  <a:gd name="T16" fmla="*/ 8 w 81"/>
                  <a:gd name="T17" fmla="*/ 9 h 36"/>
                  <a:gd name="T18" fmla="*/ 3 w 81"/>
                  <a:gd name="T19" fmla="*/ 22 h 36"/>
                  <a:gd name="T20" fmla="*/ 16 w 81"/>
                  <a:gd name="T21"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36">
                    <a:moveTo>
                      <a:pt x="16" y="29"/>
                    </a:moveTo>
                    <a:cubicBezTo>
                      <a:pt x="29" y="26"/>
                      <a:pt x="44" y="36"/>
                      <a:pt x="55" y="22"/>
                    </a:cubicBezTo>
                    <a:cubicBezTo>
                      <a:pt x="56" y="21"/>
                      <a:pt x="55" y="20"/>
                      <a:pt x="55" y="20"/>
                    </a:cubicBezTo>
                    <a:cubicBezTo>
                      <a:pt x="58" y="22"/>
                      <a:pt x="61" y="25"/>
                      <a:pt x="65" y="27"/>
                    </a:cubicBezTo>
                    <a:cubicBezTo>
                      <a:pt x="70" y="30"/>
                      <a:pt x="74" y="29"/>
                      <a:pt x="77" y="23"/>
                    </a:cubicBezTo>
                    <a:cubicBezTo>
                      <a:pt x="79" y="20"/>
                      <a:pt x="81" y="14"/>
                      <a:pt x="77" y="13"/>
                    </a:cubicBezTo>
                    <a:cubicBezTo>
                      <a:pt x="67" y="10"/>
                      <a:pt x="56" y="1"/>
                      <a:pt x="48" y="6"/>
                    </a:cubicBezTo>
                    <a:cubicBezTo>
                      <a:pt x="37" y="13"/>
                      <a:pt x="32" y="8"/>
                      <a:pt x="24" y="4"/>
                    </a:cubicBezTo>
                    <a:cubicBezTo>
                      <a:pt x="17" y="0"/>
                      <a:pt x="12" y="5"/>
                      <a:pt x="8" y="9"/>
                    </a:cubicBezTo>
                    <a:cubicBezTo>
                      <a:pt x="4" y="12"/>
                      <a:pt x="0" y="17"/>
                      <a:pt x="3" y="22"/>
                    </a:cubicBezTo>
                    <a:cubicBezTo>
                      <a:pt x="5" y="27"/>
                      <a:pt x="10" y="31"/>
                      <a:pt x="16" y="2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8" name="Freeform 27">
                <a:extLst>
                  <a:ext uri="{FF2B5EF4-FFF2-40B4-BE49-F238E27FC236}">
                    <a16:creationId xmlns:a16="http://schemas.microsoft.com/office/drawing/2014/main" id="{191BD501-140E-426A-A32B-2FE1DEF61B15}"/>
                  </a:ext>
                </a:extLst>
              </p:cNvPr>
              <p:cNvSpPr>
                <a:spLocks/>
              </p:cNvSpPr>
              <p:nvPr/>
            </p:nvSpPr>
            <p:spPr bwMode="auto">
              <a:xfrm>
                <a:off x="6261077" y="1514111"/>
                <a:ext cx="216958" cy="76811"/>
              </a:xfrm>
              <a:custGeom>
                <a:avLst/>
                <a:gdLst>
                  <a:gd name="T0" fmla="*/ 33 w 91"/>
                  <a:gd name="T1" fmla="*/ 15 h 32"/>
                  <a:gd name="T2" fmla="*/ 18 w 91"/>
                  <a:gd name="T3" fmla="*/ 23 h 32"/>
                  <a:gd name="T4" fmla="*/ 91 w 91"/>
                  <a:gd name="T5" fmla="*/ 8 h 32"/>
                  <a:gd name="T6" fmla="*/ 0 w 91"/>
                  <a:gd name="T7" fmla="*/ 1 h 32"/>
                  <a:gd name="T8" fmla="*/ 33 w 91"/>
                  <a:gd name="T9" fmla="*/ 15 h 32"/>
                </a:gdLst>
                <a:ahLst/>
                <a:cxnLst>
                  <a:cxn ang="0">
                    <a:pos x="T0" y="T1"/>
                  </a:cxn>
                  <a:cxn ang="0">
                    <a:pos x="T2" y="T3"/>
                  </a:cxn>
                  <a:cxn ang="0">
                    <a:pos x="T4" y="T5"/>
                  </a:cxn>
                  <a:cxn ang="0">
                    <a:pos x="T6" y="T7"/>
                  </a:cxn>
                  <a:cxn ang="0">
                    <a:pos x="T8" y="T9"/>
                  </a:cxn>
                </a:cxnLst>
                <a:rect l="0" t="0" r="r" b="b"/>
                <a:pathLst>
                  <a:path w="91" h="32">
                    <a:moveTo>
                      <a:pt x="33" y="15"/>
                    </a:moveTo>
                    <a:cubicBezTo>
                      <a:pt x="28" y="17"/>
                      <a:pt x="25" y="19"/>
                      <a:pt x="18" y="23"/>
                    </a:cubicBezTo>
                    <a:cubicBezTo>
                      <a:pt x="46" y="27"/>
                      <a:pt x="70" y="32"/>
                      <a:pt x="91" y="8"/>
                    </a:cubicBezTo>
                    <a:cubicBezTo>
                      <a:pt x="60" y="0"/>
                      <a:pt x="30" y="5"/>
                      <a:pt x="0" y="1"/>
                    </a:cubicBezTo>
                    <a:cubicBezTo>
                      <a:pt x="5" y="24"/>
                      <a:pt x="22" y="9"/>
                      <a:pt x="33" y="1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9" name="Freeform 28">
                <a:extLst>
                  <a:ext uri="{FF2B5EF4-FFF2-40B4-BE49-F238E27FC236}">
                    <a16:creationId xmlns:a16="http://schemas.microsoft.com/office/drawing/2014/main" id="{9E1FC495-BB24-42BE-841C-B2E8A0C3B73C}"/>
                  </a:ext>
                </a:extLst>
              </p:cNvPr>
              <p:cNvSpPr>
                <a:spLocks/>
              </p:cNvSpPr>
              <p:nvPr/>
            </p:nvSpPr>
            <p:spPr bwMode="auto">
              <a:xfrm>
                <a:off x="3338209" y="1700076"/>
                <a:ext cx="180573" cy="102415"/>
              </a:xfrm>
              <a:custGeom>
                <a:avLst/>
                <a:gdLst>
                  <a:gd name="T0" fmla="*/ 27 w 76"/>
                  <a:gd name="T1" fmla="*/ 8 h 43"/>
                  <a:gd name="T2" fmla="*/ 25 w 76"/>
                  <a:gd name="T3" fmla="*/ 21 h 43"/>
                  <a:gd name="T4" fmla="*/ 13 w 76"/>
                  <a:gd name="T5" fmla="*/ 7 h 43"/>
                  <a:gd name="T6" fmla="*/ 4 w 76"/>
                  <a:gd name="T7" fmla="*/ 4 h 43"/>
                  <a:gd name="T8" fmla="*/ 5 w 76"/>
                  <a:gd name="T9" fmla="*/ 15 h 43"/>
                  <a:gd name="T10" fmla="*/ 34 w 76"/>
                  <a:gd name="T11" fmla="*/ 26 h 43"/>
                  <a:gd name="T12" fmla="*/ 44 w 76"/>
                  <a:gd name="T13" fmla="*/ 28 h 43"/>
                  <a:gd name="T14" fmla="*/ 66 w 76"/>
                  <a:gd name="T15" fmla="*/ 37 h 43"/>
                  <a:gd name="T16" fmla="*/ 70 w 76"/>
                  <a:gd name="T17" fmla="*/ 16 h 43"/>
                  <a:gd name="T18" fmla="*/ 61 w 76"/>
                  <a:gd name="T19" fmla="*/ 7 h 43"/>
                  <a:gd name="T20" fmla="*/ 37 w 76"/>
                  <a:gd name="T21" fmla="*/ 0 h 43"/>
                  <a:gd name="T22" fmla="*/ 27 w 76"/>
                  <a:gd name="T23" fmla="*/ 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43">
                    <a:moveTo>
                      <a:pt x="27" y="8"/>
                    </a:moveTo>
                    <a:cubicBezTo>
                      <a:pt x="26" y="12"/>
                      <a:pt x="26" y="15"/>
                      <a:pt x="25" y="21"/>
                    </a:cubicBezTo>
                    <a:cubicBezTo>
                      <a:pt x="20" y="15"/>
                      <a:pt x="16" y="11"/>
                      <a:pt x="13" y="7"/>
                    </a:cubicBezTo>
                    <a:cubicBezTo>
                      <a:pt x="10" y="4"/>
                      <a:pt x="6" y="2"/>
                      <a:pt x="4" y="4"/>
                    </a:cubicBezTo>
                    <a:cubicBezTo>
                      <a:pt x="0" y="7"/>
                      <a:pt x="2" y="12"/>
                      <a:pt x="5" y="15"/>
                    </a:cubicBezTo>
                    <a:cubicBezTo>
                      <a:pt x="13" y="23"/>
                      <a:pt x="21" y="31"/>
                      <a:pt x="34" y="26"/>
                    </a:cubicBezTo>
                    <a:cubicBezTo>
                      <a:pt x="37" y="25"/>
                      <a:pt x="42" y="23"/>
                      <a:pt x="44" y="28"/>
                    </a:cubicBezTo>
                    <a:cubicBezTo>
                      <a:pt x="48" y="41"/>
                      <a:pt x="53" y="43"/>
                      <a:pt x="66" y="37"/>
                    </a:cubicBezTo>
                    <a:cubicBezTo>
                      <a:pt x="76" y="32"/>
                      <a:pt x="67" y="23"/>
                      <a:pt x="70" y="16"/>
                    </a:cubicBezTo>
                    <a:cubicBezTo>
                      <a:pt x="70" y="14"/>
                      <a:pt x="68" y="6"/>
                      <a:pt x="61" y="7"/>
                    </a:cubicBezTo>
                    <a:cubicBezTo>
                      <a:pt x="53" y="8"/>
                      <a:pt x="46" y="5"/>
                      <a:pt x="37" y="0"/>
                    </a:cubicBezTo>
                    <a:cubicBezTo>
                      <a:pt x="43" y="21"/>
                      <a:pt x="34" y="12"/>
                      <a:pt x="27"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0" name="Freeform 29">
                <a:extLst>
                  <a:ext uri="{FF2B5EF4-FFF2-40B4-BE49-F238E27FC236}">
                    <a16:creationId xmlns:a16="http://schemas.microsoft.com/office/drawing/2014/main" id="{9B421A06-1D35-4F6E-9DAB-82D66A0EB51B}"/>
                  </a:ext>
                </a:extLst>
              </p:cNvPr>
              <p:cNvSpPr>
                <a:spLocks/>
              </p:cNvSpPr>
              <p:nvPr/>
            </p:nvSpPr>
            <p:spPr bwMode="auto">
              <a:xfrm>
                <a:off x="3750565" y="226740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1" name="Freeform 30">
                <a:extLst>
                  <a:ext uri="{FF2B5EF4-FFF2-40B4-BE49-F238E27FC236}">
                    <a16:creationId xmlns:a16="http://schemas.microsoft.com/office/drawing/2014/main" id="{C308ECB5-58C2-4705-94E0-1CB98F43E282}"/>
                  </a:ext>
                </a:extLst>
              </p:cNvPr>
              <p:cNvSpPr>
                <a:spLocks/>
              </p:cNvSpPr>
              <p:nvPr/>
            </p:nvSpPr>
            <p:spPr bwMode="auto">
              <a:xfrm>
                <a:off x="9175859" y="2628546"/>
                <a:ext cx="70073" cy="242562"/>
              </a:xfrm>
              <a:custGeom>
                <a:avLst/>
                <a:gdLst>
                  <a:gd name="T0" fmla="*/ 1 w 29"/>
                  <a:gd name="T1" fmla="*/ 15 h 102"/>
                  <a:gd name="T2" fmla="*/ 1 w 29"/>
                  <a:gd name="T3" fmla="*/ 91 h 102"/>
                  <a:gd name="T4" fmla="*/ 8 w 29"/>
                  <a:gd name="T5" fmla="*/ 96 h 102"/>
                  <a:gd name="T6" fmla="*/ 17 w 29"/>
                  <a:gd name="T7" fmla="*/ 102 h 102"/>
                  <a:gd name="T8" fmla="*/ 11 w 29"/>
                  <a:gd name="T9" fmla="*/ 90 h 102"/>
                  <a:gd name="T10" fmla="*/ 18 w 29"/>
                  <a:gd name="T11" fmla="*/ 63 h 102"/>
                  <a:gd name="T12" fmla="*/ 23 w 29"/>
                  <a:gd name="T13" fmla="*/ 55 h 102"/>
                  <a:gd name="T14" fmla="*/ 15 w 29"/>
                  <a:gd name="T15" fmla="*/ 11 h 102"/>
                  <a:gd name="T16" fmla="*/ 8 w 29"/>
                  <a:gd name="T17" fmla="*/ 0 h 102"/>
                  <a:gd name="T18" fmla="*/ 1 w 29"/>
                  <a:gd name="T19" fmla="*/ 10 h 102"/>
                  <a:gd name="T20" fmla="*/ 1 w 29"/>
                  <a:gd name="T21" fmla="*/ 1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02">
                    <a:moveTo>
                      <a:pt x="1" y="15"/>
                    </a:moveTo>
                    <a:cubicBezTo>
                      <a:pt x="6" y="40"/>
                      <a:pt x="4" y="66"/>
                      <a:pt x="1" y="91"/>
                    </a:cubicBezTo>
                    <a:cubicBezTo>
                      <a:pt x="1" y="95"/>
                      <a:pt x="0" y="100"/>
                      <a:pt x="8" y="96"/>
                    </a:cubicBezTo>
                    <a:cubicBezTo>
                      <a:pt x="12" y="94"/>
                      <a:pt x="12" y="102"/>
                      <a:pt x="17" y="102"/>
                    </a:cubicBezTo>
                    <a:cubicBezTo>
                      <a:pt x="18" y="96"/>
                      <a:pt x="14" y="94"/>
                      <a:pt x="11" y="90"/>
                    </a:cubicBezTo>
                    <a:cubicBezTo>
                      <a:pt x="4" y="81"/>
                      <a:pt x="9" y="61"/>
                      <a:pt x="18" y="63"/>
                    </a:cubicBezTo>
                    <a:cubicBezTo>
                      <a:pt x="29" y="64"/>
                      <a:pt x="24" y="60"/>
                      <a:pt x="23" y="55"/>
                    </a:cubicBezTo>
                    <a:cubicBezTo>
                      <a:pt x="21" y="40"/>
                      <a:pt x="10" y="28"/>
                      <a:pt x="15" y="11"/>
                    </a:cubicBezTo>
                    <a:cubicBezTo>
                      <a:pt x="16" y="8"/>
                      <a:pt x="13" y="0"/>
                      <a:pt x="8" y="0"/>
                    </a:cubicBezTo>
                    <a:cubicBezTo>
                      <a:pt x="5" y="0"/>
                      <a:pt x="1" y="5"/>
                      <a:pt x="1" y="10"/>
                    </a:cubicBezTo>
                    <a:cubicBezTo>
                      <a:pt x="1" y="12"/>
                      <a:pt x="1" y="13"/>
                      <a:pt x="1" y="1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2" name="Freeform 31">
                <a:extLst>
                  <a:ext uri="{FF2B5EF4-FFF2-40B4-BE49-F238E27FC236}">
                    <a16:creationId xmlns:a16="http://schemas.microsoft.com/office/drawing/2014/main" id="{3401F2D0-904C-4268-A8C2-D9932CC8EF6D}"/>
                  </a:ext>
                </a:extLst>
              </p:cNvPr>
              <p:cNvSpPr>
                <a:spLocks/>
              </p:cNvSpPr>
              <p:nvPr/>
            </p:nvSpPr>
            <p:spPr bwMode="auto">
              <a:xfrm>
                <a:off x="9931842" y="4988131"/>
                <a:ext cx="114544" cy="130714"/>
              </a:xfrm>
              <a:custGeom>
                <a:avLst/>
                <a:gdLst>
                  <a:gd name="T0" fmla="*/ 22 w 48"/>
                  <a:gd name="T1" fmla="*/ 4 h 55"/>
                  <a:gd name="T2" fmla="*/ 12 w 48"/>
                  <a:gd name="T3" fmla="*/ 4 h 55"/>
                  <a:gd name="T4" fmla="*/ 2 w 48"/>
                  <a:gd name="T5" fmla="*/ 27 h 55"/>
                  <a:gd name="T6" fmla="*/ 12 w 48"/>
                  <a:gd name="T7" fmla="*/ 37 h 55"/>
                  <a:gd name="T8" fmla="*/ 14 w 48"/>
                  <a:gd name="T9" fmla="*/ 46 h 55"/>
                  <a:gd name="T10" fmla="*/ 14 w 48"/>
                  <a:gd name="T11" fmla="*/ 54 h 55"/>
                  <a:gd name="T12" fmla="*/ 24 w 48"/>
                  <a:gd name="T13" fmla="*/ 52 h 55"/>
                  <a:gd name="T14" fmla="*/ 47 w 48"/>
                  <a:gd name="T15" fmla="*/ 17 h 55"/>
                  <a:gd name="T16" fmla="*/ 47 w 48"/>
                  <a:gd name="T17" fmla="*/ 9 h 55"/>
                  <a:gd name="T18" fmla="*/ 22 w 48"/>
                  <a:gd name="T19" fmla="*/ 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5">
                    <a:moveTo>
                      <a:pt x="22" y="4"/>
                    </a:moveTo>
                    <a:cubicBezTo>
                      <a:pt x="21" y="0"/>
                      <a:pt x="12" y="3"/>
                      <a:pt x="12" y="4"/>
                    </a:cubicBezTo>
                    <a:cubicBezTo>
                      <a:pt x="12" y="13"/>
                      <a:pt x="5" y="19"/>
                      <a:pt x="2" y="27"/>
                    </a:cubicBezTo>
                    <a:cubicBezTo>
                      <a:pt x="0" y="34"/>
                      <a:pt x="10" y="32"/>
                      <a:pt x="12" y="37"/>
                    </a:cubicBezTo>
                    <a:cubicBezTo>
                      <a:pt x="13" y="40"/>
                      <a:pt x="15" y="43"/>
                      <a:pt x="14" y="46"/>
                    </a:cubicBezTo>
                    <a:cubicBezTo>
                      <a:pt x="14" y="49"/>
                      <a:pt x="10" y="52"/>
                      <a:pt x="14" y="54"/>
                    </a:cubicBezTo>
                    <a:cubicBezTo>
                      <a:pt x="17" y="55"/>
                      <a:pt x="22" y="55"/>
                      <a:pt x="24" y="52"/>
                    </a:cubicBezTo>
                    <a:cubicBezTo>
                      <a:pt x="30" y="39"/>
                      <a:pt x="37" y="27"/>
                      <a:pt x="47" y="17"/>
                    </a:cubicBezTo>
                    <a:cubicBezTo>
                      <a:pt x="48" y="16"/>
                      <a:pt x="47" y="13"/>
                      <a:pt x="47" y="9"/>
                    </a:cubicBezTo>
                    <a:cubicBezTo>
                      <a:pt x="36" y="14"/>
                      <a:pt x="28" y="18"/>
                      <a:pt x="22"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3" name="Freeform 32">
                <a:extLst>
                  <a:ext uri="{FF2B5EF4-FFF2-40B4-BE49-F238E27FC236}">
                    <a16:creationId xmlns:a16="http://schemas.microsoft.com/office/drawing/2014/main" id="{1AF3F115-1753-4810-B0B7-22500F4AF091}"/>
                  </a:ext>
                </a:extLst>
              </p:cNvPr>
              <p:cNvSpPr>
                <a:spLocks/>
              </p:cNvSpPr>
              <p:nvPr/>
            </p:nvSpPr>
            <p:spPr bwMode="auto">
              <a:xfrm>
                <a:off x="3564600" y="2053138"/>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4" name="Freeform 33">
                <a:extLst>
                  <a:ext uri="{FF2B5EF4-FFF2-40B4-BE49-F238E27FC236}">
                    <a16:creationId xmlns:a16="http://schemas.microsoft.com/office/drawing/2014/main" id="{04476788-D478-4AE4-90BC-1C9BBFE009CE}"/>
                  </a:ext>
                </a:extLst>
              </p:cNvPr>
              <p:cNvSpPr>
                <a:spLocks/>
              </p:cNvSpPr>
              <p:nvPr/>
            </p:nvSpPr>
            <p:spPr bwMode="auto">
              <a:xfrm>
                <a:off x="2906989" y="1669081"/>
                <a:ext cx="164402" cy="83549"/>
              </a:xfrm>
              <a:custGeom>
                <a:avLst/>
                <a:gdLst>
                  <a:gd name="T0" fmla="*/ 13 w 69"/>
                  <a:gd name="T1" fmla="*/ 32 h 35"/>
                  <a:gd name="T2" fmla="*/ 21 w 69"/>
                  <a:gd name="T3" fmla="*/ 33 h 35"/>
                  <a:gd name="T4" fmla="*/ 39 w 69"/>
                  <a:gd name="T5" fmla="*/ 23 h 35"/>
                  <a:gd name="T6" fmla="*/ 48 w 69"/>
                  <a:gd name="T7" fmla="*/ 22 h 35"/>
                  <a:gd name="T8" fmla="*/ 57 w 69"/>
                  <a:gd name="T9" fmla="*/ 24 h 35"/>
                  <a:gd name="T10" fmla="*/ 68 w 69"/>
                  <a:gd name="T11" fmla="*/ 4 h 35"/>
                  <a:gd name="T12" fmla="*/ 57 w 69"/>
                  <a:gd name="T13" fmla="*/ 4 h 35"/>
                  <a:gd name="T14" fmla="*/ 45 w 69"/>
                  <a:gd name="T15" fmla="*/ 3 h 35"/>
                  <a:gd name="T16" fmla="*/ 35 w 69"/>
                  <a:gd name="T17" fmla="*/ 7 h 35"/>
                  <a:gd name="T18" fmla="*/ 11 w 69"/>
                  <a:gd name="T19" fmla="*/ 22 h 35"/>
                  <a:gd name="T20" fmla="*/ 1 w 69"/>
                  <a:gd name="T21" fmla="*/ 30 h 35"/>
                  <a:gd name="T22" fmla="*/ 13 w 69"/>
                  <a:gd name="T23"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35">
                    <a:moveTo>
                      <a:pt x="13" y="32"/>
                    </a:moveTo>
                    <a:cubicBezTo>
                      <a:pt x="16" y="32"/>
                      <a:pt x="18" y="33"/>
                      <a:pt x="21" y="33"/>
                    </a:cubicBezTo>
                    <a:cubicBezTo>
                      <a:pt x="29" y="34"/>
                      <a:pt x="37" y="35"/>
                      <a:pt x="39" y="23"/>
                    </a:cubicBezTo>
                    <a:cubicBezTo>
                      <a:pt x="41" y="12"/>
                      <a:pt x="44" y="16"/>
                      <a:pt x="48" y="22"/>
                    </a:cubicBezTo>
                    <a:cubicBezTo>
                      <a:pt x="51" y="27"/>
                      <a:pt x="53" y="27"/>
                      <a:pt x="57" y="24"/>
                    </a:cubicBezTo>
                    <a:cubicBezTo>
                      <a:pt x="64" y="18"/>
                      <a:pt x="69" y="12"/>
                      <a:pt x="68" y="4"/>
                    </a:cubicBezTo>
                    <a:cubicBezTo>
                      <a:pt x="68" y="0"/>
                      <a:pt x="61" y="1"/>
                      <a:pt x="57" y="4"/>
                    </a:cubicBezTo>
                    <a:cubicBezTo>
                      <a:pt x="53" y="6"/>
                      <a:pt x="49" y="5"/>
                      <a:pt x="45" y="3"/>
                    </a:cubicBezTo>
                    <a:cubicBezTo>
                      <a:pt x="41" y="1"/>
                      <a:pt x="38" y="5"/>
                      <a:pt x="35" y="7"/>
                    </a:cubicBezTo>
                    <a:cubicBezTo>
                      <a:pt x="28" y="13"/>
                      <a:pt x="20" y="19"/>
                      <a:pt x="11" y="22"/>
                    </a:cubicBezTo>
                    <a:cubicBezTo>
                      <a:pt x="6" y="23"/>
                      <a:pt x="0" y="24"/>
                      <a:pt x="1" y="30"/>
                    </a:cubicBezTo>
                    <a:cubicBezTo>
                      <a:pt x="2" y="35"/>
                      <a:pt x="9" y="31"/>
                      <a:pt x="13" y="3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5" name="Freeform 34">
                <a:extLst>
                  <a:ext uri="{FF2B5EF4-FFF2-40B4-BE49-F238E27FC236}">
                    <a16:creationId xmlns:a16="http://schemas.microsoft.com/office/drawing/2014/main" id="{F112107C-F2B7-4EA5-A876-0290D84FEA08}"/>
                  </a:ext>
                </a:extLst>
              </p:cNvPr>
              <p:cNvSpPr>
                <a:spLocks/>
              </p:cNvSpPr>
              <p:nvPr/>
            </p:nvSpPr>
            <p:spPr bwMode="auto">
              <a:xfrm>
                <a:off x="3313953" y="1566667"/>
                <a:ext cx="161708" cy="87592"/>
              </a:xfrm>
              <a:custGeom>
                <a:avLst/>
                <a:gdLst>
                  <a:gd name="T0" fmla="*/ 4 w 68"/>
                  <a:gd name="T1" fmla="*/ 12 h 37"/>
                  <a:gd name="T2" fmla="*/ 21 w 68"/>
                  <a:gd name="T3" fmla="*/ 18 h 37"/>
                  <a:gd name="T4" fmla="*/ 10 w 68"/>
                  <a:gd name="T5" fmla="*/ 28 h 37"/>
                  <a:gd name="T6" fmla="*/ 53 w 68"/>
                  <a:gd name="T7" fmla="*/ 35 h 37"/>
                  <a:gd name="T8" fmla="*/ 64 w 68"/>
                  <a:gd name="T9" fmla="*/ 33 h 37"/>
                  <a:gd name="T10" fmla="*/ 60 w 68"/>
                  <a:gd name="T11" fmla="*/ 23 h 37"/>
                  <a:gd name="T12" fmla="*/ 5 w 68"/>
                  <a:gd name="T13" fmla="*/ 3 h 37"/>
                  <a:gd name="T14" fmla="*/ 0 w 68"/>
                  <a:gd name="T15" fmla="*/ 7 h 37"/>
                  <a:gd name="T16" fmla="*/ 4 w 68"/>
                  <a:gd name="T17" fmla="*/ 1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7">
                    <a:moveTo>
                      <a:pt x="4" y="12"/>
                    </a:moveTo>
                    <a:cubicBezTo>
                      <a:pt x="9" y="15"/>
                      <a:pt x="17" y="12"/>
                      <a:pt x="21" y="18"/>
                    </a:cubicBezTo>
                    <a:cubicBezTo>
                      <a:pt x="19" y="23"/>
                      <a:pt x="11" y="19"/>
                      <a:pt x="10" y="28"/>
                    </a:cubicBezTo>
                    <a:cubicBezTo>
                      <a:pt x="26" y="22"/>
                      <a:pt x="40" y="27"/>
                      <a:pt x="53" y="35"/>
                    </a:cubicBezTo>
                    <a:cubicBezTo>
                      <a:pt x="56" y="37"/>
                      <a:pt x="61" y="36"/>
                      <a:pt x="64" y="33"/>
                    </a:cubicBezTo>
                    <a:cubicBezTo>
                      <a:pt x="68" y="27"/>
                      <a:pt x="62" y="25"/>
                      <a:pt x="60" y="23"/>
                    </a:cubicBezTo>
                    <a:cubicBezTo>
                      <a:pt x="44" y="11"/>
                      <a:pt x="27" y="0"/>
                      <a:pt x="5" y="3"/>
                    </a:cubicBezTo>
                    <a:cubicBezTo>
                      <a:pt x="2" y="3"/>
                      <a:pt x="0" y="4"/>
                      <a:pt x="0" y="7"/>
                    </a:cubicBezTo>
                    <a:cubicBezTo>
                      <a:pt x="0" y="9"/>
                      <a:pt x="2" y="11"/>
                      <a:pt x="4" y="1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6" name="Freeform 35">
                <a:extLst>
                  <a:ext uri="{FF2B5EF4-FFF2-40B4-BE49-F238E27FC236}">
                    <a16:creationId xmlns:a16="http://schemas.microsoft.com/office/drawing/2014/main" id="{AA406F67-8003-46CA-B27C-DC203459E156}"/>
                  </a:ext>
                </a:extLst>
              </p:cNvPr>
              <p:cNvSpPr>
                <a:spLocks/>
              </p:cNvSpPr>
              <p:nvPr/>
            </p:nvSpPr>
            <p:spPr bwMode="auto">
              <a:xfrm>
                <a:off x="8309375" y="4186332"/>
                <a:ext cx="227738" cy="86244"/>
              </a:xfrm>
              <a:custGeom>
                <a:avLst/>
                <a:gdLst>
                  <a:gd name="T0" fmla="*/ 96 w 96"/>
                  <a:gd name="T1" fmla="*/ 33 h 36"/>
                  <a:gd name="T2" fmla="*/ 74 w 96"/>
                  <a:gd name="T3" fmla="*/ 24 h 36"/>
                  <a:gd name="T4" fmla="*/ 53 w 96"/>
                  <a:gd name="T5" fmla="*/ 15 h 36"/>
                  <a:gd name="T6" fmla="*/ 30 w 96"/>
                  <a:gd name="T7" fmla="*/ 11 h 36"/>
                  <a:gd name="T8" fmla="*/ 0 w 96"/>
                  <a:gd name="T9" fmla="*/ 14 h 36"/>
                  <a:gd name="T10" fmla="*/ 35 w 96"/>
                  <a:gd name="T11" fmla="*/ 21 h 36"/>
                  <a:gd name="T12" fmla="*/ 41 w 96"/>
                  <a:gd name="T13" fmla="*/ 24 h 36"/>
                  <a:gd name="T14" fmla="*/ 96 w 96"/>
                  <a:gd name="T15" fmla="*/ 3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36">
                    <a:moveTo>
                      <a:pt x="96" y="33"/>
                    </a:moveTo>
                    <a:cubicBezTo>
                      <a:pt x="88" y="24"/>
                      <a:pt x="76" y="30"/>
                      <a:pt x="74" y="24"/>
                    </a:cubicBezTo>
                    <a:cubicBezTo>
                      <a:pt x="69" y="13"/>
                      <a:pt x="61" y="16"/>
                      <a:pt x="53" y="15"/>
                    </a:cubicBezTo>
                    <a:cubicBezTo>
                      <a:pt x="45" y="14"/>
                      <a:pt x="38" y="14"/>
                      <a:pt x="30" y="11"/>
                    </a:cubicBezTo>
                    <a:cubicBezTo>
                      <a:pt x="21" y="7"/>
                      <a:pt x="9" y="0"/>
                      <a:pt x="0" y="14"/>
                    </a:cubicBezTo>
                    <a:cubicBezTo>
                      <a:pt x="11" y="19"/>
                      <a:pt x="21" y="26"/>
                      <a:pt x="35" y="21"/>
                    </a:cubicBezTo>
                    <a:cubicBezTo>
                      <a:pt x="36" y="21"/>
                      <a:pt x="39" y="23"/>
                      <a:pt x="41" y="24"/>
                    </a:cubicBezTo>
                    <a:cubicBezTo>
                      <a:pt x="57" y="36"/>
                      <a:pt x="76" y="33"/>
                      <a:pt x="96" y="3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7" name="Freeform 36">
                <a:extLst>
                  <a:ext uri="{FF2B5EF4-FFF2-40B4-BE49-F238E27FC236}">
                    <a16:creationId xmlns:a16="http://schemas.microsoft.com/office/drawing/2014/main" id="{EA657EBD-9F5A-498A-A35F-948392E6DC5F}"/>
                  </a:ext>
                </a:extLst>
              </p:cNvPr>
              <p:cNvSpPr>
                <a:spLocks/>
              </p:cNvSpPr>
              <p:nvPr/>
            </p:nvSpPr>
            <p:spPr bwMode="auto">
              <a:xfrm>
                <a:off x="8170575" y="1570710"/>
                <a:ext cx="142841" cy="83549"/>
              </a:xfrm>
              <a:custGeom>
                <a:avLst/>
                <a:gdLst>
                  <a:gd name="T0" fmla="*/ 52 w 60"/>
                  <a:gd name="T1" fmla="*/ 24 h 35"/>
                  <a:gd name="T2" fmla="*/ 56 w 60"/>
                  <a:gd name="T3" fmla="*/ 14 h 35"/>
                  <a:gd name="T4" fmla="*/ 6 w 60"/>
                  <a:gd name="T5" fmla="*/ 18 h 35"/>
                  <a:gd name="T6" fmla="*/ 0 w 60"/>
                  <a:gd name="T7" fmla="*/ 30 h 35"/>
                  <a:gd name="T8" fmla="*/ 52 w 60"/>
                  <a:gd name="T9" fmla="*/ 24 h 35"/>
                </a:gdLst>
                <a:ahLst/>
                <a:cxnLst>
                  <a:cxn ang="0">
                    <a:pos x="T0" y="T1"/>
                  </a:cxn>
                  <a:cxn ang="0">
                    <a:pos x="T2" y="T3"/>
                  </a:cxn>
                  <a:cxn ang="0">
                    <a:pos x="T4" y="T5"/>
                  </a:cxn>
                  <a:cxn ang="0">
                    <a:pos x="T6" y="T7"/>
                  </a:cxn>
                  <a:cxn ang="0">
                    <a:pos x="T8" y="T9"/>
                  </a:cxn>
                </a:cxnLst>
                <a:rect l="0" t="0" r="r" b="b"/>
                <a:pathLst>
                  <a:path w="60" h="35">
                    <a:moveTo>
                      <a:pt x="52" y="24"/>
                    </a:moveTo>
                    <a:cubicBezTo>
                      <a:pt x="57" y="23"/>
                      <a:pt x="60" y="19"/>
                      <a:pt x="56" y="14"/>
                    </a:cubicBezTo>
                    <a:cubicBezTo>
                      <a:pt x="43" y="0"/>
                      <a:pt x="16" y="3"/>
                      <a:pt x="6" y="18"/>
                    </a:cubicBezTo>
                    <a:cubicBezTo>
                      <a:pt x="4" y="22"/>
                      <a:pt x="2" y="25"/>
                      <a:pt x="0" y="30"/>
                    </a:cubicBezTo>
                    <a:cubicBezTo>
                      <a:pt x="19" y="35"/>
                      <a:pt x="35" y="27"/>
                      <a:pt x="52" y="2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8" name="Freeform 37">
                <a:extLst>
                  <a:ext uri="{FF2B5EF4-FFF2-40B4-BE49-F238E27FC236}">
                    <a16:creationId xmlns:a16="http://schemas.microsoft.com/office/drawing/2014/main" id="{22C5CDD9-9EFE-4971-9DEB-A9FD42D90F95}"/>
                  </a:ext>
                </a:extLst>
              </p:cNvPr>
              <p:cNvSpPr>
                <a:spLocks/>
              </p:cNvSpPr>
              <p:nvPr/>
            </p:nvSpPr>
            <p:spPr bwMode="auto">
              <a:xfrm>
                <a:off x="9131389" y="2888627"/>
                <a:ext cx="145537" cy="114543"/>
              </a:xfrm>
              <a:custGeom>
                <a:avLst/>
                <a:gdLst>
                  <a:gd name="T0" fmla="*/ 19 w 61"/>
                  <a:gd name="T1" fmla="*/ 8 h 48"/>
                  <a:gd name="T2" fmla="*/ 8 w 61"/>
                  <a:gd name="T3" fmla="*/ 29 h 48"/>
                  <a:gd name="T4" fmla="*/ 6 w 61"/>
                  <a:gd name="T5" fmla="*/ 48 h 48"/>
                  <a:gd name="T6" fmla="*/ 21 w 61"/>
                  <a:gd name="T7" fmla="*/ 37 h 48"/>
                  <a:gd name="T8" fmla="*/ 29 w 61"/>
                  <a:gd name="T9" fmla="*/ 41 h 48"/>
                  <a:gd name="T10" fmla="*/ 57 w 61"/>
                  <a:gd name="T11" fmla="*/ 25 h 48"/>
                  <a:gd name="T12" fmla="*/ 55 w 61"/>
                  <a:gd name="T13" fmla="*/ 17 h 48"/>
                  <a:gd name="T14" fmla="*/ 26 w 61"/>
                  <a:gd name="T15" fmla="*/ 4 h 48"/>
                  <a:gd name="T16" fmla="*/ 21 w 61"/>
                  <a:gd name="T17" fmla="*/ 2 h 48"/>
                  <a:gd name="T18" fmla="*/ 19 w 61"/>
                  <a:gd name="T19"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48">
                    <a:moveTo>
                      <a:pt x="19" y="8"/>
                    </a:moveTo>
                    <a:cubicBezTo>
                      <a:pt x="18" y="16"/>
                      <a:pt x="17" y="24"/>
                      <a:pt x="8" y="29"/>
                    </a:cubicBezTo>
                    <a:cubicBezTo>
                      <a:pt x="1" y="33"/>
                      <a:pt x="0" y="40"/>
                      <a:pt x="6" y="48"/>
                    </a:cubicBezTo>
                    <a:cubicBezTo>
                      <a:pt x="4" y="33"/>
                      <a:pt x="14" y="38"/>
                      <a:pt x="21" y="37"/>
                    </a:cubicBezTo>
                    <a:cubicBezTo>
                      <a:pt x="25" y="37"/>
                      <a:pt x="28" y="41"/>
                      <a:pt x="29" y="41"/>
                    </a:cubicBezTo>
                    <a:cubicBezTo>
                      <a:pt x="36" y="32"/>
                      <a:pt x="49" y="33"/>
                      <a:pt x="57" y="25"/>
                    </a:cubicBezTo>
                    <a:cubicBezTo>
                      <a:pt x="61" y="20"/>
                      <a:pt x="57" y="17"/>
                      <a:pt x="55" y="17"/>
                    </a:cubicBezTo>
                    <a:cubicBezTo>
                      <a:pt x="40" y="24"/>
                      <a:pt x="34" y="11"/>
                      <a:pt x="26" y="4"/>
                    </a:cubicBezTo>
                    <a:cubicBezTo>
                      <a:pt x="25" y="3"/>
                      <a:pt x="24" y="0"/>
                      <a:pt x="21" y="2"/>
                    </a:cubicBezTo>
                    <a:cubicBezTo>
                      <a:pt x="19" y="3"/>
                      <a:pt x="19" y="5"/>
                      <a:pt x="19"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9" name="Freeform 38">
                <a:extLst>
                  <a:ext uri="{FF2B5EF4-FFF2-40B4-BE49-F238E27FC236}">
                    <a16:creationId xmlns:a16="http://schemas.microsoft.com/office/drawing/2014/main" id="{0D4F8FC4-BB65-483A-B449-DF028CB18791}"/>
                  </a:ext>
                </a:extLst>
              </p:cNvPr>
              <p:cNvSpPr>
                <a:spLocks/>
              </p:cNvSpPr>
              <p:nvPr/>
            </p:nvSpPr>
            <p:spPr bwMode="auto">
              <a:xfrm>
                <a:off x="8613924" y="4062355"/>
                <a:ext cx="109154" cy="111847"/>
              </a:xfrm>
              <a:custGeom>
                <a:avLst/>
                <a:gdLst>
                  <a:gd name="T0" fmla="*/ 7 w 46"/>
                  <a:gd name="T1" fmla="*/ 17 h 47"/>
                  <a:gd name="T2" fmla="*/ 8 w 46"/>
                  <a:gd name="T3" fmla="*/ 36 h 47"/>
                  <a:gd name="T4" fmla="*/ 20 w 46"/>
                  <a:gd name="T5" fmla="*/ 29 h 47"/>
                  <a:gd name="T6" fmla="*/ 27 w 46"/>
                  <a:gd name="T7" fmla="*/ 40 h 47"/>
                  <a:gd name="T8" fmla="*/ 34 w 46"/>
                  <a:gd name="T9" fmla="*/ 45 h 47"/>
                  <a:gd name="T10" fmla="*/ 38 w 46"/>
                  <a:gd name="T11" fmla="*/ 37 h 47"/>
                  <a:gd name="T12" fmla="*/ 36 w 46"/>
                  <a:gd name="T13" fmla="*/ 25 h 47"/>
                  <a:gd name="T14" fmla="*/ 39 w 46"/>
                  <a:gd name="T15" fmla="*/ 14 h 47"/>
                  <a:gd name="T16" fmla="*/ 46 w 46"/>
                  <a:gd name="T17" fmla="*/ 8 h 47"/>
                  <a:gd name="T18" fmla="*/ 14 w 46"/>
                  <a:gd name="T19" fmla="*/ 5 h 47"/>
                  <a:gd name="T20" fmla="*/ 7 w 46"/>
                  <a:gd name="T21"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7">
                    <a:moveTo>
                      <a:pt x="7" y="17"/>
                    </a:moveTo>
                    <a:cubicBezTo>
                      <a:pt x="2" y="24"/>
                      <a:pt x="0" y="30"/>
                      <a:pt x="8" y="36"/>
                    </a:cubicBezTo>
                    <a:cubicBezTo>
                      <a:pt x="17" y="43"/>
                      <a:pt x="14" y="28"/>
                      <a:pt x="20" y="29"/>
                    </a:cubicBezTo>
                    <a:cubicBezTo>
                      <a:pt x="25" y="31"/>
                      <a:pt x="24" y="36"/>
                      <a:pt x="27" y="40"/>
                    </a:cubicBezTo>
                    <a:cubicBezTo>
                      <a:pt x="29" y="42"/>
                      <a:pt x="30" y="47"/>
                      <a:pt x="34" y="45"/>
                    </a:cubicBezTo>
                    <a:cubicBezTo>
                      <a:pt x="38" y="44"/>
                      <a:pt x="41" y="40"/>
                      <a:pt x="38" y="37"/>
                    </a:cubicBezTo>
                    <a:cubicBezTo>
                      <a:pt x="36" y="33"/>
                      <a:pt x="41" y="29"/>
                      <a:pt x="36" y="25"/>
                    </a:cubicBezTo>
                    <a:cubicBezTo>
                      <a:pt x="29" y="20"/>
                      <a:pt x="35" y="16"/>
                      <a:pt x="39" y="14"/>
                    </a:cubicBezTo>
                    <a:cubicBezTo>
                      <a:pt x="41" y="12"/>
                      <a:pt x="46" y="13"/>
                      <a:pt x="46" y="8"/>
                    </a:cubicBezTo>
                    <a:cubicBezTo>
                      <a:pt x="36" y="0"/>
                      <a:pt x="22" y="25"/>
                      <a:pt x="14" y="5"/>
                    </a:cubicBezTo>
                    <a:cubicBezTo>
                      <a:pt x="6" y="6"/>
                      <a:pt x="11" y="14"/>
                      <a:pt x="7" y="1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0" name="Freeform 39">
                <a:extLst>
                  <a:ext uri="{FF2B5EF4-FFF2-40B4-BE49-F238E27FC236}">
                    <a16:creationId xmlns:a16="http://schemas.microsoft.com/office/drawing/2014/main" id="{2008A788-8E9E-4EEC-A7F6-B12C86B6C035}"/>
                  </a:ext>
                </a:extLst>
              </p:cNvPr>
              <p:cNvSpPr>
                <a:spLocks/>
              </p:cNvSpPr>
              <p:nvPr/>
            </p:nvSpPr>
            <p:spPr bwMode="auto">
              <a:xfrm>
                <a:off x="3846242" y="3484250"/>
                <a:ext cx="207525" cy="88939"/>
              </a:xfrm>
              <a:custGeom>
                <a:avLst/>
                <a:gdLst>
                  <a:gd name="T0" fmla="*/ 22 w 87"/>
                  <a:gd name="T1" fmla="*/ 4 h 37"/>
                  <a:gd name="T2" fmla="*/ 0 w 87"/>
                  <a:gd name="T3" fmla="*/ 9 h 37"/>
                  <a:gd name="T4" fmla="*/ 7 w 87"/>
                  <a:gd name="T5" fmla="*/ 7 h 37"/>
                  <a:gd name="T6" fmla="*/ 52 w 87"/>
                  <a:gd name="T7" fmla="*/ 29 h 37"/>
                  <a:gd name="T8" fmla="*/ 77 w 87"/>
                  <a:gd name="T9" fmla="*/ 36 h 37"/>
                  <a:gd name="T10" fmla="*/ 85 w 87"/>
                  <a:gd name="T11" fmla="*/ 33 h 37"/>
                  <a:gd name="T12" fmla="*/ 79 w 87"/>
                  <a:gd name="T13" fmla="*/ 26 h 37"/>
                  <a:gd name="T14" fmla="*/ 22 w 87"/>
                  <a:gd name="T15" fmla="*/ 4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37">
                    <a:moveTo>
                      <a:pt x="22" y="4"/>
                    </a:moveTo>
                    <a:cubicBezTo>
                      <a:pt x="15" y="1"/>
                      <a:pt x="6" y="0"/>
                      <a:pt x="0" y="9"/>
                    </a:cubicBezTo>
                    <a:cubicBezTo>
                      <a:pt x="2" y="7"/>
                      <a:pt x="5" y="5"/>
                      <a:pt x="7" y="7"/>
                    </a:cubicBezTo>
                    <a:cubicBezTo>
                      <a:pt x="21" y="17"/>
                      <a:pt x="40" y="16"/>
                      <a:pt x="52" y="29"/>
                    </a:cubicBezTo>
                    <a:cubicBezTo>
                      <a:pt x="59" y="37"/>
                      <a:pt x="68" y="36"/>
                      <a:pt x="77" y="36"/>
                    </a:cubicBezTo>
                    <a:cubicBezTo>
                      <a:pt x="80" y="36"/>
                      <a:pt x="84" y="37"/>
                      <a:pt x="85" y="33"/>
                    </a:cubicBezTo>
                    <a:cubicBezTo>
                      <a:pt x="87" y="28"/>
                      <a:pt x="82" y="28"/>
                      <a:pt x="79" y="26"/>
                    </a:cubicBezTo>
                    <a:cubicBezTo>
                      <a:pt x="60" y="19"/>
                      <a:pt x="41" y="10"/>
                      <a:pt x="22"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1" name="Freeform 40">
                <a:extLst>
                  <a:ext uri="{FF2B5EF4-FFF2-40B4-BE49-F238E27FC236}">
                    <a16:creationId xmlns:a16="http://schemas.microsoft.com/office/drawing/2014/main" id="{E57B276B-44CB-401F-A4E3-71130F139924}"/>
                  </a:ext>
                </a:extLst>
              </p:cNvPr>
              <p:cNvSpPr>
                <a:spLocks/>
              </p:cNvSpPr>
              <p:nvPr/>
            </p:nvSpPr>
            <p:spPr bwMode="auto">
              <a:xfrm>
                <a:off x="8694778" y="3823835"/>
                <a:ext cx="130714" cy="97025"/>
              </a:xfrm>
              <a:custGeom>
                <a:avLst/>
                <a:gdLst>
                  <a:gd name="T0" fmla="*/ 46 w 55"/>
                  <a:gd name="T1" fmla="*/ 10 h 41"/>
                  <a:gd name="T2" fmla="*/ 34 w 55"/>
                  <a:gd name="T3" fmla="*/ 6 h 41"/>
                  <a:gd name="T4" fmla="*/ 22 w 55"/>
                  <a:gd name="T5" fmla="*/ 14 h 41"/>
                  <a:gd name="T6" fmla="*/ 0 w 55"/>
                  <a:gd name="T7" fmla="*/ 27 h 41"/>
                  <a:gd name="T8" fmla="*/ 24 w 55"/>
                  <a:gd name="T9" fmla="*/ 36 h 41"/>
                  <a:gd name="T10" fmla="*/ 34 w 55"/>
                  <a:gd name="T11" fmla="*/ 41 h 41"/>
                  <a:gd name="T12" fmla="*/ 36 w 55"/>
                  <a:gd name="T13" fmla="*/ 34 h 41"/>
                  <a:gd name="T14" fmla="*/ 38 w 55"/>
                  <a:gd name="T15" fmla="*/ 29 h 41"/>
                  <a:gd name="T16" fmla="*/ 46 w 55"/>
                  <a:gd name="T17"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41">
                    <a:moveTo>
                      <a:pt x="46" y="10"/>
                    </a:moveTo>
                    <a:cubicBezTo>
                      <a:pt x="45" y="0"/>
                      <a:pt x="40" y="2"/>
                      <a:pt x="34" y="6"/>
                    </a:cubicBezTo>
                    <a:cubicBezTo>
                      <a:pt x="30" y="9"/>
                      <a:pt x="28" y="17"/>
                      <a:pt x="22" y="14"/>
                    </a:cubicBezTo>
                    <a:cubicBezTo>
                      <a:pt x="10" y="9"/>
                      <a:pt x="7" y="18"/>
                      <a:pt x="0" y="27"/>
                    </a:cubicBezTo>
                    <a:cubicBezTo>
                      <a:pt x="14" y="22"/>
                      <a:pt x="23" y="20"/>
                      <a:pt x="24" y="36"/>
                    </a:cubicBezTo>
                    <a:cubicBezTo>
                      <a:pt x="24" y="41"/>
                      <a:pt x="30" y="41"/>
                      <a:pt x="34" y="41"/>
                    </a:cubicBezTo>
                    <a:cubicBezTo>
                      <a:pt x="41" y="40"/>
                      <a:pt x="36" y="37"/>
                      <a:pt x="36" y="34"/>
                    </a:cubicBezTo>
                    <a:cubicBezTo>
                      <a:pt x="35" y="32"/>
                      <a:pt x="36" y="30"/>
                      <a:pt x="38" y="29"/>
                    </a:cubicBezTo>
                    <a:cubicBezTo>
                      <a:pt x="55" y="28"/>
                      <a:pt x="46" y="17"/>
                      <a:pt x="46" y="1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2" name="Freeform 41">
                <a:extLst>
                  <a:ext uri="{FF2B5EF4-FFF2-40B4-BE49-F238E27FC236}">
                    <a16:creationId xmlns:a16="http://schemas.microsoft.com/office/drawing/2014/main" id="{2DAB554E-D9A3-41EF-961A-4F39D5FCA7CE}"/>
                  </a:ext>
                </a:extLst>
              </p:cNvPr>
              <p:cNvSpPr>
                <a:spLocks/>
              </p:cNvSpPr>
              <p:nvPr/>
            </p:nvSpPr>
            <p:spPr bwMode="auto">
              <a:xfrm>
                <a:off x="9243236" y="5087852"/>
                <a:ext cx="80854" cy="98372"/>
              </a:xfrm>
              <a:custGeom>
                <a:avLst/>
                <a:gdLst>
                  <a:gd name="T0" fmla="*/ 22 w 34"/>
                  <a:gd name="T1" fmla="*/ 6 h 41"/>
                  <a:gd name="T2" fmla="*/ 0 w 34"/>
                  <a:gd name="T3" fmla="*/ 5 h 41"/>
                  <a:gd name="T4" fmla="*/ 4 w 34"/>
                  <a:gd name="T5" fmla="*/ 27 h 41"/>
                  <a:gd name="T6" fmla="*/ 18 w 34"/>
                  <a:gd name="T7" fmla="*/ 38 h 41"/>
                  <a:gd name="T8" fmla="*/ 34 w 34"/>
                  <a:gd name="T9" fmla="*/ 14 h 41"/>
                  <a:gd name="T10" fmla="*/ 22 w 34"/>
                  <a:gd name="T11" fmla="*/ 6 h 41"/>
                </a:gdLst>
                <a:ahLst/>
                <a:cxnLst>
                  <a:cxn ang="0">
                    <a:pos x="T0" y="T1"/>
                  </a:cxn>
                  <a:cxn ang="0">
                    <a:pos x="T2" y="T3"/>
                  </a:cxn>
                  <a:cxn ang="0">
                    <a:pos x="T4" y="T5"/>
                  </a:cxn>
                  <a:cxn ang="0">
                    <a:pos x="T6" y="T7"/>
                  </a:cxn>
                  <a:cxn ang="0">
                    <a:pos x="T8" y="T9"/>
                  </a:cxn>
                  <a:cxn ang="0">
                    <a:pos x="T10" y="T11"/>
                  </a:cxn>
                </a:cxnLst>
                <a:rect l="0" t="0" r="r" b="b"/>
                <a:pathLst>
                  <a:path w="34" h="41">
                    <a:moveTo>
                      <a:pt x="22" y="6"/>
                    </a:moveTo>
                    <a:cubicBezTo>
                      <a:pt x="14" y="12"/>
                      <a:pt x="8" y="8"/>
                      <a:pt x="0" y="5"/>
                    </a:cubicBezTo>
                    <a:cubicBezTo>
                      <a:pt x="1" y="14"/>
                      <a:pt x="3" y="20"/>
                      <a:pt x="4" y="27"/>
                    </a:cubicBezTo>
                    <a:cubicBezTo>
                      <a:pt x="4" y="34"/>
                      <a:pt x="12" y="41"/>
                      <a:pt x="18" y="38"/>
                    </a:cubicBezTo>
                    <a:cubicBezTo>
                      <a:pt x="26" y="33"/>
                      <a:pt x="34" y="25"/>
                      <a:pt x="34" y="14"/>
                    </a:cubicBezTo>
                    <a:cubicBezTo>
                      <a:pt x="34" y="6"/>
                      <a:pt x="29" y="0"/>
                      <a:pt x="22" y="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3" name="Freeform 42">
                <a:extLst>
                  <a:ext uri="{FF2B5EF4-FFF2-40B4-BE49-F238E27FC236}">
                    <a16:creationId xmlns:a16="http://schemas.microsoft.com/office/drawing/2014/main" id="{72F0B32D-5336-450F-9CD3-FF744870AC13}"/>
                  </a:ext>
                </a:extLst>
              </p:cNvPr>
              <p:cNvSpPr>
                <a:spLocks/>
              </p:cNvSpPr>
              <p:nvPr/>
            </p:nvSpPr>
            <p:spPr bwMode="auto">
              <a:xfrm>
                <a:off x="8638181" y="3610921"/>
                <a:ext cx="74116" cy="119933"/>
              </a:xfrm>
              <a:custGeom>
                <a:avLst/>
                <a:gdLst>
                  <a:gd name="T0" fmla="*/ 7 w 31"/>
                  <a:gd name="T1" fmla="*/ 25 h 50"/>
                  <a:gd name="T2" fmla="*/ 12 w 31"/>
                  <a:gd name="T3" fmla="*/ 44 h 50"/>
                  <a:gd name="T4" fmla="*/ 23 w 31"/>
                  <a:gd name="T5" fmla="*/ 46 h 50"/>
                  <a:gd name="T6" fmla="*/ 29 w 31"/>
                  <a:gd name="T7" fmla="*/ 17 h 50"/>
                  <a:gd name="T8" fmla="*/ 19 w 31"/>
                  <a:gd name="T9" fmla="*/ 1 h 50"/>
                  <a:gd name="T10" fmla="*/ 11 w 31"/>
                  <a:gd name="T11" fmla="*/ 13 h 50"/>
                  <a:gd name="T12" fmla="*/ 7 w 31"/>
                  <a:gd name="T13" fmla="*/ 25 h 50"/>
                </a:gdLst>
                <a:ahLst/>
                <a:cxnLst>
                  <a:cxn ang="0">
                    <a:pos x="T0" y="T1"/>
                  </a:cxn>
                  <a:cxn ang="0">
                    <a:pos x="T2" y="T3"/>
                  </a:cxn>
                  <a:cxn ang="0">
                    <a:pos x="T4" y="T5"/>
                  </a:cxn>
                  <a:cxn ang="0">
                    <a:pos x="T6" y="T7"/>
                  </a:cxn>
                  <a:cxn ang="0">
                    <a:pos x="T8" y="T9"/>
                  </a:cxn>
                  <a:cxn ang="0">
                    <a:pos x="T10" y="T11"/>
                  </a:cxn>
                  <a:cxn ang="0">
                    <a:pos x="T12" y="T13"/>
                  </a:cxn>
                </a:cxnLst>
                <a:rect l="0" t="0" r="r" b="b"/>
                <a:pathLst>
                  <a:path w="31" h="50">
                    <a:moveTo>
                      <a:pt x="7" y="25"/>
                    </a:moveTo>
                    <a:cubicBezTo>
                      <a:pt x="0" y="33"/>
                      <a:pt x="12" y="37"/>
                      <a:pt x="12" y="44"/>
                    </a:cubicBezTo>
                    <a:cubicBezTo>
                      <a:pt x="12" y="50"/>
                      <a:pt x="19" y="45"/>
                      <a:pt x="23" y="46"/>
                    </a:cubicBezTo>
                    <a:cubicBezTo>
                      <a:pt x="22" y="36"/>
                      <a:pt x="25" y="27"/>
                      <a:pt x="29" y="17"/>
                    </a:cubicBezTo>
                    <a:cubicBezTo>
                      <a:pt x="31" y="10"/>
                      <a:pt x="29" y="2"/>
                      <a:pt x="19" y="1"/>
                    </a:cubicBezTo>
                    <a:cubicBezTo>
                      <a:pt x="8" y="0"/>
                      <a:pt x="11" y="8"/>
                      <a:pt x="11" y="13"/>
                    </a:cubicBezTo>
                    <a:cubicBezTo>
                      <a:pt x="11" y="17"/>
                      <a:pt x="11" y="21"/>
                      <a:pt x="7" y="2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4" name="Freeform 43">
                <a:extLst>
                  <a:ext uri="{FF2B5EF4-FFF2-40B4-BE49-F238E27FC236}">
                    <a16:creationId xmlns:a16="http://schemas.microsoft.com/office/drawing/2014/main" id="{86592DDA-6560-4683-B1FD-3AF1A09CCAC9}"/>
                  </a:ext>
                </a:extLst>
              </p:cNvPr>
              <p:cNvSpPr>
                <a:spLocks/>
              </p:cNvSpPr>
              <p:nvPr/>
            </p:nvSpPr>
            <p:spPr bwMode="auto">
              <a:xfrm>
                <a:off x="4060504" y="3563757"/>
                <a:ext cx="136104" cy="61987"/>
              </a:xfrm>
              <a:custGeom>
                <a:avLst/>
                <a:gdLst>
                  <a:gd name="T0" fmla="*/ 57 w 57"/>
                  <a:gd name="T1" fmla="*/ 16 h 26"/>
                  <a:gd name="T2" fmla="*/ 25 w 57"/>
                  <a:gd name="T3" fmla="*/ 5 h 26"/>
                  <a:gd name="T4" fmla="*/ 15 w 57"/>
                  <a:gd name="T5" fmla="*/ 17 h 26"/>
                  <a:gd name="T6" fmla="*/ 0 w 57"/>
                  <a:gd name="T7" fmla="*/ 18 h 26"/>
                  <a:gd name="T8" fmla="*/ 57 w 57"/>
                  <a:gd name="T9" fmla="*/ 16 h 26"/>
                </a:gdLst>
                <a:ahLst/>
                <a:cxnLst>
                  <a:cxn ang="0">
                    <a:pos x="T0" y="T1"/>
                  </a:cxn>
                  <a:cxn ang="0">
                    <a:pos x="T2" y="T3"/>
                  </a:cxn>
                  <a:cxn ang="0">
                    <a:pos x="T4" y="T5"/>
                  </a:cxn>
                  <a:cxn ang="0">
                    <a:pos x="T6" y="T7"/>
                  </a:cxn>
                  <a:cxn ang="0">
                    <a:pos x="T8" y="T9"/>
                  </a:cxn>
                </a:cxnLst>
                <a:rect l="0" t="0" r="r" b="b"/>
                <a:pathLst>
                  <a:path w="57" h="26">
                    <a:moveTo>
                      <a:pt x="57" y="16"/>
                    </a:moveTo>
                    <a:cubicBezTo>
                      <a:pt x="47" y="6"/>
                      <a:pt x="35" y="8"/>
                      <a:pt x="25" y="5"/>
                    </a:cubicBezTo>
                    <a:cubicBezTo>
                      <a:pt x="9" y="0"/>
                      <a:pt x="8" y="4"/>
                      <a:pt x="15" y="17"/>
                    </a:cubicBezTo>
                    <a:cubicBezTo>
                      <a:pt x="9" y="18"/>
                      <a:pt x="5" y="18"/>
                      <a:pt x="0" y="18"/>
                    </a:cubicBezTo>
                    <a:cubicBezTo>
                      <a:pt x="20" y="26"/>
                      <a:pt x="38" y="22"/>
                      <a:pt x="57" y="1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5" name="Freeform 44">
                <a:extLst>
                  <a:ext uri="{FF2B5EF4-FFF2-40B4-BE49-F238E27FC236}">
                    <a16:creationId xmlns:a16="http://schemas.microsoft.com/office/drawing/2014/main" id="{55D126CA-1AEC-496D-883B-0C9227549BA5}"/>
                  </a:ext>
                </a:extLst>
              </p:cNvPr>
              <p:cNvSpPr>
                <a:spLocks/>
              </p:cNvSpPr>
              <p:nvPr/>
            </p:nvSpPr>
            <p:spPr bwMode="auto">
              <a:xfrm>
                <a:off x="7715098" y="3827880"/>
                <a:ext cx="56597" cy="92982"/>
              </a:xfrm>
              <a:custGeom>
                <a:avLst/>
                <a:gdLst>
                  <a:gd name="T0" fmla="*/ 8 w 24"/>
                  <a:gd name="T1" fmla="*/ 0 h 39"/>
                  <a:gd name="T2" fmla="*/ 5 w 24"/>
                  <a:gd name="T3" fmla="*/ 1 h 39"/>
                  <a:gd name="T4" fmla="*/ 9 w 24"/>
                  <a:gd name="T5" fmla="*/ 37 h 39"/>
                  <a:gd name="T6" fmla="*/ 14 w 24"/>
                  <a:gd name="T7" fmla="*/ 38 h 39"/>
                  <a:gd name="T8" fmla="*/ 23 w 24"/>
                  <a:gd name="T9" fmla="*/ 22 h 39"/>
                  <a:gd name="T10" fmla="*/ 8 w 24"/>
                  <a:gd name="T11" fmla="*/ 0 h 39"/>
                </a:gdLst>
                <a:ahLst/>
                <a:cxnLst>
                  <a:cxn ang="0">
                    <a:pos x="T0" y="T1"/>
                  </a:cxn>
                  <a:cxn ang="0">
                    <a:pos x="T2" y="T3"/>
                  </a:cxn>
                  <a:cxn ang="0">
                    <a:pos x="T4" y="T5"/>
                  </a:cxn>
                  <a:cxn ang="0">
                    <a:pos x="T6" y="T7"/>
                  </a:cxn>
                  <a:cxn ang="0">
                    <a:pos x="T8" y="T9"/>
                  </a:cxn>
                  <a:cxn ang="0">
                    <a:pos x="T10" y="T11"/>
                  </a:cxn>
                </a:cxnLst>
                <a:rect l="0" t="0" r="r" b="b"/>
                <a:pathLst>
                  <a:path w="24" h="39">
                    <a:moveTo>
                      <a:pt x="8" y="0"/>
                    </a:moveTo>
                    <a:cubicBezTo>
                      <a:pt x="7" y="1"/>
                      <a:pt x="6" y="1"/>
                      <a:pt x="5" y="1"/>
                    </a:cubicBezTo>
                    <a:cubicBezTo>
                      <a:pt x="0" y="5"/>
                      <a:pt x="3" y="34"/>
                      <a:pt x="9" y="37"/>
                    </a:cubicBezTo>
                    <a:cubicBezTo>
                      <a:pt x="10" y="38"/>
                      <a:pt x="12" y="39"/>
                      <a:pt x="14" y="38"/>
                    </a:cubicBezTo>
                    <a:cubicBezTo>
                      <a:pt x="21" y="34"/>
                      <a:pt x="24" y="29"/>
                      <a:pt x="23" y="22"/>
                    </a:cubicBezTo>
                    <a:cubicBezTo>
                      <a:pt x="21" y="13"/>
                      <a:pt x="16" y="6"/>
                      <a:pt x="8"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6" name="Oval 45">
                <a:extLst>
                  <a:ext uri="{FF2B5EF4-FFF2-40B4-BE49-F238E27FC236}">
                    <a16:creationId xmlns:a16="http://schemas.microsoft.com/office/drawing/2014/main" id="{529A8FFC-30EC-45A3-9478-F0E1826CD9E4}"/>
                  </a:ext>
                </a:extLst>
              </p:cNvPr>
              <p:cNvSpPr>
                <a:spLocks noChangeArrowheads="1"/>
              </p:cNvSpPr>
              <p:nvPr/>
            </p:nvSpPr>
            <p:spPr bwMode="auto">
              <a:xfrm>
                <a:off x="3900145" y="1873911"/>
                <a:ext cx="1348" cy="1347"/>
              </a:xfrm>
              <a:prstGeom prst="ellipse">
                <a:avLst/>
              </a:pr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7" name="Freeform 46">
                <a:extLst>
                  <a:ext uri="{FF2B5EF4-FFF2-40B4-BE49-F238E27FC236}">
                    <a16:creationId xmlns:a16="http://schemas.microsoft.com/office/drawing/2014/main" id="{A970AB50-B4D5-4125-B9FC-708BB3F6CEF7}"/>
                  </a:ext>
                </a:extLst>
              </p:cNvPr>
              <p:cNvSpPr>
                <a:spLocks/>
              </p:cNvSpPr>
              <p:nvPr/>
            </p:nvSpPr>
            <p:spPr bwMode="auto">
              <a:xfrm>
                <a:off x="3898796" y="1841569"/>
                <a:ext cx="99719" cy="66030"/>
              </a:xfrm>
              <a:custGeom>
                <a:avLst/>
                <a:gdLst>
                  <a:gd name="T0" fmla="*/ 28 w 42"/>
                  <a:gd name="T1" fmla="*/ 26 h 28"/>
                  <a:gd name="T2" fmla="*/ 32 w 42"/>
                  <a:gd name="T3" fmla="*/ 20 h 28"/>
                  <a:gd name="T4" fmla="*/ 42 w 42"/>
                  <a:gd name="T5" fmla="*/ 18 h 28"/>
                  <a:gd name="T6" fmla="*/ 13 w 42"/>
                  <a:gd name="T7" fmla="*/ 6 h 28"/>
                  <a:gd name="T8" fmla="*/ 1 w 42"/>
                  <a:gd name="T9" fmla="*/ 14 h 28"/>
                  <a:gd name="T10" fmla="*/ 28 w 42"/>
                  <a:gd name="T11" fmla="*/ 26 h 28"/>
                </a:gdLst>
                <a:ahLst/>
                <a:cxnLst>
                  <a:cxn ang="0">
                    <a:pos x="T0" y="T1"/>
                  </a:cxn>
                  <a:cxn ang="0">
                    <a:pos x="T2" y="T3"/>
                  </a:cxn>
                  <a:cxn ang="0">
                    <a:pos x="T4" y="T5"/>
                  </a:cxn>
                  <a:cxn ang="0">
                    <a:pos x="T6" y="T7"/>
                  </a:cxn>
                  <a:cxn ang="0">
                    <a:pos x="T8" y="T9"/>
                  </a:cxn>
                  <a:cxn ang="0">
                    <a:pos x="T10" y="T11"/>
                  </a:cxn>
                </a:cxnLst>
                <a:rect l="0" t="0" r="r" b="b"/>
                <a:pathLst>
                  <a:path w="42" h="28">
                    <a:moveTo>
                      <a:pt x="28" y="26"/>
                    </a:moveTo>
                    <a:cubicBezTo>
                      <a:pt x="25" y="21"/>
                      <a:pt x="29" y="21"/>
                      <a:pt x="32" y="20"/>
                    </a:cubicBezTo>
                    <a:cubicBezTo>
                      <a:pt x="35" y="19"/>
                      <a:pt x="41" y="23"/>
                      <a:pt x="42" y="18"/>
                    </a:cubicBezTo>
                    <a:cubicBezTo>
                      <a:pt x="36" y="4"/>
                      <a:pt x="22" y="11"/>
                      <a:pt x="13" y="6"/>
                    </a:cubicBezTo>
                    <a:cubicBezTo>
                      <a:pt x="2" y="0"/>
                      <a:pt x="0" y="4"/>
                      <a:pt x="1" y="14"/>
                    </a:cubicBezTo>
                    <a:cubicBezTo>
                      <a:pt x="9" y="20"/>
                      <a:pt x="16" y="28"/>
                      <a:pt x="28" y="2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8" name="Freeform 47">
                <a:extLst>
                  <a:ext uri="{FF2B5EF4-FFF2-40B4-BE49-F238E27FC236}">
                    <a16:creationId xmlns:a16="http://schemas.microsoft.com/office/drawing/2014/main" id="{F7743529-633B-4DF6-B069-BBDCA45BE355}"/>
                  </a:ext>
                </a:extLst>
              </p:cNvPr>
              <p:cNvSpPr>
                <a:spLocks/>
              </p:cNvSpPr>
              <p:nvPr/>
            </p:nvSpPr>
            <p:spPr bwMode="auto">
              <a:xfrm>
                <a:off x="3964827" y="1903558"/>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9" name="Freeform 48">
                <a:extLst>
                  <a:ext uri="{FF2B5EF4-FFF2-40B4-BE49-F238E27FC236}">
                    <a16:creationId xmlns:a16="http://schemas.microsoft.com/office/drawing/2014/main" id="{8D6E0C1D-2FE1-413E-95C4-8B18193820D7}"/>
                  </a:ext>
                </a:extLst>
              </p:cNvPr>
              <p:cNvSpPr>
                <a:spLocks/>
              </p:cNvSpPr>
              <p:nvPr/>
            </p:nvSpPr>
            <p:spPr bwMode="auto">
              <a:xfrm>
                <a:off x="8692083" y="3703903"/>
                <a:ext cx="101068" cy="110500"/>
              </a:xfrm>
              <a:custGeom>
                <a:avLst/>
                <a:gdLst>
                  <a:gd name="T0" fmla="*/ 31 w 42"/>
                  <a:gd name="T1" fmla="*/ 46 h 46"/>
                  <a:gd name="T2" fmla="*/ 35 w 42"/>
                  <a:gd name="T3" fmla="*/ 26 h 46"/>
                  <a:gd name="T4" fmla="*/ 0 w 42"/>
                  <a:gd name="T5" fmla="*/ 7 h 46"/>
                  <a:gd name="T6" fmla="*/ 31 w 42"/>
                  <a:gd name="T7" fmla="*/ 46 h 46"/>
                </a:gdLst>
                <a:ahLst/>
                <a:cxnLst>
                  <a:cxn ang="0">
                    <a:pos x="T0" y="T1"/>
                  </a:cxn>
                  <a:cxn ang="0">
                    <a:pos x="T2" y="T3"/>
                  </a:cxn>
                  <a:cxn ang="0">
                    <a:pos x="T4" y="T5"/>
                  </a:cxn>
                  <a:cxn ang="0">
                    <a:pos x="T6" y="T7"/>
                  </a:cxn>
                </a:cxnLst>
                <a:rect l="0" t="0" r="r" b="b"/>
                <a:pathLst>
                  <a:path w="42" h="46">
                    <a:moveTo>
                      <a:pt x="31" y="46"/>
                    </a:moveTo>
                    <a:cubicBezTo>
                      <a:pt x="38" y="39"/>
                      <a:pt x="42" y="31"/>
                      <a:pt x="35" y="26"/>
                    </a:cubicBezTo>
                    <a:cubicBezTo>
                      <a:pt x="24" y="18"/>
                      <a:pt x="19" y="0"/>
                      <a:pt x="0" y="7"/>
                    </a:cubicBezTo>
                    <a:cubicBezTo>
                      <a:pt x="19" y="13"/>
                      <a:pt x="21" y="33"/>
                      <a:pt x="31" y="4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0" name="Freeform 49">
                <a:extLst>
                  <a:ext uri="{FF2B5EF4-FFF2-40B4-BE49-F238E27FC236}">
                    <a16:creationId xmlns:a16="http://schemas.microsoft.com/office/drawing/2014/main" id="{3ED09CAD-CF2C-45D0-927F-343A718FBE95}"/>
                  </a:ext>
                </a:extLst>
              </p:cNvPr>
              <p:cNvSpPr>
                <a:spLocks/>
              </p:cNvSpPr>
              <p:nvPr/>
            </p:nvSpPr>
            <p:spPr bwMode="auto">
              <a:xfrm>
                <a:off x="8692083" y="3721422"/>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1" name="Freeform 50">
                <a:extLst>
                  <a:ext uri="{FF2B5EF4-FFF2-40B4-BE49-F238E27FC236}">
                    <a16:creationId xmlns:a16="http://schemas.microsoft.com/office/drawing/2014/main" id="{6EC7FA40-62A7-4CAD-A1FC-FBD47DDA71BA}"/>
                  </a:ext>
                </a:extLst>
              </p:cNvPr>
              <p:cNvSpPr>
                <a:spLocks/>
              </p:cNvSpPr>
              <p:nvPr/>
            </p:nvSpPr>
            <p:spPr bwMode="auto">
              <a:xfrm>
                <a:off x="3487789" y="1597661"/>
                <a:ext cx="79507" cy="56597"/>
              </a:xfrm>
              <a:custGeom>
                <a:avLst/>
                <a:gdLst>
                  <a:gd name="T0" fmla="*/ 27 w 33"/>
                  <a:gd name="T1" fmla="*/ 20 h 24"/>
                  <a:gd name="T2" fmla="*/ 32 w 33"/>
                  <a:gd name="T3" fmla="*/ 15 h 24"/>
                  <a:gd name="T4" fmla="*/ 30 w 33"/>
                  <a:gd name="T5" fmla="*/ 9 h 24"/>
                  <a:gd name="T6" fmla="*/ 0 w 33"/>
                  <a:gd name="T7" fmla="*/ 3 h 24"/>
                  <a:gd name="T8" fmla="*/ 27 w 33"/>
                  <a:gd name="T9" fmla="*/ 20 h 24"/>
                </a:gdLst>
                <a:ahLst/>
                <a:cxnLst>
                  <a:cxn ang="0">
                    <a:pos x="T0" y="T1"/>
                  </a:cxn>
                  <a:cxn ang="0">
                    <a:pos x="T2" y="T3"/>
                  </a:cxn>
                  <a:cxn ang="0">
                    <a:pos x="T4" y="T5"/>
                  </a:cxn>
                  <a:cxn ang="0">
                    <a:pos x="T6" y="T7"/>
                  </a:cxn>
                  <a:cxn ang="0">
                    <a:pos x="T8" y="T9"/>
                  </a:cxn>
                </a:cxnLst>
                <a:rect l="0" t="0" r="r" b="b"/>
                <a:pathLst>
                  <a:path w="33" h="24">
                    <a:moveTo>
                      <a:pt x="27" y="20"/>
                    </a:moveTo>
                    <a:cubicBezTo>
                      <a:pt x="30" y="19"/>
                      <a:pt x="32" y="19"/>
                      <a:pt x="32" y="15"/>
                    </a:cubicBezTo>
                    <a:cubicBezTo>
                      <a:pt x="33" y="12"/>
                      <a:pt x="32" y="8"/>
                      <a:pt x="30" y="9"/>
                    </a:cubicBezTo>
                    <a:cubicBezTo>
                      <a:pt x="19" y="12"/>
                      <a:pt x="11" y="0"/>
                      <a:pt x="0" y="3"/>
                    </a:cubicBezTo>
                    <a:cubicBezTo>
                      <a:pt x="7" y="21"/>
                      <a:pt x="12" y="24"/>
                      <a:pt x="27" y="2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2" name="Freeform 51">
                <a:extLst>
                  <a:ext uri="{FF2B5EF4-FFF2-40B4-BE49-F238E27FC236}">
                    <a16:creationId xmlns:a16="http://schemas.microsoft.com/office/drawing/2014/main" id="{525F5E13-F97C-4E2A-8C7D-7CEADECBE86D}"/>
                  </a:ext>
                </a:extLst>
              </p:cNvPr>
              <p:cNvSpPr>
                <a:spLocks/>
              </p:cNvSpPr>
              <p:nvPr/>
            </p:nvSpPr>
            <p:spPr bwMode="auto">
              <a:xfrm>
                <a:off x="9289053" y="1776886"/>
                <a:ext cx="106458" cy="43122"/>
              </a:xfrm>
              <a:custGeom>
                <a:avLst/>
                <a:gdLst>
                  <a:gd name="T0" fmla="*/ 45 w 45"/>
                  <a:gd name="T1" fmla="*/ 7 h 18"/>
                  <a:gd name="T2" fmla="*/ 3 w 45"/>
                  <a:gd name="T3" fmla="*/ 0 h 18"/>
                  <a:gd name="T4" fmla="*/ 0 w 45"/>
                  <a:gd name="T5" fmla="*/ 2 h 18"/>
                  <a:gd name="T6" fmla="*/ 2 w 45"/>
                  <a:gd name="T7" fmla="*/ 7 h 18"/>
                  <a:gd name="T8" fmla="*/ 45 w 45"/>
                  <a:gd name="T9" fmla="*/ 7 h 18"/>
                </a:gdLst>
                <a:ahLst/>
                <a:cxnLst>
                  <a:cxn ang="0">
                    <a:pos x="T0" y="T1"/>
                  </a:cxn>
                  <a:cxn ang="0">
                    <a:pos x="T2" y="T3"/>
                  </a:cxn>
                  <a:cxn ang="0">
                    <a:pos x="T4" y="T5"/>
                  </a:cxn>
                  <a:cxn ang="0">
                    <a:pos x="T6" y="T7"/>
                  </a:cxn>
                  <a:cxn ang="0">
                    <a:pos x="T8" y="T9"/>
                  </a:cxn>
                </a:cxnLst>
                <a:rect l="0" t="0" r="r" b="b"/>
                <a:pathLst>
                  <a:path w="45" h="18">
                    <a:moveTo>
                      <a:pt x="45" y="7"/>
                    </a:moveTo>
                    <a:cubicBezTo>
                      <a:pt x="30" y="1"/>
                      <a:pt x="15" y="10"/>
                      <a:pt x="3" y="0"/>
                    </a:cubicBezTo>
                    <a:cubicBezTo>
                      <a:pt x="3" y="0"/>
                      <a:pt x="0" y="1"/>
                      <a:pt x="0" y="2"/>
                    </a:cubicBezTo>
                    <a:cubicBezTo>
                      <a:pt x="0" y="4"/>
                      <a:pt x="1" y="6"/>
                      <a:pt x="2" y="7"/>
                    </a:cubicBezTo>
                    <a:cubicBezTo>
                      <a:pt x="12" y="17"/>
                      <a:pt x="30" y="18"/>
                      <a:pt x="45" y="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3" name="Freeform 52">
                <a:extLst>
                  <a:ext uri="{FF2B5EF4-FFF2-40B4-BE49-F238E27FC236}">
                    <a16:creationId xmlns:a16="http://schemas.microsoft.com/office/drawing/2014/main" id="{E47E0B70-974C-461D-9E7D-ED1423AA5FEB}"/>
                  </a:ext>
                </a:extLst>
              </p:cNvPr>
              <p:cNvSpPr>
                <a:spLocks/>
              </p:cNvSpPr>
              <p:nvPr/>
            </p:nvSpPr>
            <p:spPr bwMode="auto">
              <a:xfrm>
                <a:off x="3528216" y="1767454"/>
                <a:ext cx="74116" cy="52554"/>
              </a:xfrm>
              <a:custGeom>
                <a:avLst/>
                <a:gdLst>
                  <a:gd name="T0" fmla="*/ 16 w 31"/>
                  <a:gd name="T1" fmla="*/ 2 h 22"/>
                  <a:gd name="T2" fmla="*/ 1 w 31"/>
                  <a:gd name="T3" fmla="*/ 10 h 22"/>
                  <a:gd name="T4" fmla="*/ 13 w 31"/>
                  <a:gd name="T5" fmla="*/ 15 h 22"/>
                  <a:gd name="T6" fmla="*/ 22 w 31"/>
                  <a:gd name="T7" fmla="*/ 19 h 22"/>
                  <a:gd name="T8" fmla="*/ 30 w 31"/>
                  <a:gd name="T9" fmla="*/ 10 h 22"/>
                  <a:gd name="T10" fmla="*/ 16 w 31"/>
                  <a:gd name="T11" fmla="*/ 2 h 22"/>
                </a:gdLst>
                <a:ahLst/>
                <a:cxnLst>
                  <a:cxn ang="0">
                    <a:pos x="T0" y="T1"/>
                  </a:cxn>
                  <a:cxn ang="0">
                    <a:pos x="T2" y="T3"/>
                  </a:cxn>
                  <a:cxn ang="0">
                    <a:pos x="T4" y="T5"/>
                  </a:cxn>
                  <a:cxn ang="0">
                    <a:pos x="T6" y="T7"/>
                  </a:cxn>
                  <a:cxn ang="0">
                    <a:pos x="T8" y="T9"/>
                  </a:cxn>
                  <a:cxn ang="0">
                    <a:pos x="T10" y="T11"/>
                  </a:cxn>
                </a:cxnLst>
                <a:rect l="0" t="0" r="r" b="b"/>
                <a:pathLst>
                  <a:path w="31" h="22">
                    <a:moveTo>
                      <a:pt x="16" y="2"/>
                    </a:moveTo>
                    <a:cubicBezTo>
                      <a:pt x="11" y="4"/>
                      <a:pt x="1" y="0"/>
                      <a:pt x="1" y="10"/>
                    </a:cubicBezTo>
                    <a:cubicBezTo>
                      <a:pt x="0" y="19"/>
                      <a:pt x="9" y="13"/>
                      <a:pt x="13" y="15"/>
                    </a:cubicBezTo>
                    <a:cubicBezTo>
                      <a:pt x="16" y="17"/>
                      <a:pt x="19" y="18"/>
                      <a:pt x="22" y="19"/>
                    </a:cubicBezTo>
                    <a:cubicBezTo>
                      <a:pt x="31" y="22"/>
                      <a:pt x="31" y="16"/>
                      <a:pt x="30" y="10"/>
                    </a:cubicBezTo>
                    <a:cubicBezTo>
                      <a:pt x="29" y="2"/>
                      <a:pt x="22" y="3"/>
                      <a:pt x="16" y="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4" name="Freeform 53">
                <a:extLst>
                  <a:ext uri="{FF2B5EF4-FFF2-40B4-BE49-F238E27FC236}">
                    <a16:creationId xmlns:a16="http://schemas.microsoft.com/office/drawing/2014/main" id="{77D610E2-BBE4-41FD-A2AD-0AA780040123}"/>
                  </a:ext>
                </a:extLst>
              </p:cNvPr>
              <p:cNvSpPr>
                <a:spLocks/>
              </p:cNvSpPr>
              <p:nvPr/>
            </p:nvSpPr>
            <p:spPr bwMode="auto">
              <a:xfrm>
                <a:off x="3983693" y="2089521"/>
                <a:ext cx="57946" cy="44469"/>
              </a:xfrm>
              <a:custGeom>
                <a:avLst/>
                <a:gdLst>
                  <a:gd name="T0" fmla="*/ 12 w 24"/>
                  <a:gd name="T1" fmla="*/ 18 h 19"/>
                  <a:gd name="T2" fmla="*/ 23 w 24"/>
                  <a:gd name="T3" fmla="*/ 9 h 19"/>
                  <a:gd name="T4" fmla="*/ 11 w 24"/>
                  <a:gd name="T5" fmla="*/ 0 h 19"/>
                  <a:gd name="T6" fmla="*/ 0 w 24"/>
                  <a:gd name="T7" fmla="*/ 11 h 19"/>
                  <a:gd name="T8" fmla="*/ 12 w 24"/>
                  <a:gd name="T9" fmla="*/ 18 h 19"/>
                </a:gdLst>
                <a:ahLst/>
                <a:cxnLst>
                  <a:cxn ang="0">
                    <a:pos x="T0" y="T1"/>
                  </a:cxn>
                  <a:cxn ang="0">
                    <a:pos x="T2" y="T3"/>
                  </a:cxn>
                  <a:cxn ang="0">
                    <a:pos x="T4" y="T5"/>
                  </a:cxn>
                  <a:cxn ang="0">
                    <a:pos x="T6" y="T7"/>
                  </a:cxn>
                  <a:cxn ang="0">
                    <a:pos x="T8" y="T9"/>
                  </a:cxn>
                </a:cxnLst>
                <a:rect l="0" t="0" r="r" b="b"/>
                <a:pathLst>
                  <a:path w="24" h="19">
                    <a:moveTo>
                      <a:pt x="12" y="18"/>
                    </a:moveTo>
                    <a:cubicBezTo>
                      <a:pt x="19" y="19"/>
                      <a:pt x="24" y="17"/>
                      <a:pt x="23" y="9"/>
                    </a:cubicBezTo>
                    <a:cubicBezTo>
                      <a:pt x="23" y="3"/>
                      <a:pt x="18" y="0"/>
                      <a:pt x="11" y="0"/>
                    </a:cubicBezTo>
                    <a:cubicBezTo>
                      <a:pt x="3" y="0"/>
                      <a:pt x="0" y="4"/>
                      <a:pt x="0" y="11"/>
                    </a:cubicBezTo>
                    <a:cubicBezTo>
                      <a:pt x="0" y="19"/>
                      <a:pt x="6" y="18"/>
                      <a:pt x="12" y="1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5" name="Freeform 54">
                <a:extLst>
                  <a:ext uri="{FF2B5EF4-FFF2-40B4-BE49-F238E27FC236}">
                    <a16:creationId xmlns:a16="http://schemas.microsoft.com/office/drawing/2014/main" id="{431C0D62-B6BF-4C0C-AB7C-0C8DA76087E0}"/>
                  </a:ext>
                </a:extLst>
              </p:cNvPr>
              <p:cNvSpPr>
                <a:spLocks/>
              </p:cNvSpPr>
              <p:nvPr/>
            </p:nvSpPr>
            <p:spPr bwMode="auto">
              <a:xfrm>
                <a:off x="10058513" y="1960155"/>
                <a:ext cx="90287" cy="28299"/>
              </a:xfrm>
              <a:custGeom>
                <a:avLst/>
                <a:gdLst>
                  <a:gd name="T0" fmla="*/ 27 w 38"/>
                  <a:gd name="T1" fmla="*/ 12 h 12"/>
                  <a:gd name="T2" fmla="*/ 38 w 38"/>
                  <a:gd name="T3" fmla="*/ 6 h 12"/>
                  <a:gd name="T4" fmla="*/ 26 w 38"/>
                  <a:gd name="T5" fmla="*/ 0 h 12"/>
                  <a:gd name="T6" fmla="*/ 0 w 38"/>
                  <a:gd name="T7" fmla="*/ 12 h 12"/>
                  <a:gd name="T8" fmla="*/ 27 w 38"/>
                  <a:gd name="T9" fmla="*/ 12 h 12"/>
                </a:gdLst>
                <a:ahLst/>
                <a:cxnLst>
                  <a:cxn ang="0">
                    <a:pos x="T0" y="T1"/>
                  </a:cxn>
                  <a:cxn ang="0">
                    <a:pos x="T2" y="T3"/>
                  </a:cxn>
                  <a:cxn ang="0">
                    <a:pos x="T4" y="T5"/>
                  </a:cxn>
                  <a:cxn ang="0">
                    <a:pos x="T6" y="T7"/>
                  </a:cxn>
                  <a:cxn ang="0">
                    <a:pos x="T8" y="T9"/>
                  </a:cxn>
                </a:cxnLst>
                <a:rect l="0" t="0" r="r" b="b"/>
                <a:pathLst>
                  <a:path w="38" h="12">
                    <a:moveTo>
                      <a:pt x="27" y="12"/>
                    </a:moveTo>
                    <a:cubicBezTo>
                      <a:pt x="31" y="12"/>
                      <a:pt x="38" y="11"/>
                      <a:pt x="38" y="6"/>
                    </a:cubicBezTo>
                    <a:cubicBezTo>
                      <a:pt x="38" y="1"/>
                      <a:pt x="31" y="1"/>
                      <a:pt x="26" y="0"/>
                    </a:cubicBezTo>
                    <a:cubicBezTo>
                      <a:pt x="18" y="0"/>
                      <a:pt x="10" y="3"/>
                      <a:pt x="0" y="12"/>
                    </a:cubicBezTo>
                    <a:cubicBezTo>
                      <a:pt x="12" y="12"/>
                      <a:pt x="19" y="12"/>
                      <a:pt x="27" y="1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6" name="Freeform 55">
                <a:extLst>
                  <a:ext uri="{FF2B5EF4-FFF2-40B4-BE49-F238E27FC236}">
                    <a16:creationId xmlns:a16="http://schemas.microsoft.com/office/drawing/2014/main" id="{8E342E8D-2CCF-41FC-8728-56025AFF3B0F}"/>
                  </a:ext>
                </a:extLst>
              </p:cNvPr>
              <p:cNvSpPr>
                <a:spLocks/>
              </p:cNvSpPr>
              <p:nvPr/>
            </p:nvSpPr>
            <p:spPr bwMode="auto">
              <a:xfrm>
                <a:off x="3137423" y="1635393"/>
                <a:ext cx="64683" cy="45817"/>
              </a:xfrm>
              <a:custGeom>
                <a:avLst/>
                <a:gdLst>
                  <a:gd name="T0" fmla="*/ 18 w 27"/>
                  <a:gd name="T1" fmla="*/ 4 h 19"/>
                  <a:gd name="T2" fmla="*/ 0 w 27"/>
                  <a:gd name="T3" fmla="*/ 12 h 19"/>
                  <a:gd name="T4" fmla="*/ 13 w 27"/>
                  <a:gd name="T5" fmla="*/ 19 h 19"/>
                  <a:gd name="T6" fmla="*/ 27 w 27"/>
                  <a:gd name="T7" fmla="*/ 8 h 19"/>
                  <a:gd name="T8" fmla="*/ 18 w 27"/>
                  <a:gd name="T9" fmla="*/ 4 h 19"/>
                </a:gdLst>
                <a:ahLst/>
                <a:cxnLst>
                  <a:cxn ang="0">
                    <a:pos x="T0" y="T1"/>
                  </a:cxn>
                  <a:cxn ang="0">
                    <a:pos x="T2" y="T3"/>
                  </a:cxn>
                  <a:cxn ang="0">
                    <a:pos x="T4" y="T5"/>
                  </a:cxn>
                  <a:cxn ang="0">
                    <a:pos x="T6" y="T7"/>
                  </a:cxn>
                  <a:cxn ang="0">
                    <a:pos x="T8" y="T9"/>
                  </a:cxn>
                </a:cxnLst>
                <a:rect l="0" t="0" r="r" b="b"/>
                <a:pathLst>
                  <a:path w="27" h="19">
                    <a:moveTo>
                      <a:pt x="18" y="4"/>
                    </a:moveTo>
                    <a:cubicBezTo>
                      <a:pt x="11" y="4"/>
                      <a:pt x="1" y="2"/>
                      <a:pt x="0" y="12"/>
                    </a:cubicBezTo>
                    <a:cubicBezTo>
                      <a:pt x="0" y="17"/>
                      <a:pt x="7" y="19"/>
                      <a:pt x="13" y="19"/>
                    </a:cubicBezTo>
                    <a:cubicBezTo>
                      <a:pt x="21" y="19"/>
                      <a:pt x="27" y="16"/>
                      <a:pt x="27" y="8"/>
                    </a:cubicBezTo>
                    <a:cubicBezTo>
                      <a:pt x="27" y="0"/>
                      <a:pt x="21" y="6"/>
                      <a:pt x="18"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7" name="Freeform 56">
                <a:extLst>
                  <a:ext uri="{FF2B5EF4-FFF2-40B4-BE49-F238E27FC236}">
                    <a16:creationId xmlns:a16="http://schemas.microsoft.com/office/drawing/2014/main" id="{84D32FCD-4414-48BD-899D-0CF35E071483}"/>
                  </a:ext>
                </a:extLst>
              </p:cNvPr>
              <p:cNvSpPr>
                <a:spLocks/>
              </p:cNvSpPr>
              <p:nvPr/>
            </p:nvSpPr>
            <p:spPr bwMode="auto">
              <a:xfrm>
                <a:off x="8692083" y="3778019"/>
                <a:ext cx="52555" cy="64683"/>
              </a:xfrm>
              <a:custGeom>
                <a:avLst/>
                <a:gdLst>
                  <a:gd name="T0" fmla="*/ 10 w 22"/>
                  <a:gd name="T1" fmla="*/ 25 h 27"/>
                  <a:gd name="T2" fmla="*/ 15 w 22"/>
                  <a:gd name="T3" fmla="*/ 25 h 27"/>
                  <a:gd name="T4" fmla="*/ 22 w 22"/>
                  <a:gd name="T5" fmla="*/ 15 h 27"/>
                  <a:gd name="T6" fmla="*/ 14 w 22"/>
                  <a:gd name="T7" fmla="*/ 4 h 27"/>
                  <a:gd name="T8" fmla="*/ 3 w 22"/>
                  <a:gd name="T9" fmla="*/ 0 h 27"/>
                  <a:gd name="T10" fmla="*/ 0 w 22"/>
                  <a:gd name="T11" fmla="*/ 5 h 27"/>
                  <a:gd name="T12" fmla="*/ 8 w 22"/>
                  <a:gd name="T13" fmla="*/ 11 h 27"/>
                  <a:gd name="T14" fmla="*/ 11 w 22"/>
                  <a:gd name="T15" fmla="*/ 16 h 27"/>
                  <a:gd name="T16" fmla="*/ 10 w 22"/>
                  <a:gd name="T17"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7">
                    <a:moveTo>
                      <a:pt x="10" y="25"/>
                    </a:moveTo>
                    <a:cubicBezTo>
                      <a:pt x="11" y="26"/>
                      <a:pt x="13" y="27"/>
                      <a:pt x="15" y="25"/>
                    </a:cubicBezTo>
                    <a:cubicBezTo>
                      <a:pt x="17" y="22"/>
                      <a:pt x="20" y="18"/>
                      <a:pt x="22" y="15"/>
                    </a:cubicBezTo>
                    <a:cubicBezTo>
                      <a:pt x="19" y="11"/>
                      <a:pt x="17" y="7"/>
                      <a:pt x="14" y="4"/>
                    </a:cubicBezTo>
                    <a:cubicBezTo>
                      <a:pt x="11" y="0"/>
                      <a:pt x="8" y="0"/>
                      <a:pt x="3" y="0"/>
                    </a:cubicBezTo>
                    <a:cubicBezTo>
                      <a:pt x="0" y="0"/>
                      <a:pt x="0" y="3"/>
                      <a:pt x="0" y="5"/>
                    </a:cubicBezTo>
                    <a:cubicBezTo>
                      <a:pt x="0" y="11"/>
                      <a:pt x="3" y="12"/>
                      <a:pt x="8" y="11"/>
                    </a:cubicBezTo>
                    <a:cubicBezTo>
                      <a:pt x="12" y="10"/>
                      <a:pt x="12" y="13"/>
                      <a:pt x="11" y="16"/>
                    </a:cubicBezTo>
                    <a:cubicBezTo>
                      <a:pt x="9" y="19"/>
                      <a:pt x="4" y="21"/>
                      <a:pt x="10" y="2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8" name="Freeform 57">
                <a:extLst>
                  <a:ext uri="{FF2B5EF4-FFF2-40B4-BE49-F238E27FC236}">
                    <a16:creationId xmlns:a16="http://schemas.microsoft.com/office/drawing/2014/main" id="{C40AC83D-6E3E-4B64-AC97-C29CDEB11BC6}"/>
                  </a:ext>
                </a:extLst>
              </p:cNvPr>
              <p:cNvSpPr>
                <a:spLocks/>
              </p:cNvSpPr>
              <p:nvPr/>
            </p:nvSpPr>
            <p:spPr bwMode="auto">
              <a:xfrm>
                <a:off x="6952377" y="1476379"/>
                <a:ext cx="97025" cy="66030"/>
              </a:xfrm>
              <a:custGeom>
                <a:avLst/>
                <a:gdLst>
                  <a:gd name="T0" fmla="*/ 41 w 41"/>
                  <a:gd name="T1" fmla="*/ 8 h 28"/>
                  <a:gd name="T2" fmla="*/ 0 w 41"/>
                  <a:gd name="T3" fmla="*/ 20 h 28"/>
                  <a:gd name="T4" fmla="*/ 41 w 41"/>
                  <a:gd name="T5" fmla="*/ 8 h 28"/>
                </a:gdLst>
                <a:ahLst/>
                <a:cxnLst>
                  <a:cxn ang="0">
                    <a:pos x="T0" y="T1"/>
                  </a:cxn>
                  <a:cxn ang="0">
                    <a:pos x="T2" y="T3"/>
                  </a:cxn>
                  <a:cxn ang="0">
                    <a:pos x="T4" y="T5"/>
                  </a:cxn>
                </a:cxnLst>
                <a:rect l="0" t="0" r="r" b="b"/>
                <a:pathLst>
                  <a:path w="41" h="28">
                    <a:moveTo>
                      <a:pt x="41" y="8"/>
                    </a:moveTo>
                    <a:cubicBezTo>
                      <a:pt x="25" y="0"/>
                      <a:pt x="16" y="16"/>
                      <a:pt x="0" y="20"/>
                    </a:cubicBezTo>
                    <a:cubicBezTo>
                      <a:pt x="20" y="28"/>
                      <a:pt x="28" y="9"/>
                      <a:pt x="41"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9" name="Freeform 58">
                <a:extLst>
                  <a:ext uri="{FF2B5EF4-FFF2-40B4-BE49-F238E27FC236}">
                    <a16:creationId xmlns:a16="http://schemas.microsoft.com/office/drawing/2014/main" id="{04CAE2BF-3BFC-4E2A-83D5-5E1A7475C1EA}"/>
                  </a:ext>
                </a:extLst>
              </p:cNvPr>
              <p:cNvSpPr>
                <a:spLocks/>
              </p:cNvSpPr>
              <p:nvPr/>
            </p:nvSpPr>
            <p:spPr bwMode="auto">
              <a:xfrm>
                <a:off x="8887479" y="3210695"/>
                <a:ext cx="52555" cy="75464"/>
              </a:xfrm>
              <a:custGeom>
                <a:avLst/>
                <a:gdLst>
                  <a:gd name="T0" fmla="*/ 0 w 22"/>
                  <a:gd name="T1" fmla="*/ 12 h 32"/>
                  <a:gd name="T2" fmla="*/ 8 w 22"/>
                  <a:gd name="T3" fmla="*/ 19 h 32"/>
                  <a:gd name="T4" fmla="*/ 9 w 22"/>
                  <a:gd name="T5" fmla="*/ 30 h 32"/>
                  <a:gd name="T6" fmla="*/ 19 w 22"/>
                  <a:gd name="T7" fmla="*/ 21 h 32"/>
                  <a:gd name="T8" fmla="*/ 15 w 22"/>
                  <a:gd name="T9" fmla="*/ 7 h 32"/>
                  <a:gd name="T10" fmla="*/ 0 w 22"/>
                  <a:gd name="T11" fmla="*/ 12 h 32"/>
                </a:gdLst>
                <a:ahLst/>
                <a:cxnLst>
                  <a:cxn ang="0">
                    <a:pos x="T0" y="T1"/>
                  </a:cxn>
                  <a:cxn ang="0">
                    <a:pos x="T2" y="T3"/>
                  </a:cxn>
                  <a:cxn ang="0">
                    <a:pos x="T4" y="T5"/>
                  </a:cxn>
                  <a:cxn ang="0">
                    <a:pos x="T6" y="T7"/>
                  </a:cxn>
                  <a:cxn ang="0">
                    <a:pos x="T8" y="T9"/>
                  </a:cxn>
                  <a:cxn ang="0">
                    <a:pos x="T10" y="T11"/>
                  </a:cxn>
                </a:cxnLst>
                <a:rect l="0" t="0" r="r" b="b"/>
                <a:pathLst>
                  <a:path w="22" h="32">
                    <a:moveTo>
                      <a:pt x="0" y="12"/>
                    </a:moveTo>
                    <a:cubicBezTo>
                      <a:pt x="6" y="11"/>
                      <a:pt x="9" y="12"/>
                      <a:pt x="8" y="19"/>
                    </a:cubicBezTo>
                    <a:cubicBezTo>
                      <a:pt x="7" y="23"/>
                      <a:pt x="3" y="28"/>
                      <a:pt x="9" y="30"/>
                    </a:cubicBezTo>
                    <a:cubicBezTo>
                      <a:pt x="16" y="32"/>
                      <a:pt x="17" y="25"/>
                      <a:pt x="19" y="21"/>
                    </a:cubicBezTo>
                    <a:cubicBezTo>
                      <a:pt x="22" y="16"/>
                      <a:pt x="20" y="11"/>
                      <a:pt x="15" y="7"/>
                    </a:cubicBezTo>
                    <a:cubicBezTo>
                      <a:pt x="7" y="0"/>
                      <a:pt x="4" y="7"/>
                      <a:pt x="0" y="1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0" name="Freeform 59">
                <a:extLst>
                  <a:ext uri="{FF2B5EF4-FFF2-40B4-BE49-F238E27FC236}">
                    <a16:creationId xmlns:a16="http://schemas.microsoft.com/office/drawing/2014/main" id="{66B7A6E2-CF52-4225-810E-F47FE60B1BBB}"/>
                  </a:ext>
                </a:extLst>
              </p:cNvPr>
              <p:cNvSpPr>
                <a:spLocks/>
              </p:cNvSpPr>
              <p:nvPr/>
            </p:nvSpPr>
            <p:spPr bwMode="auto">
              <a:xfrm>
                <a:off x="8657046" y="3446518"/>
                <a:ext cx="43122" cy="68725"/>
              </a:xfrm>
              <a:custGeom>
                <a:avLst/>
                <a:gdLst>
                  <a:gd name="T0" fmla="*/ 5 w 18"/>
                  <a:gd name="T1" fmla="*/ 28 h 29"/>
                  <a:gd name="T2" fmla="*/ 18 w 18"/>
                  <a:gd name="T3" fmla="*/ 4 h 29"/>
                  <a:gd name="T4" fmla="*/ 11 w 18"/>
                  <a:gd name="T5" fmla="*/ 1 h 29"/>
                  <a:gd name="T6" fmla="*/ 0 w 18"/>
                  <a:gd name="T7" fmla="*/ 19 h 29"/>
                  <a:gd name="T8" fmla="*/ 5 w 18"/>
                  <a:gd name="T9" fmla="*/ 28 h 29"/>
                </a:gdLst>
                <a:ahLst/>
                <a:cxnLst>
                  <a:cxn ang="0">
                    <a:pos x="T0" y="T1"/>
                  </a:cxn>
                  <a:cxn ang="0">
                    <a:pos x="T2" y="T3"/>
                  </a:cxn>
                  <a:cxn ang="0">
                    <a:pos x="T4" y="T5"/>
                  </a:cxn>
                  <a:cxn ang="0">
                    <a:pos x="T6" y="T7"/>
                  </a:cxn>
                  <a:cxn ang="0">
                    <a:pos x="T8" y="T9"/>
                  </a:cxn>
                </a:cxnLst>
                <a:rect l="0" t="0" r="r" b="b"/>
                <a:pathLst>
                  <a:path w="18" h="29">
                    <a:moveTo>
                      <a:pt x="5" y="28"/>
                    </a:moveTo>
                    <a:cubicBezTo>
                      <a:pt x="14" y="23"/>
                      <a:pt x="14" y="13"/>
                      <a:pt x="18" y="4"/>
                    </a:cubicBezTo>
                    <a:cubicBezTo>
                      <a:pt x="18" y="0"/>
                      <a:pt x="14" y="0"/>
                      <a:pt x="11" y="1"/>
                    </a:cubicBezTo>
                    <a:cubicBezTo>
                      <a:pt x="4" y="4"/>
                      <a:pt x="0" y="11"/>
                      <a:pt x="0" y="19"/>
                    </a:cubicBezTo>
                    <a:cubicBezTo>
                      <a:pt x="0" y="23"/>
                      <a:pt x="3" y="29"/>
                      <a:pt x="5" y="2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1" name="Freeform 60">
                <a:extLst>
                  <a:ext uri="{FF2B5EF4-FFF2-40B4-BE49-F238E27FC236}">
                    <a16:creationId xmlns:a16="http://schemas.microsoft.com/office/drawing/2014/main" id="{9FAC90A5-FFAA-4CA4-B270-E978B61C8851}"/>
                  </a:ext>
                </a:extLst>
              </p:cNvPr>
              <p:cNvSpPr>
                <a:spLocks/>
              </p:cNvSpPr>
              <p:nvPr/>
            </p:nvSpPr>
            <p:spPr bwMode="auto">
              <a:xfrm>
                <a:off x="9147560" y="1851002"/>
                <a:ext cx="74116" cy="40426"/>
              </a:xfrm>
              <a:custGeom>
                <a:avLst/>
                <a:gdLst>
                  <a:gd name="T0" fmla="*/ 23 w 31"/>
                  <a:gd name="T1" fmla="*/ 4 h 17"/>
                  <a:gd name="T2" fmla="*/ 0 w 31"/>
                  <a:gd name="T3" fmla="*/ 8 h 17"/>
                  <a:gd name="T4" fmla="*/ 19 w 31"/>
                  <a:gd name="T5" fmla="*/ 15 h 17"/>
                  <a:gd name="T6" fmla="*/ 30 w 31"/>
                  <a:gd name="T7" fmla="*/ 11 h 17"/>
                  <a:gd name="T8" fmla="*/ 23 w 31"/>
                  <a:gd name="T9" fmla="*/ 4 h 17"/>
                </a:gdLst>
                <a:ahLst/>
                <a:cxnLst>
                  <a:cxn ang="0">
                    <a:pos x="T0" y="T1"/>
                  </a:cxn>
                  <a:cxn ang="0">
                    <a:pos x="T2" y="T3"/>
                  </a:cxn>
                  <a:cxn ang="0">
                    <a:pos x="T4" y="T5"/>
                  </a:cxn>
                  <a:cxn ang="0">
                    <a:pos x="T6" y="T7"/>
                  </a:cxn>
                  <a:cxn ang="0">
                    <a:pos x="T8" y="T9"/>
                  </a:cxn>
                </a:cxnLst>
                <a:rect l="0" t="0" r="r" b="b"/>
                <a:pathLst>
                  <a:path w="31" h="17">
                    <a:moveTo>
                      <a:pt x="23" y="4"/>
                    </a:moveTo>
                    <a:cubicBezTo>
                      <a:pt x="15" y="0"/>
                      <a:pt x="8" y="1"/>
                      <a:pt x="0" y="8"/>
                    </a:cubicBezTo>
                    <a:cubicBezTo>
                      <a:pt x="7" y="10"/>
                      <a:pt x="13" y="13"/>
                      <a:pt x="19" y="15"/>
                    </a:cubicBezTo>
                    <a:cubicBezTo>
                      <a:pt x="23" y="16"/>
                      <a:pt x="29" y="17"/>
                      <a:pt x="30" y="11"/>
                    </a:cubicBezTo>
                    <a:cubicBezTo>
                      <a:pt x="31" y="8"/>
                      <a:pt x="27" y="6"/>
                      <a:pt x="23"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2" name="Freeform 61">
                <a:extLst>
                  <a:ext uri="{FF2B5EF4-FFF2-40B4-BE49-F238E27FC236}">
                    <a16:creationId xmlns:a16="http://schemas.microsoft.com/office/drawing/2014/main" id="{4A44DA31-CCC1-4F23-8DCB-BE8E98B2E44F}"/>
                  </a:ext>
                </a:extLst>
              </p:cNvPr>
              <p:cNvSpPr>
                <a:spLocks/>
              </p:cNvSpPr>
              <p:nvPr/>
            </p:nvSpPr>
            <p:spPr bwMode="auto">
              <a:xfrm>
                <a:off x="6130363" y="3081329"/>
                <a:ext cx="72768" cy="59293"/>
              </a:xfrm>
              <a:custGeom>
                <a:avLst/>
                <a:gdLst>
                  <a:gd name="T0" fmla="*/ 24 w 31"/>
                  <a:gd name="T1" fmla="*/ 5 h 25"/>
                  <a:gd name="T2" fmla="*/ 4 w 31"/>
                  <a:gd name="T3" fmla="*/ 7 h 25"/>
                  <a:gd name="T4" fmla="*/ 15 w 31"/>
                  <a:gd name="T5" fmla="*/ 17 h 25"/>
                  <a:gd name="T6" fmla="*/ 26 w 31"/>
                  <a:gd name="T7" fmla="*/ 25 h 25"/>
                  <a:gd name="T8" fmla="*/ 24 w 31"/>
                  <a:gd name="T9" fmla="*/ 5 h 25"/>
                </a:gdLst>
                <a:ahLst/>
                <a:cxnLst>
                  <a:cxn ang="0">
                    <a:pos x="T0" y="T1"/>
                  </a:cxn>
                  <a:cxn ang="0">
                    <a:pos x="T2" y="T3"/>
                  </a:cxn>
                  <a:cxn ang="0">
                    <a:pos x="T4" y="T5"/>
                  </a:cxn>
                  <a:cxn ang="0">
                    <a:pos x="T6" y="T7"/>
                  </a:cxn>
                  <a:cxn ang="0">
                    <a:pos x="T8" y="T9"/>
                  </a:cxn>
                </a:cxnLst>
                <a:rect l="0" t="0" r="r" b="b"/>
                <a:pathLst>
                  <a:path w="31" h="25">
                    <a:moveTo>
                      <a:pt x="24" y="5"/>
                    </a:moveTo>
                    <a:cubicBezTo>
                      <a:pt x="18" y="3"/>
                      <a:pt x="7" y="0"/>
                      <a:pt x="4" y="7"/>
                    </a:cubicBezTo>
                    <a:cubicBezTo>
                      <a:pt x="0" y="14"/>
                      <a:pt x="10" y="15"/>
                      <a:pt x="15" y="17"/>
                    </a:cubicBezTo>
                    <a:cubicBezTo>
                      <a:pt x="18" y="18"/>
                      <a:pt x="20" y="20"/>
                      <a:pt x="26" y="25"/>
                    </a:cubicBezTo>
                    <a:cubicBezTo>
                      <a:pt x="23" y="16"/>
                      <a:pt x="31" y="8"/>
                      <a:pt x="24" y="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3" name="Freeform 62">
                <a:extLst>
                  <a:ext uri="{FF2B5EF4-FFF2-40B4-BE49-F238E27FC236}">
                    <a16:creationId xmlns:a16="http://schemas.microsoft.com/office/drawing/2014/main" id="{CEA4D45A-E355-49BF-8696-96E6BA30539A}"/>
                  </a:ext>
                </a:extLst>
              </p:cNvPr>
              <p:cNvSpPr>
                <a:spLocks/>
              </p:cNvSpPr>
              <p:nvPr/>
            </p:nvSpPr>
            <p:spPr bwMode="auto">
              <a:xfrm>
                <a:off x="8382144" y="3570494"/>
                <a:ext cx="57946" cy="45817"/>
              </a:xfrm>
              <a:custGeom>
                <a:avLst/>
                <a:gdLst>
                  <a:gd name="T0" fmla="*/ 22 w 24"/>
                  <a:gd name="T1" fmla="*/ 6 h 19"/>
                  <a:gd name="T2" fmla="*/ 14 w 24"/>
                  <a:gd name="T3" fmla="*/ 1 h 19"/>
                  <a:gd name="T4" fmla="*/ 1 w 24"/>
                  <a:gd name="T5" fmla="*/ 10 h 19"/>
                  <a:gd name="T6" fmla="*/ 9 w 24"/>
                  <a:gd name="T7" fmla="*/ 18 h 19"/>
                  <a:gd name="T8" fmla="*/ 22 w 24"/>
                  <a:gd name="T9" fmla="*/ 6 h 19"/>
                </a:gdLst>
                <a:ahLst/>
                <a:cxnLst>
                  <a:cxn ang="0">
                    <a:pos x="T0" y="T1"/>
                  </a:cxn>
                  <a:cxn ang="0">
                    <a:pos x="T2" y="T3"/>
                  </a:cxn>
                  <a:cxn ang="0">
                    <a:pos x="T4" y="T5"/>
                  </a:cxn>
                  <a:cxn ang="0">
                    <a:pos x="T6" y="T7"/>
                  </a:cxn>
                  <a:cxn ang="0">
                    <a:pos x="T8" y="T9"/>
                  </a:cxn>
                </a:cxnLst>
                <a:rect l="0" t="0" r="r" b="b"/>
                <a:pathLst>
                  <a:path w="24" h="19">
                    <a:moveTo>
                      <a:pt x="22" y="6"/>
                    </a:moveTo>
                    <a:cubicBezTo>
                      <a:pt x="24" y="0"/>
                      <a:pt x="17" y="4"/>
                      <a:pt x="14" y="1"/>
                    </a:cubicBezTo>
                    <a:cubicBezTo>
                      <a:pt x="9" y="3"/>
                      <a:pt x="2" y="2"/>
                      <a:pt x="1" y="10"/>
                    </a:cubicBezTo>
                    <a:cubicBezTo>
                      <a:pt x="0" y="15"/>
                      <a:pt x="3" y="18"/>
                      <a:pt x="9" y="18"/>
                    </a:cubicBezTo>
                    <a:cubicBezTo>
                      <a:pt x="17" y="19"/>
                      <a:pt x="19" y="11"/>
                      <a:pt x="22" y="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4" name="Freeform 63">
                <a:extLst>
                  <a:ext uri="{FF2B5EF4-FFF2-40B4-BE49-F238E27FC236}">
                    <a16:creationId xmlns:a16="http://schemas.microsoft.com/office/drawing/2014/main" id="{1FA258CE-0720-4A97-BA34-9A30139B9131}"/>
                  </a:ext>
                </a:extLst>
              </p:cNvPr>
              <p:cNvSpPr>
                <a:spLocks/>
              </p:cNvSpPr>
              <p:nvPr/>
            </p:nvSpPr>
            <p:spPr bwMode="auto">
              <a:xfrm>
                <a:off x="7128908" y="1457514"/>
                <a:ext cx="74116" cy="47164"/>
              </a:xfrm>
              <a:custGeom>
                <a:avLst/>
                <a:gdLst>
                  <a:gd name="T0" fmla="*/ 31 w 31"/>
                  <a:gd name="T1" fmla="*/ 16 h 20"/>
                  <a:gd name="T2" fmla="*/ 0 w 31"/>
                  <a:gd name="T3" fmla="*/ 19 h 20"/>
                  <a:gd name="T4" fmla="*/ 31 w 31"/>
                  <a:gd name="T5" fmla="*/ 16 h 20"/>
                </a:gdLst>
                <a:ahLst/>
                <a:cxnLst>
                  <a:cxn ang="0">
                    <a:pos x="T0" y="T1"/>
                  </a:cxn>
                  <a:cxn ang="0">
                    <a:pos x="T2" y="T3"/>
                  </a:cxn>
                  <a:cxn ang="0">
                    <a:pos x="T4" y="T5"/>
                  </a:cxn>
                </a:cxnLst>
                <a:rect l="0" t="0" r="r" b="b"/>
                <a:pathLst>
                  <a:path w="31" h="20">
                    <a:moveTo>
                      <a:pt x="31" y="16"/>
                    </a:moveTo>
                    <a:cubicBezTo>
                      <a:pt x="21" y="11"/>
                      <a:pt x="9" y="0"/>
                      <a:pt x="0" y="19"/>
                    </a:cubicBezTo>
                    <a:cubicBezTo>
                      <a:pt x="11" y="19"/>
                      <a:pt x="21" y="20"/>
                      <a:pt x="31" y="1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5" name="Freeform 64">
                <a:extLst>
                  <a:ext uri="{FF2B5EF4-FFF2-40B4-BE49-F238E27FC236}">
                    <a16:creationId xmlns:a16="http://schemas.microsoft.com/office/drawing/2014/main" id="{3354ECE5-6DB8-4BAD-B749-0C25CBFA39C5}"/>
                  </a:ext>
                </a:extLst>
              </p:cNvPr>
              <p:cNvSpPr>
                <a:spLocks/>
              </p:cNvSpPr>
              <p:nvPr/>
            </p:nvSpPr>
            <p:spPr bwMode="auto">
              <a:xfrm>
                <a:off x="7250189" y="1483117"/>
                <a:ext cx="68726" cy="36383"/>
              </a:xfrm>
              <a:custGeom>
                <a:avLst/>
                <a:gdLst>
                  <a:gd name="T0" fmla="*/ 14 w 29"/>
                  <a:gd name="T1" fmla="*/ 14 h 15"/>
                  <a:gd name="T2" fmla="*/ 29 w 29"/>
                  <a:gd name="T3" fmla="*/ 6 h 15"/>
                  <a:gd name="T4" fmla="*/ 13 w 29"/>
                  <a:gd name="T5" fmla="*/ 1 h 15"/>
                  <a:gd name="T6" fmla="*/ 1 w 29"/>
                  <a:gd name="T7" fmla="*/ 10 h 15"/>
                  <a:gd name="T8" fmla="*/ 14 w 29"/>
                  <a:gd name="T9" fmla="*/ 14 h 15"/>
                </a:gdLst>
                <a:ahLst/>
                <a:cxnLst>
                  <a:cxn ang="0">
                    <a:pos x="T0" y="T1"/>
                  </a:cxn>
                  <a:cxn ang="0">
                    <a:pos x="T2" y="T3"/>
                  </a:cxn>
                  <a:cxn ang="0">
                    <a:pos x="T4" y="T5"/>
                  </a:cxn>
                  <a:cxn ang="0">
                    <a:pos x="T6" y="T7"/>
                  </a:cxn>
                  <a:cxn ang="0">
                    <a:pos x="T8" y="T9"/>
                  </a:cxn>
                </a:cxnLst>
                <a:rect l="0" t="0" r="r" b="b"/>
                <a:pathLst>
                  <a:path w="29" h="15">
                    <a:moveTo>
                      <a:pt x="14" y="14"/>
                    </a:moveTo>
                    <a:cubicBezTo>
                      <a:pt x="20" y="13"/>
                      <a:pt x="23" y="9"/>
                      <a:pt x="29" y="6"/>
                    </a:cubicBezTo>
                    <a:cubicBezTo>
                      <a:pt x="23" y="1"/>
                      <a:pt x="17" y="0"/>
                      <a:pt x="13" y="1"/>
                    </a:cubicBezTo>
                    <a:cubicBezTo>
                      <a:pt x="7" y="1"/>
                      <a:pt x="0" y="5"/>
                      <a:pt x="1" y="10"/>
                    </a:cubicBezTo>
                    <a:cubicBezTo>
                      <a:pt x="2" y="15"/>
                      <a:pt x="9" y="14"/>
                      <a:pt x="14" y="1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6" name="Freeform 65">
                <a:extLst>
                  <a:ext uri="{FF2B5EF4-FFF2-40B4-BE49-F238E27FC236}">
                    <a16:creationId xmlns:a16="http://schemas.microsoft.com/office/drawing/2014/main" id="{04555E15-647B-463D-B2B1-F4D428D64259}"/>
                  </a:ext>
                </a:extLst>
              </p:cNvPr>
              <p:cNvSpPr>
                <a:spLocks/>
              </p:cNvSpPr>
              <p:nvPr/>
            </p:nvSpPr>
            <p:spPr bwMode="auto">
              <a:xfrm>
                <a:off x="6025252" y="3012604"/>
                <a:ext cx="43122" cy="56597"/>
              </a:xfrm>
              <a:custGeom>
                <a:avLst/>
                <a:gdLst>
                  <a:gd name="T0" fmla="*/ 9 w 18"/>
                  <a:gd name="T1" fmla="*/ 23 h 24"/>
                  <a:gd name="T2" fmla="*/ 18 w 18"/>
                  <a:gd name="T3" fmla="*/ 11 h 24"/>
                  <a:gd name="T4" fmla="*/ 11 w 18"/>
                  <a:gd name="T5" fmla="*/ 1 h 24"/>
                  <a:gd name="T6" fmla="*/ 6 w 18"/>
                  <a:gd name="T7" fmla="*/ 13 h 24"/>
                  <a:gd name="T8" fmla="*/ 9 w 18"/>
                  <a:gd name="T9" fmla="*/ 23 h 24"/>
                </a:gdLst>
                <a:ahLst/>
                <a:cxnLst>
                  <a:cxn ang="0">
                    <a:pos x="T0" y="T1"/>
                  </a:cxn>
                  <a:cxn ang="0">
                    <a:pos x="T2" y="T3"/>
                  </a:cxn>
                  <a:cxn ang="0">
                    <a:pos x="T4" y="T5"/>
                  </a:cxn>
                  <a:cxn ang="0">
                    <a:pos x="T6" y="T7"/>
                  </a:cxn>
                  <a:cxn ang="0">
                    <a:pos x="T8" y="T9"/>
                  </a:cxn>
                </a:cxnLst>
                <a:rect l="0" t="0" r="r" b="b"/>
                <a:pathLst>
                  <a:path w="18" h="24">
                    <a:moveTo>
                      <a:pt x="9" y="23"/>
                    </a:moveTo>
                    <a:cubicBezTo>
                      <a:pt x="15" y="23"/>
                      <a:pt x="18" y="18"/>
                      <a:pt x="18" y="11"/>
                    </a:cubicBezTo>
                    <a:cubicBezTo>
                      <a:pt x="18" y="6"/>
                      <a:pt x="18" y="0"/>
                      <a:pt x="11" y="1"/>
                    </a:cubicBezTo>
                    <a:cubicBezTo>
                      <a:pt x="5" y="1"/>
                      <a:pt x="0" y="6"/>
                      <a:pt x="6" y="13"/>
                    </a:cubicBezTo>
                    <a:cubicBezTo>
                      <a:pt x="3" y="18"/>
                      <a:pt x="4" y="24"/>
                      <a:pt x="9" y="2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7" name="Freeform 66">
                <a:extLst>
                  <a:ext uri="{FF2B5EF4-FFF2-40B4-BE49-F238E27FC236}">
                    <a16:creationId xmlns:a16="http://schemas.microsoft.com/office/drawing/2014/main" id="{E2177E4C-556F-4CEE-860C-8BCAF52BF53E}"/>
                  </a:ext>
                </a:extLst>
              </p:cNvPr>
              <p:cNvSpPr>
                <a:spLocks/>
              </p:cNvSpPr>
              <p:nvPr/>
            </p:nvSpPr>
            <p:spPr bwMode="auto">
              <a:xfrm>
                <a:off x="8948120" y="3198567"/>
                <a:ext cx="59293" cy="49860"/>
              </a:xfrm>
              <a:custGeom>
                <a:avLst/>
                <a:gdLst>
                  <a:gd name="T0" fmla="*/ 6 w 25"/>
                  <a:gd name="T1" fmla="*/ 19 h 21"/>
                  <a:gd name="T2" fmla="*/ 25 w 25"/>
                  <a:gd name="T3" fmla="*/ 4 h 21"/>
                  <a:gd name="T4" fmla="*/ 3 w 25"/>
                  <a:gd name="T5" fmla="*/ 9 h 21"/>
                  <a:gd name="T6" fmla="*/ 2 w 25"/>
                  <a:gd name="T7" fmla="*/ 17 h 21"/>
                  <a:gd name="T8" fmla="*/ 6 w 25"/>
                  <a:gd name="T9" fmla="*/ 19 h 21"/>
                </a:gdLst>
                <a:ahLst/>
                <a:cxnLst>
                  <a:cxn ang="0">
                    <a:pos x="T0" y="T1"/>
                  </a:cxn>
                  <a:cxn ang="0">
                    <a:pos x="T2" y="T3"/>
                  </a:cxn>
                  <a:cxn ang="0">
                    <a:pos x="T4" y="T5"/>
                  </a:cxn>
                  <a:cxn ang="0">
                    <a:pos x="T6" y="T7"/>
                  </a:cxn>
                  <a:cxn ang="0">
                    <a:pos x="T8" y="T9"/>
                  </a:cxn>
                </a:cxnLst>
                <a:rect l="0" t="0" r="r" b="b"/>
                <a:pathLst>
                  <a:path w="25" h="21">
                    <a:moveTo>
                      <a:pt x="6" y="19"/>
                    </a:moveTo>
                    <a:cubicBezTo>
                      <a:pt x="11" y="13"/>
                      <a:pt x="24" y="17"/>
                      <a:pt x="25" y="4"/>
                    </a:cubicBezTo>
                    <a:cubicBezTo>
                      <a:pt x="16" y="0"/>
                      <a:pt x="10" y="6"/>
                      <a:pt x="3" y="9"/>
                    </a:cubicBezTo>
                    <a:cubicBezTo>
                      <a:pt x="0" y="11"/>
                      <a:pt x="1" y="14"/>
                      <a:pt x="2" y="17"/>
                    </a:cubicBezTo>
                    <a:cubicBezTo>
                      <a:pt x="2" y="19"/>
                      <a:pt x="5" y="21"/>
                      <a:pt x="6" y="1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8" name="Freeform 67">
                <a:extLst>
                  <a:ext uri="{FF2B5EF4-FFF2-40B4-BE49-F238E27FC236}">
                    <a16:creationId xmlns:a16="http://schemas.microsoft.com/office/drawing/2014/main" id="{16020794-8EBF-4777-9293-7FD7F6E4A2A0}"/>
                  </a:ext>
                </a:extLst>
              </p:cNvPr>
              <p:cNvSpPr>
                <a:spLocks/>
              </p:cNvSpPr>
              <p:nvPr/>
            </p:nvSpPr>
            <p:spPr bwMode="auto">
              <a:xfrm>
                <a:off x="3137423" y="1604399"/>
                <a:ext cx="83549" cy="33689"/>
              </a:xfrm>
              <a:custGeom>
                <a:avLst/>
                <a:gdLst>
                  <a:gd name="T0" fmla="*/ 25 w 35"/>
                  <a:gd name="T1" fmla="*/ 11 h 14"/>
                  <a:gd name="T2" fmla="*/ 34 w 35"/>
                  <a:gd name="T3" fmla="*/ 8 h 14"/>
                  <a:gd name="T4" fmla="*/ 24 w 35"/>
                  <a:gd name="T5" fmla="*/ 1 h 14"/>
                  <a:gd name="T6" fmla="*/ 0 w 35"/>
                  <a:gd name="T7" fmla="*/ 7 h 14"/>
                  <a:gd name="T8" fmla="*/ 0 w 35"/>
                  <a:gd name="T9" fmla="*/ 11 h 14"/>
                  <a:gd name="T10" fmla="*/ 25 w 35"/>
                  <a:gd name="T11" fmla="*/ 11 h 14"/>
                </a:gdLst>
                <a:ahLst/>
                <a:cxnLst>
                  <a:cxn ang="0">
                    <a:pos x="T0" y="T1"/>
                  </a:cxn>
                  <a:cxn ang="0">
                    <a:pos x="T2" y="T3"/>
                  </a:cxn>
                  <a:cxn ang="0">
                    <a:pos x="T4" y="T5"/>
                  </a:cxn>
                  <a:cxn ang="0">
                    <a:pos x="T6" y="T7"/>
                  </a:cxn>
                  <a:cxn ang="0">
                    <a:pos x="T8" y="T9"/>
                  </a:cxn>
                  <a:cxn ang="0">
                    <a:pos x="T10" y="T11"/>
                  </a:cxn>
                </a:cxnLst>
                <a:rect l="0" t="0" r="r" b="b"/>
                <a:pathLst>
                  <a:path w="35" h="14">
                    <a:moveTo>
                      <a:pt x="25" y="11"/>
                    </a:moveTo>
                    <a:cubicBezTo>
                      <a:pt x="28" y="11"/>
                      <a:pt x="35" y="14"/>
                      <a:pt x="34" y="8"/>
                    </a:cubicBezTo>
                    <a:cubicBezTo>
                      <a:pt x="34" y="3"/>
                      <a:pt x="29" y="0"/>
                      <a:pt x="24" y="1"/>
                    </a:cubicBezTo>
                    <a:cubicBezTo>
                      <a:pt x="16" y="3"/>
                      <a:pt x="8" y="5"/>
                      <a:pt x="0" y="7"/>
                    </a:cubicBezTo>
                    <a:cubicBezTo>
                      <a:pt x="0" y="9"/>
                      <a:pt x="0" y="10"/>
                      <a:pt x="0" y="11"/>
                    </a:cubicBezTo>
                    <a:cubicBezTo>
                      <a:pt x="9" y="11"/>
                      <a:pt x="17" y="11"/>
                      <a:pt x="25" y="1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9" name="Freeform 68">
                <a:extLst>
                  <a:ext uri="{FF2B5EF4-FFF2-40B4-BE49-F238E27FC236}">
                    <a16:creationId xmlns:a16="http://schemas.microsoft.com/office/drawing/2014/main" id="{403A3BF7-19C4-49A8-8D47-51FD997517F5}"/>
                  </a:ext>
                </a:extLst>
              </p:cNvPr>
              <p:cNvSpPr>
                <a:spLocks/>
              </p:cNvSpPr>
              <p:nvPr/>
            </p:nvSpPr>
            <p:spPr bwMode="auto">
              <a:xfrm>
                <a:off x="7162597" y="1508721"/>
                <a:ext cx="84897" cy="33689"/>
              </a:xfrm>
              <a:custGeom>
                <a:avLst/>
                <a:gdLst>
                  <a:gd name="T0" fmla="*/ 36 w 36"/>
                  <a:gd name="T1" fmla="*/ 4 h 14"/>
                  <a:gd name="T2" fmla="*/ 0 w 36"/>
                  <a:gd name="T3" fmla="*/ 10 h 14"/>
                  <a:gd name="T4" fmla="*/ 36 w 36"/>
                  <a:gd name="T5" fmla="*/ 4 h 14"/>
                </a:gdLst>
                <a:ahLst/>
                <a:cxnLst>
                  <a:cxn ang="0">
                    <a:pos x="T0" y="T1"/>
                  </a:cxn>
                  <a:cxn ang="0">
                    <a:pos x="T2" y="T3"/>
                  </a:cxn>
                  <a:cxn ang="0">
                    <a:pos x="T4" y="T5"/>
                  </a:cxn>
                </a:cxnLst>
                <a:rect l="0" t="0" r="r" b="b"/>
                <a:pathLst>
                  <a:path w="36" h="14">
                    <a:moveTo>
                      <a:pt x="36" y="4"/>
                    </a:moveTo>
                    <a:cubicBezTo>
                      <a:pt x="22" y="2"/>
                      <a:pt x="11" y="0"/>
                      <a:pt x="0" y="10"/>
                    </a:cubicBezTo>
                    <a:cubicBezTo>
                      <a:pt x="14" y="14"/>
                      <a:pt x="23" y="9"/>
                      <a:pt x="36"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0" name="Freeform 69">
                <a:extLst>
                  <a:ext uri="{FF2B5EF4-FFF2-40B4-BE49-F238E27FC236}">
                    <a16:creationId xmlns:a16="http://schemas.microsoft.com/office/drawing/2014/main" id="{25155132-5B39-4B49-A2B8-9211F64E64A6}"/>
                  </a:ext>
                </a:extLst>
              </p:cNvPr>
              <p:cNvSpPr>
                <a:spLocks/>
              </p:cNvSpPr>
              <p:nvPr/>
            </p:nvSpPr>
            <p:spPr bwMode="auto">
              <a:xfrm>
                <a:off x="8824144" y="4013843"/>
                <a:ext cx="32342" cy="48512"/>
              </a:xfrm>
              <a:custGeom>
                <a:avLst/>
                <a:gdLst>
                  <a:gd name="T0" fmla="*/ 5 w 14"/>
                  <a:gd name="T1" fmla="*/ 0 h 20"/>
                  <a:gd name="T2" fmla="*/ 1 w 14"/>
                  <a:gd name="T3" fmla="*/ 10 h 20"/>
                  <a:gd name="T4" fmla="*/ 7 w 14"/>
                  <a:gd name="T5" fmla="*/ 20 h 20"/>
                  <a:gd name="T6" fmla="*/ 14 w 14"/>
                  <a:gd name="T7" fmla="*/ 11 h 20"/>
                  <a:gd name="T8" fmla="*/ 5 w 14"/>
                  <a:gd name="T9" fmla="*/ 0 h 20"/>
                </a:gdLst>
                <a:ahLst/>
                <a:cxnLst>
                  <a:cxn ang="0">
                    <a:pos x="T0" y="T1"/>
                  </a:cxn>
                  <a:cxn ang="0">
                    <a:pos x="T2" y="T3"/>
                  </a:cxn>
                  <a:cxn ang="0">
                    <a:pos x="T4" y="T5"/>
                  </a:cxn>
                  <a:cxn ang="0">
                    <a:pos x="T6" y="T7"/>
                  </a:cxn>
                  <a:cxn ang="0">
                    <a:pos x="T8" y="T9"/>
                  </a:cxn>
                </a:cxnLst>
                <a:rect l="0" t="0" r="r" b="b"/>
                <a:pathLst>
                  <a:path w="14" h="20">
                    <a:moveTo>
                      <a:pt x="5" y="0"/>
                    </a:moveTo>
                    <a:cubicBezTo>
                      <a:pt x="0" y="0"/>
                      <a:pt x="2" y="6"/>
                      <a:pt x="1" y="10"/>
                    </a:cubicBezTo>
                    <a:cubicBezTo>
                      <a:pt x="1" y="15"/>
                      <a:pt x="2" y="20"/>
                      <a:pt x="7" y="20"/>
                    </a:cubicBezTo>
                    <a:cubicBezTo>
                      <a:pt x="11" y="20"/>
                      <a:pt x="14" y="15"/>
                      <a:pt x="14" y="11"/>
                    </a:cubicBezTo>
                    <a:cubicBezTo>
                      <a:pt x="14" y="5"/>
                      <a:pt x="10" y="1"/>
                      <a:pt x="5"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1" name="Freeform 70">
                <a:extLst>
                  <a:ext uri="{FF2B5EF4-FFF2-40B4-BE49-F238E27FC236}">
                    <a16:creationId xmlns:a16="http://schemas.microsoft.com/office/drawing/2014/main" id="{2F38EE3A-8817-4286-B703-F462D762F7EF}"/>
                  </a:ext>
                </a:extLst>
              </p:cNvPr>
              <p:cNvSpPr>
                <a:spLocks/>
              </p:cNvSpPr>
              <p:nvPr/>
            </p:nvSpPr>
            <p:spPr bwMode="auto">
              <a:xfrm>
                <a:off x="9330829" y="4167465"/>
                <a:ext cx="86244" cy="52554"/>
              </a:xfrm>
              <a:custGeom>
                <a:avLst/>
                <a:gdLst>
                  <a:gd name="T0" fmla="*/ 36 w 36"/>
                  <a:gd name="T1" fmla="*/ 0 h 22"/>
                  <a:gd name="T2" fmla="*/ 0 w 36"/>
                  <a:gd name="T3" fmla="*/ 12 h 22"/>
                  <a:gd name="T4" fmla="*/ 36 w 36"/>
                  <a:gd name="T5" fmla="*/ 0 h 22"/>
                </a:gdLst>
                <a:ahLst/>
                <a:cxnLst>
                  <a:cxn ang="0">
                    <a:pos x="T0" y="T1"/>
                  </a:cxn>
                  <a:cxn ang="0">
                    <a:pos x="T2" y="T3"/>
                  </a:cxn>
                  <a:cxn ang="0">
                    <a:pos x="T4" y="T5"/>
                  </a:cxn>
                </a:cxnLst>
                <a:rect l="0" t="0" r="r" b="b"/>
                <a:pathLst>
                  <a:path w="36" h="22">
                    <a:moveTo>
                      <a:pt x="36" y="0"/>
                    </a:moveTo>
                    <a:cubicBezTo>
                      <a:pt x="28" y="17"/>
                      <a:pt x="12" y="8"/>
                      <a:pt x="0" y="12"/>
                    </a:cubicBezTo>
                    <a:cubicBezTo>
                      <a:pt x="17" y="22"/>
                      <a:pt x="30" y="18"/>
                      <a:pt x="36"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2" name="Freeform 71">
                <a:extLst>
                  <a:ext uri="{FF2B5EF4-FFF2-40B4-BE49-F238E27FC236}">
                    <a16:creationId xmlns:a16="http://schemas.microsoft.com/office/drawing/2014/main" id="{FCC5E7EF-8E7E-458B-94ED-2CC54BB1E147}"/>
                  </a:ext>
                </a:extLst>
              </p:cNvPr>
              <p:cNvSpPr>
                <a:spLocks/>
              </p:cNvSpPr>
              <p:nvPr/>
            </p:nvSpPr>
            <p:spPr bwMode="auto">
              <a:xfrm>
                <a:off x="8558674" y="4242929"/>
                <a:ext cx="64683" cy="43122"/>
              </a:xfrm>
              <a:custGeom>
                <a:avLst/>
                <a:gdLst>
                  <a:gd name="T0" fmla="*/ 1 w 27"/>
                  <a:gd name="T1" fmla="*/ 9 h 18"/>
                  <a:gd name="T2" fmla="*/ 0 w 27"/>
                  <a:gd name="T3" fmla="*/ 13 h 18"/>
                  <a:gd name="T4" fmla="*/ 24 w 27"/>
                  <a:gd name="T5" fmla="*/ 12 h 18"/>
                  <a:gd name="T6" fmla="*/ 27 w 27"/>
                  <a:gd name="T7" fmla="*/ 9 h 18"/>
                  <a:gd name="T8" fmla="*/ 1 w 27"/>
                  <a:gd name="T9" fmla="*/ 9 h 18"/>
                </a:gdLst>
                <a:ahLst/>
                <a:cxnLst>
                  <a:cxn ang="0">
                    <a:pos x="T0" y="T1"/>
                  </a:cxn>
                  <a:cxn ang="0">
                    <a:pos x="T2" y="T3"/>
                  </a:cxn>
                  <a:cxn ang="0">
                    <a:pos x="T4" y="T5"/>
                  </a:cxn>
                  <a:cxn ang="0">
                    <a:pos x="T6" y="T7"/>
                  </a:cxn>
                  <a:cxn ang="0">
                    <a:pos x="T8" y="T9"/>
                  </a:cxn>
                </a:cxnLst>
                <a:rect l="0" t="0" r="r" b="b"/>
                <a:pathLst>
                  <a:path w="27" h="18">
                    <a:moveTo>
                      <a:pt x="1" y="9"/>
                    </a:moveTo>
                    <a:cubicBezTo>
                      <a:pt x="1" y="9"/>
                      <a:pt x="0" y="12"/>
                      <a:pt x="0" y="13"/>
                    </a:cubicBezTo>
                    <a:cubicBezTo>
                      <a:pt x="8" y="18"/>
                      <a:pt x="16" y="15"/>
                      <a:pt x="24" y="12"/>
                    </a:cubicBezTo>
                    <a:cubicBezTo>
                      <a:pt x="24" y="12"/>
                      <a:pt x="25" y="11"/>
                      <a:pt x="27" y="9"/>
                    </a:cubicBezTo>
                    <a:cubicBezTo>
                      <a:pt x="17" y="0"/>
                      <a:pt x="9" y="10"/>
                      <a:pt x="1" y="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3" name="Freeform 72">
                <a:extLst>
                  <a:ext uri="{FF2B5EF4-FFF2-40B4-BE49-F238E27FC236}">
                    <a16:creationId xmlns:a16="http://schemas.microsoft.com/office/drawing/2014/main" id="{BBD5411F-70AB-4450-9162-AA122746C8DB}"/>
                  </a:ext>
                </a:extLst>
              </p:cNvPr>
              <p:cNvSpPr>
                <a:spLocks/>
              </p:cNvSpPr>
              <p:nvPr/>
            </p:nvSpPr>
            <p:spPr bwMode="auto">
              <a:xfrm>
                <a:off x="6103412" y="2549041"/>
                <a:ext cx="30994" cy="43122"/>
              </a:xfrm>
              <a:custGeom>
                <a:avLst/>
                <a:gdLst>
                  <a:gd name="T0" fmla="*/ 6 w 13"/>
                  <a:gd name="T1" fmla="*/ 17 h 18"/>
                  <a:gd name="T2" fmla="*/ 12 w 13"/>
                  <a:gd name="T3" fmla="*/ 10 h 18"/>
                  <a:gd name="T4" fmla="*/ 5 w 13"/>
                  <a:gd name="T5" fmla="*/ 1 h 18"/>
                  <a:gd name="T6" fmla="*/ 0 w 13"/>
                  <a:gd name="T7" fmla="*/ 6 h 18"/>
                  <a:gd name="T8" fmla="*/ 6 w 13"/>
                  <a:gd name="T9" fmla="*/ 17 h 18"/>
                </a:gdLst>
                <a:ahLst/>
                <a:cxnLst>
                  <a:cxn ang="0">
                    <a:pos x="T0" y="T1"/>
                  </a:cxn>
                  <a:cxn ang="0">
                    <a:pos x="T2" y="T3"/>
                  </a:cxn>
                  <a:cxn ang="0">
                    <a:pos x="T4" y="T5"/>
                  </a:cxn>
                  <a:cxn ang="0">
                    <a:pos x="T6" y="T7"/>
                  </a:cxn>
                  <a:cxn ang="0">
                    <a:pos x="T8" y="T9"/>
                  </a:cxn>
                </a:cxnLst>
                <a:rect l="0" t="0" r="r" b="b"/>
                <a:pathLst>
                  <a:path w="13" h="18">
                    <a:moveTo>
                      <a:pt x="6" y="17"/>
                    </a:moveTo>
                    <a:cubicBezTo>
                      <a:pt x="11" y="18"/>
                      <a:pt x="11" y="12"/>
                      <a:pt x="12" y="10"/>
                    </a:cubicBezTo>
                    <a:cubicBezTo>
                      <a:pt x="13" y="2"/>
                      <a:pt x="9" y="2"/>
                      <a:pt x="5" y="1"/>
                    </a:cubicBezTo>
                    <a:cubicBezTo>
                      <a:pt x="1" y="0"/>
                      <a:pt x="0" y="2"/>
                      <a:pt x="0" y="6"/>
                    </a:cubicBezTo>
                    <a:cubicBezTo>
                      <a:pt x="0" y="10"/>
                      <a:pt x="1" y="16"/>
                      <a:pt x="6" y="1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4" name="Freeform 73">
                <a:extLst>
                  <a:ext uri="{FF2B5EF4-FFF2-40B4-BE49-F238E27FC236}">
                    <a16:creationId xmlns:a16="http://schemas.microsoft.com/office/drawing/2014/main" id="{52F48417-FBFB-464F-B4FF-01B85DA0F8E0}"/>
                  </a:ext>
                </a:extLst>
              </p:cNvPr>
              <p:cNvSpPr>
                <a:spLocks/>
              </p:cNvSpPr>
              <p:nvPr/>
            </p:nvSpPr>
            <p:spPr bwMode="auto">
              <a:xfrm>
                <a:off x="8654351" y="4028665"/>
                <a:ext cx="61987" cy="30993"/>
              </a:xfrm>
              <a:custGeom>
                <a:avLst/>
                <a:gdLst>
                  <a:gd name="T0" fmla="*/ 0 w 26"/>
                  <a:gd name="T1" fmla="*/ 13 h 13"/>
                  <a:gd name="T2" fmla="*/ 26 w 26"/>
                  <a:gd name="T3" fmla="*/ 4 h 13"/>
                  <a:gd name="T4" fmla="*/ 0 w 26"/>
                  <a:gd name="T5" fmla="*/ 13 h 13"/>
                </a:gdLst>
                <a:ahLst/>
                <a:cxnLst>
                  <a:cxn ang="0">
                    <a:pos x="T0" y="T1"/>
                  </a:cxn>
                  <a:cxn ang="0">
                    <a:pos x="T2" y="T3"/>
                  </a:cxn>
                  <a:cxn ang="0">
                    <a:pos x="T4" y="T5"/>
                  </a:cxn>
                </a:cxnLst>
                <a:rect l="0" t="0" r="r" b="b"/>
                <a:pathLst>
                  <a:path w="26" h="13">
                    <a:moveTo>
                      <a:pt x="0" y="13"/>
                    </a:moveTo>
                    <a:cubicBezTo>
                      <a:pt x="8" y="6"/>
                      <a:pt x="18" y="11"/>
                      <a:pt x="26" y="4"/>
                    </a:cubicBezTo>
                    <a:cubicBezTo>
                      <a:pt x="5" y="0"/>
                      <a:pt x="2" y="0"/>
                      <a:pt x="0" y="1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5" name="Freeform 74">
                <a:extLst>
                  <a:ext uri="{FF2B5EF4-FFF2-40B4-BE49-F238E27FC236}">
                    <a16:creationId xmlns:a16="http://schemas.microsoft.com/office/drawing/2014/main" id="{BEF9568C-F62E-4BDD-8F36-578705C17A30}"/>
                  </a:ext>
                </a:extLst>
              </p:cNvPr>
              <p:cNvSpPr>
                <a:spLocks/>
              </p:cNvSpPr>
              <p:nvPr/>
            </p:nvSpPr>
            <p:spPr bwMode="auto">
              <a:xfrm>
                <a:off x="8847053" y="4121648"/>
                <a:ext cx="57946" cy="30993"/>
              </a:xfrm>
              <a:custGeom>
                <a:avLst/>
                <a:gdLst>
                  <a:gd name="T0" fmla="*/ 2 w 24"/>
                  <a:gd name="T1" fmla="*/ 5 h 13"/>
                  <a:gd name="T2" fmla="*/ 10 w 24"/>
                  <a:gd name="T3" fmla="*/ 9 h 13"/>
                  <a:gd name="T4" fmla="*/ 24 w 24"/>
                  <a:gd name="T5" fmla="*/ 13 h 13"/>
                  <a:gd name="T6" fmla="*/ 12 w 24"/>
                  <a:gd name="T7" fmla="*/ 2 h 13"/>
                  <a:gd name="T8" fmla="*/ 2 w 24"/>
                  <a:gd name="T9" fmla="*/ 5 h 13"/>
                </a:gdLst>
                <a:ahLst/>
                <a:cxnLst>
                  <a:cxn ang="0">
                    <a:pos x="T0" y="T1"/>
                  </a:cxn>
                  <a:cxn ang="0">
                    <a:pos x="T2" y="T3"/>
                  </a:cxn>
                  <a:cxn ang="0">
                    <a:pos x="T4" y="T5"/>
                  </a:cxn>
                  <a:cxn ang="0">
                    <a:pos x="T6" y="T7"/>
                  </a:cxn>
                  <a:cxn ang="0">
                    <a:pos x="T8" y="T9"/>
                  </a:cxn>
                </a:cxnLst>
                <a:rect l="0" t="0" r="r" b="b"/>
                <a:pathLst>
                  <a:path w="24" h="13">
                    <a:moveTo>
                      <a:pt x="2" y="5"/>
                    </a:moveTo>
                    <a:cubicBezTo>
                      <a:pt x="0" y="11"/>
                      <a:pt x="7" y="8"/>
                      <a:pt x="10" y="9"/>
                    </a:cubicBezTo>
                    <a:cubicBezTo>
                      <a:pt x="14" y="10"/>
                      <a:pt x="18" y="11"/>
                      <a:pt x="24" y="13"/>
                    </a:cubicBezTo>
                    <a:cubicBezTo>
                      <a:pt x="22" y="5"/>
                      <a:pt x="17" y="3"/>
                      <a:pt x="12" y="2"/>
                    </a:cubicBezTo>
                    <a:cubicBezTo>
                      <a:pt x="8" y="1"/>
                      <a:pt x="2" y="0"/>
                      <a:pt x="2" y="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6" name="Freeform 75">
                <a:extLst>
                  <a:ext uri="{FF2B5EF4-FFF2-40B4-BE49-F238E27FC236}">
                    <a16:creationId xmlns:a16="http://schemas.microsoft.com/office/drawing/2014/main" id="{16B9BB65-4D30-4F88-9E78-393FA0DD6607}"/>
                  </a:ext>
                </a:extLst>
              </p:cNvPr>
              <p:cNvSpPr>
                <a:spLocks/>
              </p:cNvSpPr>
              <p:nvPr/>
            </p:nvSpPr>
            <p:spPr bwMode="auto">
              <a:xfrm>
                <a:off x="2656342" y="2616420"/>
                <a:ext cx="35036" cy="49860"/>
              </a:xfrm>
              <a:custGeom>
                <a:avLst/>
                <a:gdLst>
                  <a:gd name="T0" fmla="*/ 4 w 15"/>
                  <a:gd name="T1" fmla="*/ 1 h 21"/>
                  <a:gd name="T2" fmla="*/ 2 w 15"/>
                  <a:gd name="T3" fmla="*/ 8 h 21"/>
                  <a:gd name="T4" fmla="*/ 15 w 15"/>
                  <a:gd name="T5" fmla="*/ 21 h 21"/>
                  <a:gd name="T6" fmla="*/ 12 w 15"/>
                  <a:gd name="T7" fmla="*/ 5 h 21"/>
                  <a:gd name="T8" fmla="*/ 4 w 15"/>
                  <a:gd name="T9" fmla="*/ 1 h 21"/>
                </a:gdLst>
                <a:ahLst/>
                <a:cxnLst>
                  <a:cxn ang="0">
                    <a:pos x="T0" y="T1"/>
                  </a:cxn>
                  <a:cxn ang="0">
                    <a:pos x="T2" y="T3"/>
                  </a:cxn>
                  <a:cxn ang="0">
                    <a:pos x="T4" y="T5"/>
                  </a:cxn>
                  <a:cxn ang="0">
                    <a:pos x="T6" y="T7"/>
                  </a:cxn>
                  <a:cxn ang="0">
                    <a:pos x="T8" y="T9"/>
                  </a:cxn>
                </a:cxnLst>
                <a:rect l="0" t="0" r="r" b="b"/>
                <a:pathLst>
                  <a:path w="15" h="21">
                    <a:moveTo>
                      <a:pt x="4" y="1"/>
                    </a:moveTo>
                    <a:cubicBezTo>
                      <a:pt x="0" y="2"/>
                      <a:pt x="0" y="5"/>
                      <a:pt x="2" y="8"/>
                    </a:cubicBezTo>
                    <a:cubicBezTo>
                      <a:pt x="5" y="14"/>
                      <a:pt x="6" y="20"/>
                      <a:pt x="15" y="21"/>
                    </a:cubicBezTo>
                    <a:cubicBezTo>
                      <a:pt x="14" y="15"/>
                      <a:pt x="13" y="10"/>
                      <a:pt x="12" y="5"/>
                    </a:cubicBezTo>
                    <a:cubicBezTo>
                      <a:pt x="11" y="0"/>
                      <a:pt x="7" y="1"/>
                      <a:pt x="4" y="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7" name="Freeform 76">
                <a:extLst>
                  <a:ext uri="{FF2B5EF4-FFF2-40B4-BE49-F238E27FC236}">
                    <a16:creationId xmlns:a16="http://schemas.microsoft.com/office/drawing/2014/main" id="{E11A9842-BDB4-40C0-AFDB-EF69FB991300}"/>
                  </a:ext>
                </a:extLst>
              </p:cNvPr>
              <p:cNvSpPr>
                <a:spLocks/>
              </p:cNvSpPr>
              <p:nvPr/>
            </p:nvSpPr>
            <p:spPr bwMode="auto">
              <a:xfrm>
                <a:off x="6971243" y="2036967"/>
                <a:ext cx="55251" cy="43122"/>
              </a:xfrm>
              <a:custGeom>
                <a:avLst/>
                <a:gdLst>
                  <a:gd name="T0" fmla="*/ 2 w 23"/>
                  <a:gd name="T1" fmla="*/ 8 h 18"/>
                  <a:gd name="T2" fmla="*/ 5 w 23"/>
                  <a:gd name="T3" fmla="*/ 15 h 18"/>
                  <a:gd name="T4" fmla="*/ 23 w 23"/>
                  <a:gd name="T5" fmla="*/ 5 h 18"/>
                  <a:gd name="T6" fmla="*/ 2 w 23"/>
                  <a:gd name="T7" fmla="*/ 8 h 18"/>
                </a:gdLst>
                <a:ahLst/>
                <a:cxnLst>
                  <a:cxn ang="0">
                    <a:pos x="T0" y="T1"/>
                  </a:cxn>
                  <a:cxn ang="0">
                    <a:pos x="T2" y="T3"/>
                  </a:cxn>
                  <a:cxn ang="0">
                    <a:pos x="T4" y="T5"/>
                  </a:cxn>
                  <a:cxn ang="0">
                    <a:pos x="T6" y="T7"/>
                  </a:cxn>
                </a:cxnLst>
                <a:rect l="0" t="0" r="r" b="b"/>
                <a:pathLst>
                  <a:path w="23" h="18">
                    <a:moveTo>
                      <a:pt x="2" y="8"/>
                    </a:moveTo>
                    <a:cubicBezTo>
                      <a:pt x="0" y="10"/>
                      <a:pt x="2" y="14"/>
                      <a:pt x="5" y="15"/>
                    </a:cubicBezTo>
                    <a:cubicBezTo>
                      <a:pt x="13" y="18"/>
                      <a:pt x="17" y="12"/>
                      <a:pt x="23" y="5"/>
                    </a:cubicBezTo>
                    <a:cubicBezTo>
                      <a:pt x="14" y="5"/>
                      <a:pt x="7" y="0"/>
                      <a:pt x="2"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8" name="Freeform 77">
                <a:extLst>
                  <a:ext uri="{FF2B5EF4-FFF2-40B4-BE49-F238E27FC236}">
                    <a16:creationId xmlns:a16="http://schemas.microsoft.com/office/drawing/2014/main" id="{71FFC2DB-FC44-4EBC-B79A-46B7A01FB67B}"/>
                  </a:ext>
                </a:extLst>
              </p:cNvPr>
              <p:cNvSpPr>
                <a:spLocks/>
              </p:cNvSpPr>
              <p:nvPr/>
            </p:nvSpPr>
            <p:spPr bwMode="auto">
              <a:xfrm>
                <a:off x="8650308" y="4257751"/>
                <a:ext cx="53903" cy="25603"/>
              </a:xfrm>
              <a:custGeom>
                <a:avLst/>
                <a:gdLst>
                  <a:gd name="T0" fmla="*/ 0 w 23"/>
                  <a:gd name="T1" fmla="*/ 5 h 11"/>
                  <a:gd name="T2" fmla="*/ 23 w 23"/>
                  <a:gd name="T3" fmla="*/ 5 h 11"/>
                  <a:gd name="T4" fmla="*/ 0 w 23"/>
                  <a:gd name="T5" fmla="*/ 5 h 11"/>
                </a:gdLst>
                <a:ahLst/>
                <a:cxnLst>
                  <a:cxn ang="0">
                    <a:pos x="T0" y="T1"/>
                  </a:cxn>
                  <a:cxn ang="0">
                    <a:pos x="T2" y="T3"/>
                  </a:cxn>
                  <a:cxn ang="0">
                    <a:pos x="T4" y="T5"/>
                  </a:cxn>
                </a:cxnLst>
                <a:rect l="0" t="0" r="r" b="b"/>
                <a:pathLst>
                  <a:path w="23" h="11">
                    <a:moveTo>
                      <a:pt x="0" y="5"/>
                    </a:moveTo>
                    <a:cubicBezTo>
                      <a:pt x="8" y="11"/>
                      <a:pt x="15" y="8"/>
                      <a:pt x="23" y="5"/>
                    </a:cubicBezTo>
                    <a:cubicBezTo>
                      <a:pt x="9" y="0"/>
                      <a:pt x="9" y="0"/>
                      <a:pt x="0" y="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9" name="Freeform 78">
                <a:extLst>
                  <a:ext uri="{FF2B5EF4-FFF2-40B4-BE49-F238E27FC236}">
                    <a16:creationId xmlns:a16="http://schemas.microsoft.com/office/drawing/2014/main" id="{39F1E71C-C7AF-4E82-8B54-2A4B487E8C94}"/>
                  </a:ext>
                </a:extLst>
              </p:cNvPr>
              <p:cNvSpPr>
                <a:spLocks/>
              </p:cNvSpPr>
              <p:nvPr/>
            </p:nvSpPr>
            <p:spPr bwMode="auto">
              <a:xfrm>
                <a:off x="3828723" y="2301089"/>
                <a:ext cx="43122" cy="36383"/>
              </a:xfrm>
              <a:custGeom>
                <a:avLst/>
                <a:gdLst>
                  <a:gd name="T0" fmla="*/ 0 w 18"/>
                  <a:gd name="T1" fmla="*/ 11 h 15"/>
                  <a:gd name="T2" fmla="*/ 17 w 18"/>
                  <a:gd name="T3" fmla="*/ 6 h 15"/>
                  <a:gd name="T4" fmla="*/ 16 w 18"/>
                  <a:gd name="T5" fmla="*/ 1 h 15"/>
                  <a:gd name="T6" fmla="*/ 0 w 18"/>
                  <a:gd name="T7" fmla="*/ 11 h 15"/>
                </a:gdLst>
                <a:ahLst/>
                <a:cxnLst>
                  <a:cxn ang="0">
                    <a:pos x="T0" y="T1"/>
                  </a:cxn>
                  <a:cxn ang="0">
                    <a:pos x="T2" y="T3"/>
                  </a:cxn>
                  <a:cxn ang="0">
                    <a:pos x="T4" y="T5"/>
                  </a:cxn>
                  <a:cxn ang="0">
                    <a:pos x="T6" y="T7"/>
                  </a:cxn>
                </a:cxnLst>
                <a:rect l="0" t="0" r="r" b="b"/>
                <a:pathLst>
                  <a:path w="18" h="15">
                    <a:moveTo>
                      <a:pt x="0" y="11"/>
                    </a:moveTo>
                    <a:cubicBezTo>
                      <a:pt x="8" y="15"/>
                      <a:pt x="13" y="11"/>
                      <a:pt x="17" y="6"/>
                    </a:cubicBezTo>
                    <a:cubicBezTo>
                      <a:pt x="18" y="4"/>
                      <a:pt x="18" y="2"/>
                      <a:pt x="16" y="1"/>
                    </a:cubicBezTo>
                    <a:cubicBezTo>
                      <a:pt x="8" y="0"/>
                      <a:pt x="4" y="3"/>
                      <a:pt x="0" y="1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0" name="Freeform 79">
                <a:extLst>
                  <a:ext uri="{FF2B5EF4-FFF2-40B4-BE49-F238E27FC236}">
                    <a16:creationId xmlns:a16="http://schemas.microsoft.com/office/drawing/2014/main" id="{31928FE2-FE16-4C51-B1AE-6E0ECFE24606}"/>
                  </a:ext>
                </a:extLst>
              </p:cNvPr>
              <p:cNvSpPr>
                <a:spLocks/>
              </p:cNvSpPr>
              <p:nvPr/>
            </p:nvSpPr>
            <p:spPr bwMode="auto">
              <a:xfrm>
                <a:off x="9918367" y="4935577"/>
                <a:ext cx="44471" cy="49860"/>
              </a:xfrm>
              <a:custGeom>
                <a:avLst/>
                <a:gdLst>
                  <a:gd name="T0" fmla="*/ 17 w 19"/>
                  <a:gd name="T1" fmla="*/ 21 h 21"/>
                  <a:gd name="T2" fmla="*/ 11 w 19"/>
                  <a:gd name="T3" fmla="*/ 4 h 21"/>
                  <a:gd name="T4" fmla="*/ 3 w 19"/>
                  <a:gd name="T5" fmla="*/ 2 h 21"/>
                  <a:gd name="T6" fmla="*/ 4 w 19"/>
                  <a:gd name="T7" fmla="*/ 9 h 21"/>
                  <a:gd name="T8" fmla="*/ 17 w 19"/>
                  <a:gd name="T9" fmla="*/ 21 h 21"/>
                </a:gdLst>
                <a:ahLst/>
                <a:cxnLst>
                  <a:cxn ang="0">
                    <a:pos x="T0" y="T1"/>
                  </a:cxn>
                  <a:cxn ang="0">
                    <a:pos x="T2" y="T3"/>
                  </a:cxn>
                  <a:cxn ang="0">
                    <a:pos x="T4" y="T5"/>
                  </a:cxn>
                  <a:cxn ang="0">
                    <a:pos x="T6" y="T7"/>
                  </a:cxn>
                  <a:cxn ang="0">
                    <a:pos x="T8" y="T9"/>
                  </a:cxn>
                </a:cxnLst>
                <a:rect l="0" t="0" r="r" b="b"/>
                <a:pathLst>
                  <a:path w="19" h="21">
                    <a:moveTo>
                      <a:pt x="17" y="21"/>
                    </a:moveTo>
                    <a:cubicBezTo>
                      <a:pt x="19" y="14"/>
                      <a:pt x="13" y="9"/>
                      <a:pt x="11" y="4"/>
                    </a:cubicBezTo>
                    <a:cubicBezTo>
                      <a:pt x="9" y="0"/>
                      <a:pt x="6" y="0"/>
                      <a:pt x="3" y="2"/>
                    </a:cubicBezTo>
                    <a:cubicBezTo>
                      <a:pt x="0" y="4"/>
                      <a:pt x="2" y="7"/>
                      <a:pt x="4" y="9"/>
                    </a:cubicBezTo>
                    <a:cubicBezTo>
                      <a:pt x="8" y="13"/>
                      <a:pt x="12" y="17"/>
                      <a:pt x="17" y="2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1" name="Freeform 80">
                <a:extLst>
                  <a:ext uri="{FF2B5EF4-FFF2-40B4-BE49-F238E27FC236}">
                    <a16:creationId xmlns:a16="http://schemas.microsoft.com/office/drawing/2014/main" id="{ABB490ED-3D9E-4417-8A9D-A845A451F535}"/>
                  </a:ext>
                </a:extLst>
              </p:cNvPr>
              <p:cNvSpPr>
                <a:spLocks/>
              </p:cNvSpPr>
              <p:nvPr/>
            </p:nvSpPr>
            <p:spPr bwMode="auto">
              <a:xfrm>
                <a:off x="10302421" y="2287614"/>
                <a:ext cx="66032" cy="22908"/>
              </a:xfrm>
              <a:custGeom>
                <a:avLst/>
                <a:gdLst>
                  <a:gd name="T0" fmla="*/ 0 w 28"/>
                  <a:gd name="T1" fmla="*/ 2 h 10"/>
                  <a:gd name="T2" fmla="*/ 28 w 28"/>
                  <a:gd name="T3" fmla="*/ 6 h 10"/>
                  <a:gd name="T4" fmla="*/ 0 w 28"/>
                  <a:gd name="T5" fmla="*/ 2 h 10"/>
                </a:gdLst>
                <a:ahLst/>
                <a:cxnLst>
                  <a:cxn ang="0">
                    <a:pos x="T0" y="T1"/>
                  </a:cxn>
                  <a:cxn ang="0">
                    <a:pos x="T2" y="T3"/>
                  </a:cxn>
                  <a:cxn ang="0">
                    <a:pos x="T4" y="T5"/>
                  </a:cxn>
                </a:cxnLst>
                <a:rect l="0" t="0" r="r" b="b"/>
                <a:pathLst>
                  <a:path w="28" h="10">
                    <a:moveTo>
                      <a:pt x="0" y="2"/>
                    </a:moveTo>
                    <a:cubicBezTo>
                      <a:pt x="9" y="10"/>
                      <a:pt x="16" y="7"/>
                      <a:pt x="28" y="6"/>
                    </a:cubicBezTo>
                    <a:cubicBezTo>
                      <a:pt x="17" y="0"/>
                      <a:pt x="9" y="1"/>
                      <a:pt x="0" y="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2" name="Freeform 81">
                <a:extLst>
                  <a:ext uri="{FF2B5EF4-FFF2-40B4-BE49-F238E27FC236}">
                    <a16:creationId xmlns:a16="http://schemas.microsoft.com/office/drawing/2014/main" id="{8C46B367-95E1-4D1D-85FC-B84A49DA7EA1}"/>
                  </a:ext>
                </a:extLst>
              </p:cNvPr>
              <p:cNvSpPr>
                <a:spLocks/>
              </p:cNvSpPr>
              <p:nvPr/>
            </p:nvSpPr>
            <p:spPr bwMode="auto">
              <a:xfrm>
                <a:off x="4299023" y="2749828"/>
                <a:ext cx="59293" cy="26951"/>
              </a:xfrm>
              <a:custGeom>
                <a:avLst/>
                <a:gdLst>
                  <a:gd name="T0" fmla="*/ 25 w 25"/>
                  <a:gd name="T1" fmla="*/ 9 h 11"/>
                  <a:gd name="T2" fmla="*/ 0 w 25"/>
                  <a:gd name="T3" fmla="*/ 0 h 11"/>
                  <a:gd name="T4" fmla="*/ 25 w 25"/>
                  <a:gd name="T5" fmla="*/ 9 h 11"/>
                </a:gdLst>
                <a:ahLst/>
                <a:cxnLst>
                  <a:cxn ang="0">
                    <a:pos x="T0" y="T1"/>
                  </a:cxn>
                  <a:cxn ang="0">
                    <a:pos x="T2" y="T3"/>
                  </a:cxn>
                  <a:cxn ang="0">
                    <a:pos x="T4" y="T5"/>
                  </a:cxn>
                </a:cxnLst>
                <a:rect l="0" t="0" r="r" b="b"/>
                <a:pathLst>
                  <a:path w="25" h="11">
                    <a:moveTo>
                      <a:pt x="25" y="9"/>
                    </a:moveTo>
                    <a:cubicBezTo>
                      <a:pt x="17" y="4"/>
                      <a:pt x="10" y="2"/>
                      <a:pt x="0" y="0"/>
                    </a:cubicBezTo>
                    <a:cubicBezTo>
                      <a:pt x="13" y="11"/>
                      <a:pt x="13" y="11"/>
                      <a:pt x="25" y="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3" name="Freeform 82">
                <a:extLst>
                  <a:ext uri="{FF2B5EF4-FFF2-40B4-BE49-F238E27FC236}">
                    <a16:creationId xmlns:a16="http://schemas.microsoft.com/office/drawing/2014/main" id="{DAE75CBF-2184-4DA4-A006-68880EE82D3E}"/>
                  </a:ext>
                </a:extLst>
              </p:cNvPr>
              <p:cNvSpPr>
                <a:spLocks/>
              </p:cNvSpPr>
              <p:nvPr/>
            </p:nvSpPr>
            <p:spPr bwMode="auto">
              <a:xfrm>
                <a:off x="3540344" y="1650215"/>
                <a:ext cx="55251" cy="28299"/>
              </a:xfrm>
              <a:custGeom>
                <a:avLst/>
                <a:gdLst>
                  <a:gd name="T0" fmla="*/ 23 w 23"/>
                  <a:gd name="T1" fmla="*/ 5 h 12"/>
                  <a:gd name="T2" fmla="*/ 0 w 23"/>
                  <a:gd name="T3" fmla="*/ 9 h 12"/>
                  <a:gd name="T4" fmla="*/ 23 w 23"/>
                  <a:gd name="T5" fmla="*/ 5 h 12"/>
                </a:gdLst>
                <a:ahLst/>
                <a:cxnLst>
                  <a:cxn ang="0">
                    <a:pos x="T0" y="T1"/>
                  </a:cxn>
                  <a:cxn ang="0">
                    <a:pos x="T2" y="T3"/>
                  </a:cxn>
                  <a:cxn ang="0">
                    <a:pos x="T4" y="T5"/>
                  </a:cxn>
                </a:cxnLst>
                <a:rect l="0" t="0" r="r" b="b"/>
                <a:pathLst>
                  <a:path w="23" h="12">
                    <a:moveTo>
                      <a:pt x="23" y="5"/>
                    </a:moveTo>
                    <a:cubicBezTo>
                      <a:pt x="16" y="6"/>
                      <a:pt x="8" y="0"/>
                      <a:pt x="0" y="9"/>
                    </a:cubicBezTo>
                    <a:cubicBezTo>
                      <a:pt x="9" y="10"/>
                      <a:pt x="17" y="12"/>
                      <a:pt x="23" y="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4" name="Freeform 83">
                <a:extLst>
                  <a:ext uri="{FF2B5EF4-FFF2-40B4-BE49-F238E27FC236}">
                    <a16:creationId xmlns:a16="http://schemas.microsoft.com/office/drawing/2014/main" id="{5016B19C-294A-4C3B-B0B7-A89BABFBC469}"/>
                  </a:ext>
                </a:extLst>
              </p:cNvPr>
              <p:cNvSpPr>
                <a:spLocks/>
              </p:cNvSpPr>
              <p:nvPr/>
            </p:nvSpPr>
            <p:spPr bwMode="auto">
              <a:xfrm>
                <a:off x="3307216" y="1656954"/>
                <a:ext cx="35036" cy="36383"/>
              </a:xfrm>
              <a:custGeom>
                <a:avLst/>
                <a:gdLst>
                  <a:gd name="T0" fmla="*/ 15 w 15"/>
                  <a:gd name="T1" fmla="*/ 11 h 15"/>
                  <a:gd name="T2" fmla="*/ 3 w 15"/>
                  <a:gd name="T3" fmla="*/ 1 h 15"/>
                  <a:gd name="T4" fmla="*/ 1 w 15"/>
                  <a:gd name="T5" fmla="*/ 7 h 15"/>
                  <a:gd name="T6" fmla="*/ 15 w 15"/>
                  <a:gd name="T7" fmla="*/ 11 h 15"/>
                </a:gdLst>
                <a:ahLst/>
                <a:cxnLst>
                  <a:cxn ang="0">
                    <a:pos x="T0" y="T1"/>
                  </a:cxn>
                  <a:cxn ang="0">
                    <a:pos x="T2" y="T3"/>
                  </a:cxn>
                  <a:cxn ang="0">
                    <a:pos x="T4" y="T5"/>
                  </a:cxn>
                  <a:cxn ang="0">
                    <a:pos x="T6" y="T7"/>
                  </a:cxn>
                </a:cxnLst>
                <a:rect l="0" t="0" r="r" b="b"/>
                <a:pathLst>
                  <a:path w="15" h="15">
                    <a:moveTo>
                      <a:pt x="15" y="11"/>
                    </a:moveTo>
                    <a:cubicBezTo>
                      <a:pt x="12" y="6"/>
                      <a:pt x="10" y="0"/>
                      <a:pt x="3" y="1"/>
                    </a:cubicBezTo>
                    <a:cubicBezTo>
                      <a:pt x="0" y="2"/>
                      <a:pt x="0" y="4"/>
                      <a:pt x="1" y="7"/>
                    </a:cubicBezTo>
                    <a:cubicBezTo>
                      <a:pt x="4" y="13"/>
                      <a:pt x="8" y="15"/>
                      <a:pt x="15" y="1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5" name="Freeform 84">
                <a:extLst>
                  <a:ext uri="{FF2B5EF4-FFF2-40B4-BE49-F238E27FC236}">
                    <a16:creationId xmlns:a16="http://schemas.microsoft.com/office/drawing/2014/main" id="{6F5FB975-8589-472C-AB6E-60F97276DBA0}"/>
                  </a:ext>
                </a:extLst>
              </p:cNvPr>
              <p:cNvSpPr>
                <a:spLocks/>
              </p:cNvSpPr>
              <p:nvPr/>
            </p:nvSpPr>
            <p:spPr bwMode="auto">
              <a:xfrm>
                <a:off x="7269055" y="203157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6" name="Freeform 85">
                <a:extLst>
                  <a:ext uri="{FF2B5EF4-FFF2-40B4-BE49-F238E27FC236}">
                    <a16:creationId xmlns:a16="http://schemas.microsoft.com/office/drawing/2014/main" id="{31710D44-78E0-468D-8B80-F83A59EB2837}"/>
                  </a:ext>
                </a:extLst>
              </p:cNvPr>
              <p:cNvSpPr>
                <a:spLocks/>
              </p:cNvSpPr>
              <p:nvPr/>
            </p:nvSpPr>
            <p:spPr bwMode="auto">
              <a:xfrm>
                <a:off x="7228628" y="2010016"/>
                <a:ext cx="40426" cy="26951"/>
              </a:xfrm>
              <a:custGeom>
                <a:avLst/>
                <a:gdLst>
                  <a:gd name="T0" fmla="*/ 2 w 17"/>
                  <a:gd name="T1" fmla="*/ 0 h 11"/>
                  <a:gd name="T2" fmla="*/ 0 w 17"/>
                  <a:gd name="T3" fmla="*/ 3 h 11"/>
                  <a:gd name="T4" fmla="*/ 14 w 17"/>
                  <a:gd name="T5" fmla="*/ 9 h 11"/>
                  <a:gd name="T6" fmla="*/ 17 w 17"/>
                  <a:gd name="T7" fmla="*/ 9 h 11"/>
                  <a:gd name="T8" fmla="*/ 2 w 17"/>
                  <a:gd name="T9" fmla="*/ 0 h 11"/>
                </a:gdLst>
                <a:ahLst/>
                <a:cxnLst>
                  <a:cxn ang="0">
                    <a:pos x="T0" y="T1"/>
                  </a:cxn>
                  <a:cxn ang="0">
                    <a:pos x="T2" y="T3"/>
                  </a:cxn>
                  <a:cxn ang="0">
                    <a:pos x="T4" y="T5"/>
                  </a:cxn>
                  <a:cxn ang="0">
                    <a:pos x="T6" y="T7"/>
                  </a:cxn>
                  <a:cxn ang="0">
                    <a:pos x="T8" y="T9"/>
                  </a:cxn>
                </a:cxnLst>
                <a:rect l="0" t="0" r="r" b="b"/>
                <a:pathLst>
                  <a:path w="17" h="11">
                    <a:moveTo>
                      <a:pt x="2" y="0"/>
                    </a:moveTo>
                    <a:cubicBezTo>
                      <a:pt x="1" y="0"/>
                      <a:pt x="0" y="0"/>
                      <a:pt x="0" y="3"/>
                    </a:cubicBezTo>
                    <a:cubicBezTo>
                      <a:pt x="2" y="11"/>
                      <a:pt x="9" y="9"/>
                      <a:pt x="14" y="9"/>
                    </a:cubicBezTo>
                    <a:cubicBezTo>
                      <a:pt x="15" y="9"/>
                      <a:pt x="16" y="9"/>
                      <a:pt x="17" y="9"/>
                    </a:cubicBezTo>
                    <a:cubicBezTo>
                      <a:pt x="15" y="1"/>
                      <a:pt x="9" y="0"/>
                      <a:pt x="2"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7" name="Freeform 86">
                <a:extLst>
                  <a:ext uri="{FF2B5EF4-FFF2-40B4-BE49-F238E27FC236}">
                    <a16:creationId xmlns:a16="http://schemas.microsoft.com/office/drawing/2014/main" id="{6C94C55E-DBB5-4EE1-877D-0461C97FDDCE}"/>
                  </a:ext>
                </a:extLst>
              </p:cNvPr>
              <p:cNvSpPr>
                <a:spLocks/>
              </p:cNvSpPr>
              <p:nvPr/>
            </p:nvSpPr>
            <p:spPr bwMode="auto">
              <a:xfrm>
                <a:off x="8735205" y="4257751"/>
                <a:ext cx="74116" cy="49860"/>
              </a:xfrm>
              <a:custGeom>
                <a:avLst/>
                <a:gdLst>
                  <a:gd name="T0" fmla="*/ 31 w 31"/>
                  <a:gd name="T1" fmla="*/ 0 h 21"/>
                  <a:gd name="T2" fmla="*/ 13 w 31"/>
                  <a:gd name="T3" fmla="*/ 8 h 21"/>
                  <a:gd name="T4" fmla="*/ 0 w 31"/>
                  <a:gd name="T5" fmla="*/ 16 h 21"/>
                  <a:gd name="T6" fmla="*/ 3 w 31"/>
                  <a:gd name="T7" fmla="*/ 21 h 21"/>
                  <a:gd name="T8" fmla="*/ 15 w 31"/>
                  <a:gd name="T9" fmla="*/ 11 h 21"/>
                  <a:gd name="T10" fmla="*/ 15 w 31"/>
                  <a:gd name="T11" fmla="*/ 9 h 21"/>
                  <a:gd name="T12" fmla="*/ 31 w 31"/>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31" h="21">
                    <a:moveTo>
                      <a:pt x="31" y="0"/>
                    </a:moveTo>
                    <a:cubicBezTo>
                      <a:pt x="23" y="5"/>
                      <a:pt x="16" y="0"/>
                      <a:pt x="13" y="8"/>
                    </a:cubicBezTo>
                    <a:cubicBezTo>
                      <a:pt x="8" y="10"/>
                      <a:pt x="1" y="8"/>
                      <a:pt x="0" y="16"/>
                    </a:cubicBezTo>
                    <a:cubicBezTo>
                      <a:pt x="0" y="18"/>
                      <a:pt x="0" y="21"/>
                      <a:pt x="3" y="21"/>
                    </a:cubicBezTo>
                    <a:cubicBezTo>
                      <a:pt x="10" y="21"/>
                      <a:pt x="12" y="15"/>
                      <a:pt x="15" y="11"/>
                    </a:cubicBezTo>
                    <a:cubicBezTo>
                      <a:pt x="15" y="10"/>
                      <a:pt x="15" y="10"/>
                      <a:pt x="15" y="9"/>
                    </a:cubicBezTo>
                    <a:cubicBezTo>
                      <a:pt x="20" y="8"/>
                      <a:pt x="27" y="11"/>
                      <a:pt x="31"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8" name="Freeform 87">
                <a:extLst>
                  <a:ext uri="{FF2B5EF4-FFF2-40B4-BE49-F238E27FC236}">
                    <a16:creationId xmlns:a16="http://schemas.microsoft.com/office/drawing/2014/main" id="{659CDDD2-7187-4109-A901-C23515D21D1A}"/>
                  </a:ext>
                </a:extLst>
              </p:cNvPr>
              <p:cNvSpPr>
                <a:spLocks/>
              </p:cNvSpPr>
              <p:nvPr/>
            </p:nvSpPr>
            <p:spPr bwMode="auto">
              <a:xfrm>
                <a:off x="4005254" y="2067960"/>
                <a:ext cx="2695" cy="4042"/>
              </a:xfrm>
              <a:custGeom>
                <a:avLst/>
                <a:gdLst>
                  <a:gd name="T0" fmla="*/ 1 w 1"/>
                  <a:gd name="T1" fmla="*/ 1 h 2"/>
                  <a:gd name="T2" fmla="*/ 0 w 1"/>
                  <a:gd name="T3" fmla="*/ 0 h 2"/>
                  <a:gd name="T4" fmla="*/ 0 w 1"/>
                  <a:gd name="T5" fmla="*/ 2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1" y="0"/>
                      <a:pt x="0" y="0"/>
                    </a:cubicBezTo>
                    <a:cubicBezTo>
                      <a:pt x="0" y="1"/>
                      <a:pt x="0" y="1"/>
                      <a:pt x="0" y="2"/>
                    </a:cubicBezTo>
                    <a:cubicBezTo>
                      <a:pt x="1" y="2"/>
                      <a:pt x="1" y="1"/>
                      <a:pt x="1" y="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9" name="Freeform 88">
                <a:extLst>
                  <a:ext uri="{FF2B5EF4-FFF2-40B4-BE49-F238E27FC236}">
                    <a16:creationId xmlns:a16="http://schemas.microsoft.com/office/drawing/2014/main" id="{05085CD5-3107-453C-B757-A5CCDED13FB4}"/>
                  </a:ext>
                </a:extLst>
              </p:cNvPr>
              <p:cNvSpPr>
                <a:spLocks/>
              </p:cNvSpPr>
              <p:nvPr/>
            </p:nvSpPr>
            <p:spPr bwMode="auto">
              <a:xfrm>
                <a:off x="4005254" y="2065266"/>
                <a:ext cx="0" cy="2695"/>
              </a:xfrm>
              <a:custGeom>
                <a:avLst/>
                <a:gdLst>
                  <a:gd name="T0" fmla="*/ 1 h 1"/>
                  <a:gd name="T1" fmla="*/ 0 h 1"/>
                  <a:gd name="T2" fmla="*/ 1 h 1"/>
                  <a:gd name="T3" fmla="*/ 1 h 1"/>
                </a:gdLst>
                <a:ahLst/>
                <a:cxnLst>
                  <a:cxn ang="0">
                    <a:pos x="0" y="T0"/>
                  </a:cxn>
                  <a:cxn ang="0">
                    <a:pos x="0" y="T1"/>
                  </a:cxn>
                  <a:cxn ang="0">
                    <a:pos x="0" y="T2"/>
                  </a:cxn>
                  <a:cxn ang="0">
                    <a:pos x="0" y="T3"/>
                  </a:cxn>
                </a:cxnLst>
                <a:rect l="0" t="0" r="r" b="b"/>
                <a:pathLst>
                  <a:path h="1">
                    <a:moveTo>
                      <a:pt x="0" y="1"/>
                    </a:moveTo>
                    <a:cubicBezTo>
                      <a:pt x="0" y="1"/>
                      <a:pt x="0" y="0"/>
                      <a:pt x="0" y="0"/>
                    </a:cubicBezTo>
                    <a:cubicBezTo>
                      <a:pt x="0" y="1"/>
                      <a:pt x="0" y="1"/>
                      <a:pt x="0" y="1"/>
                    </a:cubicBezTo>
                    <a:cubicBezTo>
                      <a:pt x="0" y="1"/>
                      <a:pt x="0" y="1"/>
                      <a:pt x="0" y="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90" name="Freeform 89">
                <a:extLst>
                  <a:ext uri="{FF2B5EF4-FFF2-40B4-BE49-F238E27FC236}">
                    <a16:creationId xmlns:a16="http://schemas.microsoft.com/office/drawing/2014/main" id="{E0EDED47-02C2-40B8-A48E-FCCE3B8BE2F6}"/>
                  </a:ext>
                </a:extLst>
              </p:cNvPr>
              <p:cNvSpPr>
                <a:spLocks/>
              </p:cNvSpPr>
              <p:nvPr/>
            </p:nvSpPr>
            <p:spPr bwMode="auto">
              <a:xfrm>
                <a:off x="5712618" y="2733657"/>
                <a:ext cx="4043" cy="4042"/>
              </a:xfrm>
              <a:custGeom>
                <a:avLst/>
                <a:gdLst>
                  <a:gd name="T0" fmla="*/ 0 w 2"/>
                  <a:gd name="T1" fmla="*/ 0 h 2"/>
                  <a:gd name="T2" fmla="*/ 1 w 2"/>
                  <a:gd name="T3" fmla="*/ 2 h 2"/>
                  <a:gd name="T4" fmla="*/ 2 w 2"/>
                  <a:gd name="T5" fmla="*/ 0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0" y="2"/>
                      <a:pt x="1" y="2"/>
                    </a:cubicBezTo>
                    <a:cubicBezTo>
                      <a:pt x="1" y="1"/>
                      <a:pt x="2" y="1"/>
                      <a:pt x="2" y="0"/>
                    </a:cubicBezTo>
                    <a:cubicBezTo>
                      <a:pt x="2" y="0"/>
                      <a:pt x="2" y="0"/>
                      <a:pt x="2" y="0"/>
                    </a:cubicBezTo>
                    <a:cubicBezTo>
                      <a:pt x="1"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grpSp>
        <p:grpSp>
          <p:nvGrpSpPr>
            <p:cNvPr id="112" name="Group 111">
              <a:extLst>
                <a:ext uri="{FF2B5EF4-FFF2-40B4-BE49-F238E27FC236}">
                  <a16:creationId xmlns:a16="http://schemas.microsoft.com/office/drawing/2014/main" id="{0843D580-E219-463C-A86A-0124471AE0A8}"/>
                </a:ext>
              </a:extLst>
            </p:cNvPr>
            <p:cNvGrpSpPr/>
            <p:nvPr/>
          </p:nvGrpSpPr>
          <p:grpSpPr>
            <a:xfrm>
              <a:off x="2920008" y="1068974"/>
              <a:ext cx="7347942" cy="4232273"/>
              <a:chOff x="2929065" y="993284"/>
              <a:chExt cx="7347942" cy="4232273"/>
            </a:xfrm>
          </p:grpSpPr>
          <p:grpSp>
            <p:nvGrpSpPr>
              <p:cNvPr id="93" name="Group 92">
                <a:extLst>
                  <a:ext uri="{FF2B5EF4-FFF2-40B4-BE49-F238E27FC236}">
                    <a16:creationId xmlns:a16="http://schemas.microsoft.com/office/drawing/2014/main" id="{5438A978-C396-44C4-8E30-14F6F7A1357A}"/>
                  </a:ext>
                </a:extLst>
              </p:cNvPr>
              <p:cNvGrpSpPr/>
              <p:nvPr/>
            </p:nvGrpSpPr>
            <p:grpSpPr>
              <a:xfrm>
                <a:off x="3020954" y="993284"/>
                <a:ext cx="6168206" cy="1289705"/>
                <a:chOff x="2747580" y="936171"/>
                <a:chExt cx="6168206" cy="1289705"/>
              </a:xfrm>
            </p:grpSpPr>
            <p:sp>
              <p:nvSpPr>
                <p:cNvPr id="91" name="Rectangle 90">
                  <a:extLst>
                    <a:ext uri="{FF2B5EF4-FFF2-40B4-BE49-F238E27FC236}">
                      <a16:creationId xmlns:a16="http://schemas.microsoft.com/office/drawing/2014/main" id="{FCCD0F68-C01C-400C-8EA9-2DAC39AB0C0F}"/>
                    </a:ext>
                  </a:extLst>
                </p:cNvPr>
                <p:cNvSpPr/>
                <p:nvPr/>
              </p:nvSpPr>
              <p:spPr>
                <a:xfrm>
                  <a:off x="5739318" y="936171"/>
                  <a:ext cx="184731"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800" b="1" i="0" u="none" strike="noStrike" kern="1200" cap="none" spc="0" normalizeH="0" baseline="0" noProof="0" dirty="0">
                    <a:ln>
                      <a:noFill/>
                    </a:ln>
                    <a:solidFill>
                      <a:srgbClr val="FF5A5F"/>
                    </a:solidFill>
                    <a:effectLst/>
                    <a:uLnTx/>
                    <a:uFillTx/>
                    <a:latin typeface="Airbnb Cereal Light"/>
                    <a:ea typeface="+mn-ea"/>
                    <a:cs typeface="+mn-cs"/>
                  </a:endParaRPr>
                </a:p>
              </p:txBody>
            </p:sp>
            <p:sp>
              <p:nvSpPr>
                <p:cNvPr id="92" name="object 4">
                  <a:extLst>
                    <a:ext uri="{FF2B5EF4-FFF2-40B4-BE49-F238E27FC236}">
                      <a16:creationId xmlns:a16="http://schemas.microsoft.com/office/drawing/2014/main" id="{4DA8F2CA-6FD8-4138-85AF-F592F9B46959}"/>
                    </a:ext>
                  </a:extLst>
                </p:cNvPr>
                <p:cNvSpPr txBox="1"/>
                <p:nvPr/>
              </p:nvSpPr>
              <p:spPr>
                <a:xfrm>
                  <a:off x="2747580" y="1825125"/>
                  <a:ext cx="6168206" cy="400751"/>
                </a:xfrm>
                <a:prstGeom prst="rect">
                  <a:avLst/>
                </a:prstGeom>
              </p:spPr>
              <p:txBody>
                <a:bodyPr vert="horz" wrap="square" lIns="0" tIns="31115" rIns="0" bIns="0" rtlCol="0">
                  <a:spAutoFit/>
                </a:bodyPr>
                <a:lstStyle/>
                <a:p>
                  <a:pPr marL="12700" marR="5080" lvl="0" indent="0" algn="ctr" defTabSz="914400" rtl="0" eaLnBrk="1" fontAlgn="auto" latinLnBrk="0" hangingPunct="1">
                    <a:lnSpc>
                      <a:spcPct val="100000"/>
                    </a:lnSpc>
                    <a:spcBef>
                      <a:spcPts val="245"/>
                    </a:spcBef>
                    <a:spcAft>
                      <a:spcPts val="0"/>
                    </a:spcAft>
                    <a:buClrTx/>
                    <a:buSzTx/>
                    <a:buFontTx/>
                    <a:buNone/>
                    <a:tabLst/>
                    <a:defRPr/>
                  </a:pPr>
                  <a:endParaRPr kumimoji="0" sz="2400" b="0" i="0" u="none" strike="noStrike" kern="1200" cap="none" spc="0" normalizeH="0" baseline="0" noProof="0" dirty="0">
                    <a:ln>
                      <a:noFill/>
                    </a:ln>
                    <a:solidFill>
                      <a:prstClr val="black">
                        <a:lumMod val="75000"/>
                        <a:lumOff val="25000"/>
                      </a:prstClr>
                    </a:solidFill>
                    <a:effectLst/>
                    <a:uLnTx/>
                    <a:uFillTx/>
                    <a:latin typeface="Circular"/>
                    <a:ea typeface="+mn-ea"/>
                    <a:cs typeface="Arial"/>
                  </a:endParaRPr>
                </a:p>
              </p:txBody>
            </p:sp>
          </p:grpSp>
          <p:grpSp>
            <p:nvGrpSpPr>
              <p:cNvPr id="99" name="Group 98">
                <a:extLst>
                  <a:ext uri="{FF2B5EF4-FFF2-40B4-BE49-F238E27FC236}">
                    <a16:creationId xmlns:a16="http://schemas.microsoft.com/office/drawing/2014/main" id="{8AFE661C-30D6-4936-B999-982AC32C7CF5}"/>
                  </a:ext>
                </a:extLst>
              </p:cNvPr>
              <p:cNvGrpSpPr/>
              <p:nvPr/>
            </p:nvGrpSpPr>
            <p:grpSpPr>
              <a:xfrm>
                <a:off x="2929065" y="3966110"/>
                <a:ext cx="7347942" cy="1259447"/>
                <a:chOff x="3260432" y="4264394"/>
                <a:chExt cx="7347942" cy="1259447"/>
              </a:xfrm>
            </p:grpSpPr>
            <p:sp>
              <p:nvSpPr>
                <p:cNvPr id="111" name="Rectangle 110">
                  <a:extLst>
                    <a:ext uri="{FF2B5EF4-FFF2-40B4-BE49-F238E27FC236}">
                      <a16:creationId xmlns:a16="http://schemas.microsoft.com/office/drawing/2014/main" id="{DB470D50-C356-4484-B582-DFA06EA9E2EE}"/>
                    </a:ext>
                  </a:extLst>
                </p:cNvPr>
                <p:cNvSpPr/>
                <p:nvPr/>
              </p:nvSpPr>
              <p:spPr>
                <a:xfrm>
                  <a:off x="3260432" y="5154509"/>
                  <a:ext cx="184731"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Airbnb Cereal Light"/>
                    <a:ea typeface="+mn-ea"/>
                    <a:cs typeface="+mn-cs"/>
                  </a:endParaRPr>
                </a:p>
              </p:txBody>
            </p:sp>
            <p:sp>
              <p:nvSpPr>
                <p:cNvPr id="109" name="Rectangle 108">
                  <a:extLst>
                    <a:ext uri="{FF2B5EF4-FFF2-40B4-BE49-F238E27FC236}">
                      <a16:creationId xmlns:a16="http://schemas.microsoft.com/office/drawing/2014/main" id="{A1BC9E0F-4ACE-42AD-90F1-9004D69F0FEB}"/>
                    </a:ext>
                  </a:extLst>
                </p:cNvPr>
                <p:cNvSpPr/>
                <p:nvPr/>
              </p:nvSpPr>
              <p:spPr>
                <a:xfrm>
                  <a:off x="6344058" y="5154509"/>
                  <a:ext cx="184730"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Airbnb Cereal Light"/>
                    <a:ea typeface="+mn-ea"/>
                    <a:cs typeface="+mn-cs"/>
                  </a:endParaRPr>
                </a:p>
              </p:txBody>
            </p:sp>
            <p:grpSp>
              <p:nvGrpSpPr>
                <p:cNvPr id="105" name="Group 104">
                  <a:extLst>
                    <a:ext uri="{FF2B5EF4-FFF2-40B4-BE49-F238E27FC236}">
                      <a16:creationId xmlns:a16="http://schemas.microsoft.com/office/drawing/2014/main" id="{9E679F2F-FECF-474C-B9D6-57C9B2C219AA}"/>
                    </a:ext>
                  </a:extLst>
                </p:cNvPr>
                <p:cNvGrpSpPr/>
                <p:nvPr/>
              </p:nvGrpSpPr>
              <p:grpSpPr>
                <a:xfrm>
                  <a:off x="8431724" y="4264394"/>
                  <a:ext cx="2176650" cy="1259447"/>
                  <a:chOff x="2218713" y="4027855"/>
                  <a:chExt cx="2176650" cy="1259447"/>
                </a:xfrm>
              </p:grpSpPr>
              <p:sp>
                <p:nvSpPr>
                  <p:cNvPr id="106" name="Rectangle 105">
                    <a:extLst>
                      <a:ext uri="{FF2B5EF4-FFF2-40B4-BE49-F238E27FC236}">
                        <a16:creationId xmlns:a16="http://schemas.microsoft.com/office/drawing/2014/main" id="{136FBECC-2D4E-4738-B0A2-A4E7B77203B4}"/>
                      </a:ext>
                    </a:extLst>
                  </p:cNvPr>
                  <p:cNvSpPr/>
                  <p:nvPr/>
                </p:nvSpPr>
                <p:spPr>
                  <a:xfrm>
                    <a:off x="2508388" y="4027855"/>
                    <a:ext cx="1668244" cy="486287"/>
                  </a:xfrm>
                  <a:prstGeom prst="rect">
                    <a:avLst/>
                  </a:prstGeom>
                </p:spPr>
                <p:txBody>
                  <a:bodyPr wrap="square">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black">
                          <a:lumMod val="75000"/>
                          <a:lumOff val="25000"/>
                        </a:prstClr>
                      </a:solidFill>
                      <a:effectLst/>
                      <a:uLnTx/>
                      <a:uFillTx/>
                      <a:latin typeface="Airbnb Cereal Light"/>
                      <a:ea typeface="+mn-ea"/>
                      <a:cs typeface="+mn-cs"/>
                    </a:endParaRPr>
                  </a:p>
                </p:txBody>
              </p:sp>
              <p:sp>
                <p:nvSpPr>
                  <p:cNvPr id="107" name="Rectangle 106">
                    <a:extLst>
                      <a:ext uri="{FF2B5EF4-FFF2-40B4-BE49-F238E27FC236}">
                        <a16:creationId xmlns:a16="http://schemas.microsoft.com/office/drawing/2014/main" id="{F9464124-6884-44B3-8607-57A9CDBB4B1A}"/>
                      </a:ext>
                    </a:extLst>
                  </p:cNvPr>
                  <p:cNvSpPr/>
                  <p:nvPr/>
                </p:nvSpPr>
                <p:spPr>
                  <a:xfrm>
                    <a:off x="2218713" y="4917970"/>
                    <a:ext cx="2176650"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Airbnb Cereal Light"/>
                      <a:ea typeface="+mn-ea"/>
                      <a:cs typeface="+mn-cs"/>
                    </a:endParaRPr>
                  </a:p>
                </p:txBody>
              </p:sp>
            </p:grpSp>
          </p:grpSp>
        </p:grpSp>
      </p:grpSp>
      <p:sp>
        <p:nvSpPr>
          <p:cNvPr id="114" name="Slide Number Placeholder 11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117" name="Title 116"/>
          <p:cNvSpPr>
            <a:spLocks noGrp="1"/>
          </p:cNvSpPr>
          <p:nvPr>
            <p:ph type="title"/>
          </p:nvPr>
        </p:nvSpPr>
        <p:spPr/>
        <p:txBody>
          <a:bodyPr/>
          <a:lstStyle/>
          <a:p>
            <a:pPr algn="r"/>
            <a:r>
              <a:rPr lang="en-US" sz="3600" dirty="0">
                <a:latin typeface="Rockwell" panose="02060603020205020403" pitchFamily="18" charset="0"/>
              </a:rPr>
              <a:t>Client Intro</a:t>
            </a:r>
            <a:endParaRPr lang="en-US" sz="3600" dirty="0">
              <a:latin typeface="Rockwell" panose="02060603020205020403" pitchFamily="18" charset="0"/>
            </a:endParaRPr>
          </a:p>
        </p:txBody>
      </p:sp>
      <p:sp>
        <p:nvSpPr>
          <p:cNvPr id="95" name="Rectangle 94"/>
          <p:cNvSpPr/>
          <p:nvPr/>
        </p:nvSpPr>
        <p:spPr>
          <a:xfrm>
            <a:off x="1892464" y="1869599"/>
            <a:ext cx="8375486" cy="2503249"/>
          </a:xfrm>
          <a:prstGeom prst="rect">
            <a:avLst/>
          </a:prstGeom>
        </p:spPr>
        <p:txBody>
          <a:bodyPr wrap="square">
            <a:spAutoFit/>
          </a:bodyPr>
          <a:lstStyle/>
          <a:p>
            <a:pPr marL="342900" lvl="0" indent="-342900" defTabSz="457200">
              <a:spcBef>
                <a:spcPts val="1000"/>
              </a:spcBef>
              <a:buClr>
                <a:srgbClr val="1E5155">
                  <a:lumMod val="40000"/>
                  <a:lumOff val="60000"/>
                </a:srgbClr>
              </a:buClr>
              <a:buSzPct val="80000"/>
              <a:buFont typeface="Arial" panose="020B0604020202020204" pitchFamily="34" charset="0"/>
              <a:buChar char="•"/>
            </a:pPr>
            <a:r>
              <a:rPr lang="en-US" sz="2000" dirty="0">
                <a:solidFill>
                  <a:srgbClr val="EBEBEB">
                    <a:lumMod val="25000"/>
                  </a:srgbClr>
                </a:solidFill>
                <a:latin typeface="Rockwell" panose="02060603020205020403" pitchFamily="18" charset="0"/>
                <a:ea typeface="+mj-ea"/>
                <a:cs typeface="+mj-cs"/>
              </a:rPr>
              <a:t>Our client is an online community market place that connects people looking to rent their homes with people who are looking for accommodation.</a:t>
            </a:r>
          </a:p>
          <a:p>
            <a:pPr marL="342900" lvl="0" indent="-342900" defTabSz="457200">
              <a:spcBef>
                <a:spcPts val="1000"/>
              </a:spcBef>
              <a:buClr>
                <a:srgbClr val="1E5155">
                  <a:lumMod val="40000"/>
                  <a:lumOff val="60000"/>
                </a:srgbClr>
              </a:buClr>
              <a:buSzPct val="80000"/>
              <a:buFont typeface="Arial" panose="020B0604020202020204" pitchFamily="34" charset="0"/>
              <a:buChar char="•"/>
            </a:pPr>
            <a:r>
              <a:rPr lang="en-US" sz="2000" dirty="0">
                <a:solidFill>
                  <a:srgbClr val="EBEBEB">
                    <a:lumMod val="25000"/>
                  </a:srgbClr>
                </a:solidFill>
                <a:latin typeface="Rockwell" panose="02060603020205020403" pitchFamily="18" charset="0"/>
                <a:ea typeface="+mj-ea"/>
                <a:cs typeface="+mj-cs"/>
              </a:rPr>
              <a:t>Founded in San Francisco in 2008 as a start-up, the company has become a worldwide booking platform.</a:t>
            </a:r>
          </a:p>
          <a:p>
            <a:pPr marL="342900" lvl="0" indent="-342900" defTabSz="457200">
              <a:spcBef>
                <a:spcPts val="1000"/>
              </a:spcBef>
              <a:buClr>
                <a:srgbClr val="1E5155">
                  <a:lumMod val="40000"/>
                  <a:lumOff val="60000"/>
                </a:srgbClr>
              </a:buClr>
              <a:buSzPct val="80000"/>
              <a:buFont typeface="Arial" panose="020B0604020202020204" pitchFamily="34" charset="0"/>
              <a:buChar char="•"/>
            </a:pPr>
            <a:r>
              <a:rPr lang="en-US" sz="2000" dirty="0">
                <a:solidFill>
                  <a:srgbClr val="EBEBEB">
                    <a:lumMod val="25000"/>
                  </a:srgbClr>
                </a:solidFill>
                <a:latin typeface="Rockwell" panose="02060603020205020403" pitchFamily="18" charset="0"/>
                <a:ea typeface="+mj-ea"/>
                <a:cs typeface="+mj-cs"/>
              </a:rPr>
              <a:t>Today it contributes to the movement of more than 60 million people in 192 countries.</a:t>
            </a:r>
          </a:p>
        </p:txBody>
      </p:sp>
    </p:spTree>
    <p:extLst>
      <p:ext uri="{BB962C8B-B14F-4D97-AF65-F5344CB8AC3E}">
        <p14:creationId xmlns:p14="http://schemas.microsoft.com/office/powerpoint/2010/main" val="37295095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 name="Group 112">
            <a:extLst>
              <a:ext uri="{FF2B5EF4-FFF2-40B4-BE49-F238E27FC236}">
                <a16:creationId xmlns:a16="http://schemas.microsoft.com/office/drawing/2014/main" id="{899CA58E-B193-43AA-B36A-B40E2E7916E8}"/>
              </a:ext>
            </a:extLst>
          </p:cNvPr>
          <p:cNvGrpSpPr/>
          <p:nvPr/>
        </p:nvGrpSpPr>
        <p:grpSpPr>
          <a:xfrm>
            <a:off x="1113513" y="1295196"/>
            <a:ext cx="10203765" cy="4908185"/>
            <a:chOff x="1113513" y="1057943"/>
            <a:chExt cx="10203765" cy="5187002"/>
          </a:xfrm>
        </p:grpSpPr>
        <p:grpSp>
          <p:nvGrpSpPr>
            <p:cNvPr id="2" name="Group 1">
              <a:extLst>
                <a:ext uri="{FF2B5EF4-FFF2-40B4-BE49-F238E27FC236}">
                  <a16:creationId xmlns:a16="http://schemas.microsoft.com/office/drawing/2014/main" id="{9938080A-EF33-4316-99CB-EF1333F82DE8}"/>
                </a:ext>
              </a:extLst>
            </p:cNvPr>
            <p:cNvGrpSpPr/>
            <p:nvPr/>
          </p:nvGrpSpPr>
          <p:grpSpPr>
            <a:xfrm>
              <a:off x="1113513" y="1057943"/>
              <a:ext cx="10203765" cy="5187002"/>
              <a:chOff x="2018944" y="1311977"/>
              <a:chExt cx="8349509" cy="4244405"/>
            </a:xfrm>
            <a:solidFill>
              <a:schemeClr val="bg1">
                <a:lumMod val="95000"/>
              </a:schemeClr>
            </a:solidFill>
          </p:grpSpPr>
          <p:sp>
            <p:nvSpPr>
              <p:cNvPr id="3" name="Freeform 2">
                <a:extLst>
                  <a:ext uri="{FF2B5EF4-FFF2-40B4-BE49-F238E27FC236}">
                    <a16:creationId xmlns:a16="http://schemas.microsoft.com/office/drawing/2014/main" id="{4451A2D8-3D50-4298-94F1-AEA71A200563}"/>
                  </a:ext>
                </a:extLst>
              </p:cNvPr>
              <p:cNvSpPr>
                <a:spLocks/>
              </p:cNvSpPr>
              <p:nvPr/>
            </p:nvSpPr>
            <p:spPr bwMode="auto">
              <a:xfrm>
                <a:off x="7269055" y="20315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 name="Freeform 3">
                <a:extLst>
                  <a:ext uri="{FF2B5EF4-FFF2-40B4-BE49-F238E27FC236}">
                    <a16:creationId xmlns:a16="http://schemas.microsoft.com/office/drawing/2014/main" id="{96A849AA-FF9B-4A8D-9E36-8EC4FD26960E}"/>
                  </a:ext>
                </a:extLst>
              </p:cNvPr>
              <p:cNvSpPr>
                <a:spLocks noEditPoints="1"/>
              </p:cNvSpPr>
              <p:nvPr/>
            </p:nvSpPr>
            <p:spPr bwMode="auto">
              <a:xfrm>
                <a:off x="5421544" y="1659648"/>
                <a:ext cx="4909177" cy="3270538"/>
              </a:xfrm>
              <a:custGeom>
                <a:avLst/>
                <a:gdLst>
                  <a:gd name="T0" fmla="*/ 1878 w 2059"/>
                  <a:gd name="T1" fmla="*/ 154 h 1371"/>
                  <a:gd name="T2" fmla="*/ 1775 w 2059"/>
                  <a:gd name="T3" fmla="*/ 162 h 1371"/>
                  <a:gd name="T4" fmla="*/ 1593 w 2059"/>
                  <a:gd name="T5" fmla="*/ 102 h 1371"/>
                  <a:gd name="T6" fmla="*/ 1447 w 2059"/>
                  <a:gd name="T7" fmla="*/ 122 h 1371"/>
                  <a:gd name="T8" fmla="*/ 1296 w 2059"/>
                  <a:gd name="T9" fmla="*/ 86 h 1371"/>
                  <a:gd name="T10" fmla="*/ 1237 w 2059"/>
                  <a:gd name="T11" fmla="*/ 24 h 1371"/>
                  <a:gd name="T12" fmla="*/ 1060 w 2059"/>
                  <a:gd name="T13" fmla="*/ 49 h 1371"/>
                  <a:gd name="T14" fmla="*/ 937 w 2059"/>
                  <a:gd name="T15" fmla="*/ 116 h 1371"/>
                  <a:gd name="T16" fmla="*/ 925 w 2059"/>
                  <a:gd name="T17" fmla="*/ 168 h 1371"/>
                  <a:gd name="T18" fmla="*/ 901 w 2059"/>
                  <a:gd name="T19" fmla="*/ 193 h 1371"/>
                  <a:gd name="T20" fmla="*/ 843 w 2059"/>
                  <a:gd name="T21" fmla="*/ 139 h 1371"/>
                  <a:gd name="T22" fmla="*/ 771 w 2059"/>
                  <a:gd name="T23" fmla="*/ 179 h 1371"/>
                  <a:gd name="T24" fmla="*/ 628 w 2059"/>
                  <a:gd name="T25" fmla="*/ 204 h 1371"/>
                  <a:gd name="T26" fmla="*/ 604 w 2059"/>
                  <a:gd name="T27" fmla="*/ 215 h 1371"/>
                  <a:gd name="T28" fmla="*/ 515 w 2059"/>
                  <a:gd name="T29" fmla="*/ 232 h 1371"/>
                  <a:gd name="T30" fmla="*/ 492 w 2059"/>
                  <a:gd name="T31" fmla="*/ 153 h 1371"/>
                  <a:gd name="T32" fmla="*/ 393 w 2059"/>
                  <a:gd name="T33" fmla="*/ 138 h 1371"/>
                  <a:gd name="T34" fmla="*/ 296 w 2059"/>
                  <a:gd name="T35" fmla="*/ 230 h 1371"/>
                  <a:gd name="T36" fmla="*/ 231 w 2059"/>
                  <a:gd name="T37" fmla="*/ 334 h 1371"/>
                  <a:gd name="T38" fmla="*/ 350 w 2059"/>
                  <a:gd name="T39" fmla="*/ 329 h 1371"/>
                  <a:gd name="T40" fmla="*/ 383 w 2059"/>
                  <a:gd name="T41" fmla="*/ 292 h 1371"/>
                  <a:gd name="T42" fmla="*/ 411 w 2059"/>
                  <a:gd name="T43" fmla="*/ 343 h 1371"/>
                  <a:gd name="T44" fmla="*/ 286 w 2059"/>
                  <a:gd name="T45" fmla="*/ 402 h 1371"/>
                  <a:gd name="T46" fmla="*/ 232 w 2059"/>
                  <a:gd name="T47" fmla="*/ 410 h 1371"/>
                  <a:gd name="T48" fmla="*/ 148 w 2059"/>
                  <a:gd name="T49" fmla="*/ 540 h 1371"/>
                  <a:gd name="T50" fmla="*/ 142 w 2059"/>
                  <a:gd name="T51" fmla="*/ 618 h 1371"/>
                  <a:gd name="T52" fmla="*/ 331 w 2059"/>
                  <a:gd name="T53" fmla="*/ 600 h 1371"/>
                  <a:gd name="T54" fmla="*/ 364 w 2059"/>
                  <a:gd name="T55" fmla="*/ 568 h 1371"/>
                  <a:gd name="T56" fmla="*/ 452 w 2059"/>
                  <a:gd name="T57" fmla="*/ 534 h 1371"/>
                  <a:gd name="T58" fmla="*/ 556 w 2059"/>
                  <a:gd name="T59" fmla="*/ 494 h 1371"/>
                  <a:gd name="T60" fmla="*/ 436 w 2059"/>
                  <a:gd name="T61" fmla="*/ 590 h 1371"/>
                  <a:gd name="T62" fmla="*/ 468 w 2059"/>
                  <a:gd name="T63" fmla="*/ 678 h 1371"/>
                  <a:gd name="T64" fmla="*/ 273 w 2059"/>
                  <a:gd name="T65" fmla="*/ 612 h 1371"/>
                  <a:gd name="T66" fmla="*/ 69 w 2059"/>
                  <a:gd name="T67" fmla="*/ 700 h 1371"/>
                  <a:gd name="T68" fmla="*/ 197 w 2059"/>
                  <a:gd name="T69" fmla="*/ 939 h 1371"/>
                  <a:gd name="T70" fmla="*/ 296 w 2059"/>
                  <a:gd name="T71" fmla="*/ 1156 h 1371"/>
                  <a:gd name="T72" fmla="*/ 491 w 2059"/>
                  <a:gd name="T73" fmla="*/ 1278 h 1371"/>
                  <a:gd name="T74" fmla="*/ 569 w 2059"/>
                  <a:gd name="T75" fmla="*/ 1029 h 1371"/>
                  <a:gd name="T76" fmla="*/ 595 w 2059"/>
                  <a:gd name="T77" fmla="*/ 874 h 1371"/>
                  <a:gd name="T78" fmla="*/ 562 w 2059"/>
                  <a:gd name="T79" fmla="*/ 795 h 1371"/>
                  <a:gd name="T80" fmla="*/ 728 w 2059"/>
                  <a:gd name="T81" fmla="*/ 732 h 1371"/>
                  <a:gd name="T82" fmla="*/ 667 w 2059"/>
                  <a:gd name="T83" fmla="*/ 694 h 1371"/>
                  <a:gd name="T84" fmla="*/ 862 w 2059"/>
                  <a:gd name="T85" fmla="*/ 776 h 1371"/>
                  <a:gd name="T86" fmla="*/ 983 w 2059"/>
                  <a:gd name="T87" fmla="*/ 840 h 1371"/>
                  <a:gd name="T88" fmla="*/ 1126 w 2059"/>
                  <a:gd name="T89" fmla="*/ 835 h 1371"/>
                  <a:gd name="T90" fmla="*/ 1190 w 2059"/>
                  <a:gd name="T91" fmla="*/ 977 h 1371"/>
                  <a:gd name="T92" fmla="*/ 1246 w 2059"/>
                  <a:gd name="T93" fmla="*/ 889 h 1371"/>
                  <a:gd name="T94" fmla="*/ 1373 w 2059"/>
                  <a:gd name="T95" fmla="*/ 696 h 1371"/>
                  <a:gd name="T96" fmla="*/ 1331 w 2059"/>
                  <a:gd name="T97" fmla="*/ 598 h 1371"/>
                  <a:gd name="T98" fmla="*/ 1404 w 2059"/>
                  <a:gd name="T99" fmla="*/ 586 h 1371"/>
                  <a:gd name="T100" fmla="*/ 1437 w 2059"/>
                  <a:gd name="T101" fmla="*/ 582 h 1371"/>
                  <a:gd name="T102" fmla="*/ 1510 w 2059"/>
                  <a:gd name="T103" fmla="*/ 392 h 1371"/>
                  <a:gd name="T104" fmla="*/ 1758 w 2059"/>
                  <a:gd name="T105" fmla="*/ 296 h 1371"/>
                  <a:gd name="T106" fmla="*/ 1727 w 2059"/>
                  <a:gd name="T107" fmla="*/ 353 h 1371"/>
                  <a:gd name="T108" fmla="*/ 1780 w 2059"/>
                  <a:gd name="T109" fmla="*/ 348 h 1371"/>
                  <a:gd name="T110" fmla="*/ 1953 w 2059"/>
                  <a:gd name="T111" fmla="*/ 270 h 1371"/>
                  <a:gd name="T112" fmla="*/ 2028 w 2059"/>
                  <a:gd name="T113" fmla="*/ 251 h 1371"/>
                  <a:gd name="T114" fmla="*/ 658 w 2059"/>
                  <a:gd name="T115" fmla="*/ 590 h 1371"/>
                  <a:gd name="T116" fmla="*/ 687 w 2059"/>
                  <a:gd name="T117" fmla="*/ 546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59" h="1371">
                    <a:moveTo>
                      <a:pt x="2059" y="223"/>
                    </a:moveTo>
                    <a:cubicBezTo>
                      <a:pt x="2059" y="216"/>
                      <a:pt x="2050" y="214"/>
                      <a:pt x="2045" y="210"/>
                    </a:cubicBezTo>
                    <a:cubicBezTo>
                      <a:pt x="2042" y="208"/>
                      <a:pt x="2038" y="208"/>
                      <a:pt x="2034" y="207"/>
                    </a:cubicBezTo>
                    <a:cubicBezTo>
                      <a:pt x="2024" y="203"/>
                      <a:pt x="2017" y="200"/>
                      <a:pt x="2018" y="218"/>
                    </a:cubicBezTo>
                    <a:cubicBezTo>
                      <a:pt x="2012" y="205"/>
                      <a:pt x="2006" y="194"/>
                      <a:pt x="1994" y="188"/>
                    </a:cubicBezTo>
                    <a:cubicBezTo>
                      <a:pt x="1989" y="186"/>
                      <a:pt x="1984" y="185"/>
                      <a:pt x="1979" y="182"/>
                    </a:cubicBezTo>
                    <a:cubicBezTo>
                      <a:pt x="1952" y="167"/>
                      <a:pt x="1924" y="152"/>
                      <a:pt x="1891" y="156"/>
                    </a:cubicBezTo>
                    <a:cubicBezTo>
                      <a:pt x="1887" y="157"/>
                      <a:pt x="1882" y="157"/>
                      <a:pt x="1878" y="154"/>
                    </a:cubicBezTo>
                    <a:cubicBezTo>
                      <a:pt x="1874" y="151"/>
                      <a:pt x="1869" y="149"/>
                      <a:pt x="1866" y="152"/>
                    </a:cubicBezTo>
                    <a:cubicBezTo>
                      <a:pt x="1862" y="156"/>
                      <a:pt x="1864" y="161"/>
                      <a:pt x="1867" y="166"/>
                    </a:cubicBezTo>
                    <a:cubicBezTo>
                      <a:pt x="1869" y="168"/>
                      <a:pt x="1872" y="171"/>
                      <a:pt x="1867" y="174"/>
                    </a:cubicBezTo>
                    <a:cubicBezTo>
                      <a:pt x="1861" y="178"/>
                      <a:pt x="1843" y="170"/>
                      <a:pt x="1842" y="163"/>
                    </a:cubicBezTo>
                    <a:cubicBezTo>
                      <a:pt x="1844" y="160"/>
                      <a:pt x="1851" y="165"/>
                      <a:pt x="1852" y="156"/>
                    </a:cubicBezTo>
                    <a:cubicBezTo>
                      <a:pt x="1845" y="158"/>
                      <a:pt x="1839" y="152"/>
                      <a:pt x="1833" y="160"/>
                    </a:cubicBezTo>
                    <a:cubicBezTo>
                      <a:pt x="1831" y="163"/>
                      <a:pt x="1823" y="165"/>
                      <a:pt x="1820" y="164"/>
                    </a:cubicBezTo>
                    <a:cubicBezTo>
                      <a:pt x="1805" y="158"/>
                      <a:pt x="1790" y="163"/>
                      <a:pt x="1775" y="162"/>
                    </a:cubicBezTo>
                    <a:cubicBezTo>
                      <a:pt x="1769" y="161"/>
                      <a:pt x="1753" y="165"/>
                      <a:pt x="1758" y="148"/>
                    </a:cubicBezTo>
                    <a:cubicBezTo>
                      <a:pt x="1759" y="146"/>
                      <a:pt x="1754" y="140"/>
                      <a:pt x="1751" y="139"/>
                    </a:cubicBezTo>
                    <a:cubicBezTo>
                      <a:pt x="1741" y="137"/>
                      <a:pt x="1731" y="130"/>
                      <a:pt x="1720" y="134"/>
                    </a:cubicBezTo>
                    <a:cubicBezTo>
                      <a:pt x="1694" y="145"/>
                      <a:pt x="1672" y="129"/>
                      <a:pt x="1649" y="123"/>
                    </a:cubicBezTo>
                    <a:cubicBezTo>
                      <a:pt x="1651" y="118"/>
                      <a:pt x="1659" y="122"/>
                      <a:pt x="1656" y="115"/>
                    </a:cubicBezTo>
                    <a:cubicBezTo>
                      <a:pt x="1654" y="111"/>
                      <a:pt x="1628" y="111"/>
                      <a:pt x="1624" y="115"/>
                    </a:cubicBezTo>
                    <a:cubicBezTo>
                      <a:pt x="1621" y="119"/>
                      <a:pt x="1618" y="122"/>
                      <a:pt x="1614" y="123"/>
                    </a:cubicBezTo>
                    <a:cubicBezTo>
                      <a:pt x="1611" y="111"/>
                      <a:pt x="1605" y="104"/>
                      <a:pt x="1593" y="102"/>
                    </a:cubicBezTo>
                    <a:cubicBezTo>
                      <a:pt x="1577" y="99"/>
                      <a:pt x="1564" y="107"/>
                      <a:pt x="1549" y="110"/>
                    </a:cubicBezTo>
                    <a:cubicBezTo>
                      <a:pt x="1553" y="115"/>
                      <a:pt x="1559" y="118"/>
                      <a:pt x="1557" y="124"/>
                    </a:cubicBezTo>
                    <a:cubicBezTo>
                      <a:pt x="1556" y="128"/>
                      <a:pt x="1549" y="124"/>
                      <a:pt x="1547" y="126"/>
                    </a:cubicBezTo>
                    <a:cubicBezTo>
                      <a:pt x="1539" y="134"/>
                      <a:pt x="1532" y="128"/>
                      <a:pt x="1524" y="126"/>
                    </a:cubicBezTo>
                    <a:cubicBezTo>
                      <a:pt x="1512" y="124"/>
                      <a:pt x="1498" y="131"/>
                      <a:pt x="1486" y="121"/>
                    </a:cubicBezTo>
                    <a:cubicBezTo>
                      <a:pt x="1481" y="117"/>
                      <a:pt x="1481" y="125"/>
                      <a:pt x="1479" y="128"/>
                    </a:cubicBezTo>
                    <a:cubicBezTo>
                      <a:pt x="1475" y="134"/>
                      <a:pt x="1470" y="143"/>
                      <a:pt x="1461" y="136"/>
                    </a:cubicBezTo>
                    <a:cubicBezTo>
                      <a:pt x="1455" y="133"/>
                      <a:pt x="1451" y="127"/>
                      <a:pt x="1447" y="122"/>
                    </a:cubicBezTo>
                    <a:cubicBezTo>
                      <a:pt x="1446" y="120"/>
                      <a:pt x="1443" y="118"/>
                      <a:pt x="1445" y="114"/>
                    </a:cubicBezTo>
                    <a:cubicBezTo>
                      <a:pt x="1452" y="101"/>
                      <a:pt x="1444" y="87"/>
                      <a:pt x="1430" y="89"/>
                    </a:cubicBezTo>
                    <a:cubicBezTo>
                      <a:pt x="1424" y="89"/>
                      <a:pt x="1420" y="87"/>
                      <a:pt x="1415" y="86"/>
                    </a:cubicBezTo>
                    <a:cubicBezTo>
                      <a:pt x="1408" y="84"/>
                      <a:pt x="1396" y="77"/>
                      <a:pt x="1394" y="87"/>
                    </a:cubicBezTo>
                    <a:cubicBezTo>
                      <a:pt x="1391" y="100"/>
                      <a:pt x="1380" y="99"/>
                      <a:pt x="1375" y="97"/>
                    </a:cubicBezTo>
                    <a:cubicBezTo>
                      <a:pt x="1364" y="93"/>
                      <a:pt x="1347" y="104"/>
                      <a:pt x="1340" y="86"/>
                    </a:cubicBezTo>
                    <a:cubicBezTo>
                      <a:pt x="1340" y="85"/>
                      <a:pt x="1336" y="86"/>
                      <a:pt x="1335" y="85"/>
                    </a:cubicBezTo>
                    <a:cubicBezTo>
                      <a:pt x="1322" y="82"/>
                      <a:pt x="1309" y="85"/>
                      <a:pt x="1296" y="86"/>
                    </a:cubicBezTo>
                    <a:cubicBezTo>
                      <a:pt x="1294" y="86"/>
                      <a:pt x="1295" y="89"/>
                      <a:pt x="1291" y="87"/>
                    </a:cubicBezTo>
                    <a:cubicBezTo>
                      <a:pt x="1282" y="83"/>
                      <a:pt x="1272" y="81"/>
                      <a:pt x="1263" y="78"/>
                    </a:cubicBezTo>
                    <a:cubicBezTo>
                      <a:pt x="1260" y="77"/>
                      <a:pt x="1257" y="77"/>
                      <a:pt x="1255" y="81"/>
                    </a:cubicBezTo>
                    <a:cubicBezTo>
                      <a:pt x="1248" y="91"/>
                      <a:pt x="1230" y="97"/>
                      <a:pt x="1215" y="93"/>
                    </a:cubicBezTo>
                    <a:cubicBezTo>
                      <a:pt x="1239" y="83"/>
                      <a:pt x="1260" y="70"/>
                      <a:pt x="1282" y="59"/>
                    </a:cubicBezTo>
                    <a:cubicBezTo>
                      <a:pt x="1289" y="55"/>
                      <a:pt x="1295" y="50"/>
                      <a:pt x="1293" y="43"/>
                    </a:cubicBezTo>
                    <a:cubicBezTo>
                      <a:pt x="1291" y="35"/>
                      <a:pt x="1285" y="26"/>
                      <a:pt x="1278" y="25"/>
                    </a:cubicBezTo>
                    <a:cubicBezTo>
                      <a:pt x="1265" y="22"/>
                      <a:pt x="1250" y="23"/>
                      <a:pt x="1237" y="24"/>
                    </a:cubicBezTo>
                    <a:cubicBezTo>
                      <a:pt x="1225" y="26"/>
                      <a:pt x="1219" y="14"/>
                      <a:pt x="1208" y="14"/>
                    </a:cubicBezTo>
                    <a:cubicBezTo>
                      <a:pt x="1205" y="14"/>
                      <a:pt x="1208" y="12"/>
                      <a:pt x="1209" y="12"/>
                    </a:cubicBezTo>
                    <a:cubicBezTo>
                      <a:pt x="1219" y="7"/>
                      <a:pt x="1209" y="6"/>
                      <a:pt x="1207" y="4"/>
                    </a:cubicBezTo>
                    <a:cubicBezTo>
                      <a:pt x="1200" y="0"/>
                      <a:pt x="1192" y="1"/>
                      <a:pt x="1184" y="3"/>
                    </a:cubicBezTo>
                    <a:cubicBezTo>
                      <a:pt x="1169" y="7"/>
                      <a:pt x="1167" y="29"/>
                      <a:pt x="1148" y="30"/>
                    </a:cubicBezTo>
                    <a:cubicBezTo>
                      <a:pt x="1143" y="30"/>
                      <a:pt x="1128" y="39"/>
                      <a:pt x="1126" y="35"/>
                    </a:cubicBezTo>
                    <a:cubicBezTo>
                      <a:pt x="1123" y="25"/>
                      <a:pt x="1116" y="31"/>
                      <a:pt x="1113" y="32"/>
                    </a:cubicBezTo>
                    <a:cubicBezTo>
                      <a:pt x="1097" y="42"/>
                      <a:pt x="1078" y="43"/>
                      <a:pt x="1060" y="49"/>
                    </a:cubicBezTo>
                    <a:cubicBezTo>
                      <a:pt x="1049" y="53"/>
                      <a:pt x="1033" y="56"/>
                      <a:pt x="1038" y="75"/>
                    </a:cubicBezTo>
                    <a:cubicBezTo>
                      <a:pt x="1040" y="79"/>
                      <a:pt x="1038" y="80"/>
                      <a:pt x="1034" y="81"/>
                    </a:cubicBezTo>
                    <a:cubicBezTo>
                      <a:pt x="1019" y="86"/>
                      <a:pt x="1005" y="83"/>
                      <a:pt x="991" y="84"/>
                    </a:cubicBezTo>
                    <a:cubicBezTo>
                      <a:pt x="985" y="85"/>
                      <a:pt x="978" y="85"/>
                      <a:pt x="978" y="93"/>
                    </a:cubicBezTo>
                    <a:cubicBezTo>
                      <a:pt x="979" y="99"/>
                      <a:pt x="976" y="108"/>
                      <a:pt x="988" y="108"/>
                    </a:cubicBezTo>
                    <a:cubicBezTo>
                      <a:pt x="993" y="108"/>
                      <a:pt x="996" y="113"/>
                      <a:pt x="997" y="118"/>
                    </a:cubicBezTo>
                    <a:cubicBezTo>
                      <a:pt x="987" y="124"/>
                      <a:pt x="982" y="115"/>
                      <a:pt x="976" y="112"/>
                    </a:cubicBezTo>
                    <a:cubicBezTo>
                      <a:pt x="962" y="105"/>
                      <a:pt x="946" y="107"/>
                      <a:pt x="937" y="116"/>
                    </a:cubicBezTo>
                    <a:cubicBezTo>
                      <a:pt x="934" y="120"/>
                      <a:pt x="937" y="122"/>
                      <a:pt x="939" y="124"/>
                    </a:cubicBezTo>
                    <a:cubicBezTo>
                      <a:pt x="941" y="127"/>
                      <a:pt x="947" y="125"/>
                      <a:pt x="947" y="131"/>
                    </a:cubicBezTo>
                    <a:cubicBezTo>
                      <a:pt x="933" y="133"/>
                      <a:pt x="924" y="129"/>
                      <a:pt x="928" y="112"/>
                    </a:cubicBezTo>
                    <a:cubicBezTo>
                      <a:pt x="929" y="109"/>
                      <a:pt x="931" y="104"/>
                      <a:pt x="925" y="102"/>
                    </a:cubicBezTo>
                    <a:cubicBezTo>
                      <a:pt x="921" y="113"/>
                      <a:pt x="920" y="115"/>
                      <a:pt x="911" y="120"/>
                    </a:cubicBezTo>
                    <a:cubicBezTo>
                      <a:pt x="903" y="124"/>
                      <a:pt x="902" y="127"/>
                      <a:pt x="909" y="133"/>
                    </a:cubicBezTo>
                    <a:cubicBezTo>
                      <a:pt x="913" y="137"/>
                      <a:pt x="915" y="141"/>
                      <a:pt x="912" y="149"/>
                    </a:cubicBezTo>
                    <a:cubicBezTo>
                      <a:pt x="905" y="163"/>
                      <a:pt x="909" y="168"/>
                      <a:pt x="925" y="168"/>
                    </a:cubicBezTo>
                    <a:cubicBezTo>
                      <a:pt x="933" y="168"/>
                      <a:pt x="940" y="168"/>
                      <a:pt x="947" y="173"/>
                    </a:cubicBezTo>
                    <a:cubicBezTo>
                      <a:pt x="955" y="177"/>
                      <a:pt x="953" y="181"/>
                      <a:pt x="947" y="186"/>
                    </a:cubicBezTo>
                    <a:cubicBezTo>
                      <a:pt x="947" y="185"/>
                      <a:pt x="946" y="184"/>
                      <a:pt x="945" y="182"/>
                    </a:cubicBezTo>
                    <a:cubicBezTo>
                      <a:pt x="942" y="173"/>
                      <a:pt x="937" y="171"/>
                      <a:pt x="926" y="173"/>
                    </a:cubicBezTo>
                    <a:cubicBezTo>
                      <a:pt x="914" y="176"/>
                      <a:pt x="919" y="182"/>
                      <a:pt x="921" y="187"/>
                    </a:cubicBezTo>
                    <a:cubicBezTo>
                      <a:pt x="921" y="189"/>
                      <a:pt x="921" y="190"/>
                      <a:pt x="920" y="192"/>
                    </a:cubicBezTo>
                    <a:cubicBezTo>
                      <a:pt x="911" y="211"/>
                      <a:pt x="885" y="220"/>
                      <a:pt x="864" y="211"/>
                    </a:cubicBezTo>
                    <a:cubicBezTo>
                      <a:pt x="886" y="209"/>
                      <a:pt x="891" y="206"/>
                      <a:pt x="901" y="193"/>
                    </a:cubicBezTo>
                    <a:cubicBezTo>
                      <a:pt x="905" y="188"/>
                      <a:pt x="909" y="180"/>
                      <a:pt x="904" y="176"/>
                    </a:cubicBezTo>
                    <a:cubicBezTo>
                      <a:pt x="897" y="170"/>
                      <a:pt x="898" y="163"/>
                      <a:pt x="898" y="156"/>
                    </a:cubicBezTo>
                    <a:cubicBezTo>
                      <a:pt x="898" y="146"/>
                      <a:pt x="904" y="136"/>
                      <a:pt x="894" y="127"/>
                    </a:cubicBezTo>
                    <a:cubicBezTo>
                      <a:pt x="891" y="125"/>
                      <a:pt x="894" y="123"/>
                      <a:pt x="895" y="121"/>
                    </a:cubicBezTo>
                    <a:cubicBezTo>
                      <a:pt x="899" y="114"/>
                      <a:pt x="902" y="106"/>
                      <a:pt x="893" y="100"/>
                    </a:cubicBezTo>
                    <a:cubicBezTo>
                      <a:pt x="883" y="94"/>
                      <a:pt x="866" y="98"/>
                      <a:pt x="862" y="106"/>
                    </a:cubicBezTo>
                    <a:cubicBezTo>
                      <a:pt x="858" y="113"/>
                      <a:pt x="857" y="123"/>
                      <a:pt x="849" y="125"/>
                    </a:cubicBezTo>
                    <a:cubicBezTo>
                      <a:pt x="840" y="128"/>
                      <a:pt x="839" y="132"/>
                      <a:pt x="843" y="139"/>
                    </a:cubicBezTo>
                    <a:cubicBezTo>
                      <a:pt x="846" y="143"/>
                      <a:pt x="844" y="147"/>
                      <a:pt x="842" y="150"/>
                    </a:cubicBezTo>
                    <a:cubicBezTo>
                      <a:pt x="839" y="155"/>
                      <a:pt x="840" y="159"/>
                      <a:pt x="846" y="160"/>
                    </a:cubicBezTo>
                    <a:cubicBezTo>
                      <a:pt x="851" y="161"/>
                      <a:pt x="853" y="165"/>
                      <a:pt x="855" y="169"/>
                    </a:cubicBezTo>
                    <a:cubicBezTo>
                      <a:pt x="857" y="172"/>
                      <a:pt x="864" y="173"/>
                      <a:pt x="860" y="178"/>
                    </a:cubicBezTo>
                    <a:cubicBezTo>
                      <a:pt x="856" y="182"/>
                      <a:pt x="852" y="180"/>
                      <a:pt x="848" y="177"/>
                    </a:cubicBezTo>
                    <a:cubicBezTo>
                      <a:pt x="826" y="164"/>
                      <a:pt x="802" y="153"/>
                      <a:pt x="775" y="156"/>
                    </a:cubicBezTo>
                    <a:cubicBezTo>
                      <a:pt x="775" y="159"/>
                      <a:pt x="775" y="164"/>
                      <a:pt x="776" y="166"/>
                    </a:cubicBezTo>
                    <a:cubicBezTo>
                      <a:pt x="781" y="173"/>
                      <a:pt x="775" y="176"/>
                      <a:pt x="771" y="179"/>
                    </a:cubicBezTo>
                    <a:cubicBezTo>
                      <a:pt x="766" y="182"/>
                      <a:pt x="763" y="179"/>
                      <a:pt x="763" y="173"/>
                    </a:cubicBezTo>
                    <a:cubicBezTo>
                      <a:pt x="763" y="172"/>
                      <a:pt x="759" y="171"/>
                      <a:pt x="758" y="171"/>
                    </a:cubicBezTo>
                    <a:cubicBezTo>
                      <a:pt x="747" y="177"/>
                      <a:pt x="733" y="175"/>
                      <a:pt x="722" y="181"/>
                    </a:cubicBezTo>
                    <a:cubicBezTo>
                      <a:pt x="717" y="183"/>
                      <a:pt x="714" y="187"/>
                      <a:pt x="709" y="184"/>
                    </a:cubicBezTo>
                    <a:cubicBezTo>
                      <a:pt x="703" y="181"/>
                      <a:pt x="713" y="176"/>
                      <a:pt x="707" y="172"/>
                    </a:cubicBezTo>
                    <a:cubicBezTo>
                      <a:pt x="698" y="178"/>
                      <a:pt x="687" y="178"/>
                      <a:pt x="677" y="181"/>
                    </a:cubicBezTo>
                    <a:cubicBezTo>
                      <a:pt x="666" y="184"/>
                      <a:pt x="652" y="188"/>
                      <a:pt x="648" y="197"/>
                    </a:cubicBezTo>
                    <a:cubicBezTo>
                      <a:pt x="642" y="208"/>
                      <a:pt x="635" y="203"/>
                      <a:pt x="628" y="204"/>
                    </a:cubicBezTo>
                    <a:cubicBezTo>
                      <a:pt x="626" y="204"/>
                      <a:pt x="621" y="200"/>
                      <a:pt x="620" y="197"/>
                    </a:cubicBezTo>
                    <a:cubicBezTo>
                      <a:pt x="618" y="192"/>
                      <a:pt x="625" y="193"/>
                      <a:pt x="627" y="191"/>
                    </a:cubicBezTo>
                    <a:cubicBezTo>
                      <a:pt x="629" y="189"/>
                      <a:pt x="636" y="190"/>
                      <a:pt x="633" y="185"/>
                    </a:cubicBezTo>
                    <a:cubicBezTo>
                      <a:pt x="631" y="179"/>
                      <a:pt x="626" y="174"/>
                      <a:pt x="618" y="174"/>
                    </a:cubicBezTo>
                    <a:cubicBezTo>
                      <a:pt x="615" y="174"/>
                      <a:pt x="609" y="173"/>
                      <a:pt x="610" y="178"/>
                    </a:cubicBezTo>
                    <a:cubicBezTo>
                      <a:pt x="612" y="186"/>
                      <a:pt x="603" y="195"/>
                      <a:pt x="612" y="203"/>
                    </a:cubicBezTo>
                    <a:cubicBezTo>
                      <a:pt x="615" y="206"/>
                      <a:pt x="612" y="211"/>
                      <a:pt x="610" y="215"/>
                    </a:cubicBezTo>
                    <a:cubicBezTo>
                      <a:pt x="608" y="219"/>
                      <a:pt x="606" y="216"/>
                      <a:pt x="604" y="215"/>
                    </a:cubicBezTo>
                    <a:cubicBezTo>
                      <a:pt x="590" y="204"/>
                      <a:pt x="581" y="219"/>
                      <a:pt x="571" y="223"/>
                    </a:cubicBezTo>
                    <a:cubicBezTo>
                      <a:pt x="563" y="226"/>
                      <a:pt x="570" y="236"/>
                      <a:pt x="573" y="243"/>
                    </a:cubicBezTo>
                    <a:cubicBezTo>
                      <a:pt x="563" y="243"/>
                      <a:pt x="555" y="241"/>
                      <a:pt x="549" y="237"/>
                    </a:cubicBezTo>
                    <a:cubicBezTo>
                      <a:pt x="544" y="234"/>
                      <a:pt x="540" y="234"/>
                      <a:pt x="535" y="234"/>
                    </a:cubicBezTo>
                    <a:cubicBezTo>
                      <a:pt x="533" y="235"/>
                      <a:pt x="532" y="236"/>
                      <a:pt x="533" y="239"/>
                    </a:cubicBezTo>
                    <a:cubicBezTo>
                      <a:pt x="535" y="246"/>
                      <a:pt x="540" y="246"/>
                      <a:pt x="545" y="247"/>
                    </a:cubicBezTo>
                    <a:cubicBezTo>
                      <a:pt x="546" y="247"/>
                      <a:pt x="546" y="248"/>
                      <a:pt x="547" y="249"/>
                    </a:cubicBezTo>
                    <a:cubicBezTo>
                      <a:pt x="531" y="255"/>
                      <a:pt x="513" y="246"/>
                      <a:pt x="515" y="232"/>
                    </a:cubicBezTo>
                    <a:cubicBezTo>
                      <a:pt x="517" y="218"/>
                      <a:pt x="509" y="216"/>
                      <a:pt x="502" y="210"/>
                    </a:cubicBezTo>
                    <a:cubicBezTo>
                      <a:pt x="500" y="209"/>
                      <a:pt x="496" y="211"/>
                      <a:pt x="497" y="206"/>
                    </a:cubicBezTo>
                    <a:cubicBezTo>
                      <a:pt x="500" y="203"/>
                      <a:pt x="503" y="205"/>
                      <a:pt x="506" y="206"/>
                    </a:cubicBezTo>
                    <a:cubicBezTo>
                      <a:pt x="523" y="215"/>
                      <a:pt x="542" y="218"/>
                      <a:pt x="561" y="216"/>
                    </a:cubicBezTo>
                    <a:cubicBezTo>
                      <a:pt x="569" y="215"/>
                      <a:pt x="577" y="212"/>
                      <a:pt x="580" y="202"/>
                    </a:cubicBezTo>
                    <a:cubicBezTo>
                      <a:pt x="582" y="193"/>
                      <a:pt x="575" y="189"/>
                      <a:pt x="568" y="185"/>
                    </a:cubicBezTo>
                    <a:cubicBezTo>
                      <a:pt x="558" y="179"/>
                      <a:pt x="544" y="175"/>
                      <a:pt x="536" y="167"/>
                    </a:cubicBezTo>
                    <a:cubicBezTo>
                      <a:pt x="522" y="156"/>
                      <a:pt x="502" y="172"/>
                      <a:pt x="492" y="153"/>
                    </a:cubicBezTo>
                    <a:cubicBezTo>
                      <a:pt x="492" y="153"/>
                      <a:pt x="490" y="153"/>
                      <a:pt x="489" y="153"/>
                    </a:cubicBezTo>
                    <a:cubicBezTo>
                      <a:pt x="482" y="157"/>
                      <a:pt x="474" y="151"/>
                      <a:pt x="467" y="155"/>
                    </a:cubicBezTo>
                    <a:cubicBezTo>
                      <a:pt x="466" y="151"/>
                      <a:pt x="468" y="151"/>
                      <a:pt x="470" y="150"/>
                    </a:cubicBezTo>
                    <a:cubicBezTo>
                      <a:pt x="473" y="148"/>
                      <a:pt x="477" y="146"/>
                      <a:pt x="477" y="141"/>
                    </a:cubicBezTo>
                    <a:cubicBezTo>
                      <a:pt x="476" y="139"/>
                      <a:pt x="446" y="129"/>
                      <a:pt x="445" y="131"/>
                    </a:cubicBezTo>
                    <a:cubicBezTo>
                      <a:pt x="442" y="142"/>
                      <a:pt x="428" y="134"/>
                      <a:pt x="424" y="147"/>
                    </a:cubicBezTo>
                    <a:cubicBezTo>
                      <a:pt x="422" y="138"/>
                      <a:pt x="428" y="134"/>
                      <a:pt x="429" y="131"/>
                    </a:cubicBezTo>
                    <a:cubicBezTo>
                      <a:pt x="415" y="127"/>
                      <a:pt x="408" y="149"/>
                      <a:pt x="393" y="138"/>
                    </a:cubicBezTo>
                    <a:cubicBezTo>
                      <a:pt x="393" y="139"/>
                      <a:pt x="393" y="140"/>
                      <a:pt x="392" y="140"/>
                    </a:cubicBezTo>
                    <a:cubicBezTo>
                      <a:pt x="388" y="148"/>
                      <a:pt x="376" y="153"/>
                      <a:pt x="369" y="150"/>
                    </a:cubicBezTo>
                    <a:cubicBezTo>
                      <a:pt x="365" y="149"/>
                      <a:pt x="344" y="157"/>
                      <a:pt x="343" y="161"/>
                    </a:cubicBezTo>
                    <a:cubicBezTo>
                      <a:pt x="342" y="162"/>
                      <a:pt x="341" y="164"/>
                      <a:pt x="342" y="165"/>
                    </a:cubicBezTo>
                    <a:cubicBezTo>
                      <a:pt x="347" y="175"/>
                      <a:pt x="338" y="172"/>
                      <a:pt x="336" y="170"/>
                    </a:cubicBezTo>
                    <a:cubicBezTo>
                      <a:pt x="330" y="168"/>
                      <a:pt x="326" y="165"/>
                      <a:pt x="322" y="172"/>
                    </a:cubicBezTo>
                    <a:cubicBezTo>
                      <a:pt x="318" y="181"/>
                      <a:pt x="329" y="178"/>
                      <a:pt x="330" y="181"/>
                    </a:cubicBezTo>
                    <a:cubicBezTo>
                      <a:pt x="320" y="198"/>
                      <a:pt x="302" y="209"/>
                      <a:pt x="296" y="230"/>
                    </a:cubicBezTo>
                    <a:cubicBezTo>
                      <a:pt x="295" y="234"/>
                      <a:pt x="290" y="246"/>
                      <a:pt x="280" y="246"/>
                    </a:cubicBezTo>
                    <a:cubicBezTo>
                      <a:pt x="276" y="246"/>
                      <a:pt x="276" y="249"/>
                      <a:pt x="273" y="252"/>
                    </a:cubicBezTo>
                    <a:cubicBezTo>
                      <a:pt x="265" y="262"/>
                      <a:pt x="252" y="268"/>
                      <a:pt x="241" y="276"/>
                    </a:cubicBezTo>
                    <a:cubicBezTo>
                      <a:pt x="235" y="280"/>
                      <a:pt x="225" y="279"/>
                      <a:pt x="226" y="289"/>
                    </a:cubicBezTo>
                    <a:cubicBezTo>
                      <a:pt x="227" y="299"/>
                      <a:pt x="220" y="311"/>
                      <a:pt x="235" y="314"/>
                    </a:cubicBezTo>
                    <a:cubicBezTo>
                      <a:pt x="236" y="322"/>
                      <a:pt x="225" y="313"/>
                      <a:pt x="226" y="321"/>
                    </a:cubicBezTo>
                    <a:cubicBezTo>
                      <a:pt x="227" y="327"/>
                      <a:pt x="234" y="321"/>
                      <a:pt x="237" y="325"/>
                    </a:cubicBezTo>
                    <a:cubicBezTo>
                      <a:pt x="236" y="330"/>
                      <a:pt x="230" y="331"/>
                      <a:pt x="231" y="334"/>
                    </a:cubicBezTo>
                    <a:cubicBezTo>
                      <a:pt x="238" y="340"/>
                      <a:pt x="245" y="344"/>
                      <a:pt x="253" y="342"/>
                    </a:cubicBezTo>
                    <a:cubicBezTo>
                      <a:pt x="260" y="339"/>
                      <a:pt x="266" y="333"/>
                      <a:pt x="272" y="329"/>
                    </a:cubicBezTo>
                    <a:cubicBezTo>
                      <a:pt x="278" y="326"/>
                      <a:pt x="284" y="323"/>
                      <a:pt x="286" y="332"/>
                    </a:cubicBezTo>
                    <a:cubicBezTo>
                      <a:pt x="289" y="348"/>
                      <a:pt x="301" y="360"/>
                      <a:pt x="304" y="376"/>
                    </a:cubicBezTo>
                    <a:cubicBezTo>
                      <a:pt x="305" y="382"/>
                      <a:pt x="309" y="383"/>
                      <a:pt x="311" y="380"/>
                    </a:cubicBezTo>
                    <a:cubicBezTo>
                      <a:pt x="316" y="373"/>
                      <a:pt x="324" y="373"/>
                      <a:pt x="332" y="370"/>
                    </a:cubicBezTo>
                    <a:cubicBezTo>
                      <a:pt x="335" y="368"/>
                      <a:pt x="341" y="366"/>
                      <a:pt x="339" y="357"/>
                    </a:cubicBezTo>
                    <a:cubicBezTo>
                      <a:pt x="337" y="348"/>
                      <a:pt x="337" y="336"/>
                      <a:pt x="350" y="329"/>
                    </a:cubicBezTo>
                    <a:cubicBezTo>
                      <a:pt x="361" y="323"/>
                      <a:pt x="360" y="309"/>
                      <a:pt x="350" y="307"/>
                    </a:cubicBezTo>
                    <a:cubicBezTo>
                      <a:pt x="339" y="304"/>
                      <a:pt x="342" y="296"/>
                      <a:pt x="343" y="290"/>
                    </a:cubicBezTo>
                    <a:cubicBezTo>
                      <a:pt x="346" y="275"/>
                      <a:pt x="357" y="265"/>
                      <a:pt x="370" y="258"/>
                    </a:cubicBezTo>
                    <a:cubicBezTo>
                      <a:pt x="378" y="254"/>
                      <a:pt x="384" y="250"/>
                      <a:pt x="385" y="239"/>
                    </a:cubicBezTo>
                    <a:cubicBezTo>
                      <a:pt x="387" y="225"/>
                      <a:pt x="400" y="218"/>
                      <a:pt x="414" y="222"/>
                    </a:cubicBezTo>
                    <a:cubicBezTo>
                      <a:pt x="419" y="224"/>
                      <a:pt x="423" y="229"/>
                      <a:pt x="419" y="235"/>
                    </a:cubicBezTo>
                    <a:cubicBezTo>
                      <a:pt x="415" y="240"/>
                      <a:pt x="411" y="246"/>
                      <a:pt x="406" y="250"/>
                    </a:cubicBezTo>
                    <a:cubicBezTo>
                      <a:pt x="391" y="260"/>
                      <a:pt x="380" y="269"/>
                      <a:pt x="383" y="292"/>
                    </a:cubicBezTo>
                    <a:cubicBezTo>
                      <a:pt x="385" y="304"/>
                      <a:pt x="388" y="309"/>
                      <a:pt x="396" y="311"/>
                    </a:cubicBezTo>
                    <a:cubicBezTo>
                      <a:pt x="406" y="313"/>
                      <a:pt x="416" y="315"/>
                      <a:pt x="425" y="309"/>
                    </a:cubicBezTo>
                    <a:cubicBezTo>
                      <a:pt x="433" y="305"/>
                      <a:pt x="442" y="307"/>
                      <a:pt x="450" y="306"/>
                    </a:cubicBezTo>
                    <a:cubicBezTo>
                      <a:pt x="454" y="305"/>
                      <a:pt x="457" y="307"/>
                      <a:pt x="458" y="311"/>
                    </a:cubicBezTo>
                    <a:cubicBezTo>
                      <a:pt x="459" y="315"/>
                      <a:pt x="457" y="317"/>
                      <a:pt x="453" y="318"/>
                    </a:cubicBezTo>
                    <a:cubicBezTo>
                      <a:pt x="446" y="320"/>
                      <a:pt x="441" y="322"/>
                      <a:pt x="433" y="321"/>
                    </a:cubicBezTo>
                    <a:cubicBezTo>
                      <a:pt x="423" y="319"/>
                      <a:pt x="412" y="321"/>
                      <a:pt x="404" y="328"/>
                    </a:cubicBezTo>
                    <a:cubicBezTo>
                      <a:pt x="398" y="334"/>
                      <a:pt x="409" y="338"/>
                      <a:pt x="411" y="343"/>
                    </a:cubicBezTo>
                    <a:cubicBezTo>
                      <a:pt x="413" y="346"/>
                      <a:pt x="413" y="351"/>
                      <a:pt x="411" y="353"/>
                    </a:cubicBezTo>
                    <a:cubicBezTo>
                      <a:pt x="408" y="356"/>
                      <a:pt x="403" y="355"/>
                      <a:pt x="401" y="353"/>
                    </a:cubicBezTo>
                    <a:cubicBezTo>
                      <a:pt x="397" y="349"/>
                      <a:pt x="391" y="345"/>
                      <a:pt x="387" y="349"/>
                    </a:cubicBezTo>
                    <a:cubicBezTo>
                      <a:pt x="382" y="354"/>
                      <a:pt x="378" y="360"/>
                      <a:pt x="379" y="369"/>
                    </a:cubicBezTo>
                    <a:cubicBezTo>
                      <a:pt x="380" y="376"/>
                      <a:pt x="386" y="389"/>
                      <a:pt x="368" y="391"/>
                    </a:cubicBezTo>
                    <a:cubicBezTo>
                      <a:pt x="362" y="391"/>
                      <a:pt x="358" y="394"/>
                      <a:pt x="352" y="391"/>
                    </a:cubicBezTo>
                    <a:cubicBezTo>
                      <a:pt x="348" y="388"/>
                      <a:pt x="342" y="389"/>
                      <a:pt x="338" y="393"/>
                    </a:cubicBezTo>
                    <a:cubicBezTo>
                      <a:pt x="323" y="407"/>
                      <a:pt x="301" y="388"/>
                      <a:pt x="286" y="402"/>
                    </a:cubicBezTo>
                    <a:cubicBezTo>
                      <a:pt x="285" y="401"/>
                      <a:pt x="284" y="399"/>
                      <a:pt x="283" y="398"/>
                    </a:cubicBezTo>
                    <a:cubicBezTo>
                      <a:pt x="268" y="392"/>
                      <a:pt x="279" y="381"/>
                      <a:pt x="278" y="372"/>
                    </a:cubicBezTo>
                    <a:cubicBezTo>
                      <a:pt x="278" y="365"/>
                      <a:pt x="274" y="357"/>
                      <a:pt x="279" y="350"/>
                    </a:cubicBezTo>
                    <a:cubicBezTo>
                      <a:pt x="278" y="350"/>
                      <a:pt x="277" y="349"/>
                      <a:pt x="275" y="348"/>
                    </a:cubicBezTo>
                    <a:cubicBezTo>
                      <a:pt x="272" y="358"/>
                      <a:pt x="254" y="354"/>
                      <a:pt x="255" y="370"/>
                    </a:cubicBezTo>
                    <a:cubicBezTo>
                      <a:pt x="256" y="378"/>
                      <a:pt x="260" y="386"/>
                      <a:pt x="261" y="394"/>
                    </a:cubicBezTo>
                    <a:cubicBezTo>
                      <a:pt x="262" y="399"/>
                      <a:pt x="268" y="412"/>
                      <a:pt x="251" y="406"/>
                    </a:cubicBezTo>
                    <a:cubicBezTo>
                      <a:pt x="246" y="404"/>
                      <a:pt x="237" y="407"/>
                      <a:pt x="232" y="410"/>
                    </a:cubicBezTo>
                    <a:cubicBezTo>
                      <a:pt x="217" y="420"/>
                      <a:pt x="207" y="436"/>
                      <a:pt x="191" y="447"/>
                    </a:cubicBezTo>
                    <a:cubicBezTo>
                      <a:pt x="181" y="454"/>
                      <a:pt x="175" y="465"/>
                      <a:pt x="160" y="458"/>
                    </a:cubicBezTo>
                    <a:cubicBezTo>
                      <a:pt x="157" y="457"/>
                      <a:pt x="154" y="459"/>
                      <a:pt x="155" y="463"/>
                    </a:cubicBezTo>
                    <a:cubicBezTo>
                      <a:pt x="160" y="481"/>
                      <a:pt x="151" y="474"/>
                      <a:pt x="142" y="471"/>
                    </a:cubicBezTo>
                    <a:cubicBezTo>
                      <a:pt x="137" y="469"/>
                      <a:pt x="128" y="469"/>
                      <a:pt x="126" y="475"/>
                    </a:cubicBezTo>
                    <a:cubicBezTo>
                      <a:pt x="124" y="480"/>
                      <a:pt x="129" y="485"/>
                      <a:pt x="137" y="486"/>
                    </a:cubicBezTo>
                    <a:cubicBezTo>
                      <a:pt x="164" y="489"/>
                      <a:pt x="165" y="517"/>
                      <a:pt x="158" y="536"/>
                    </a:cubicBezTo>
                    <a:cubicBezTo>
                      <a:pt x="155" y="541"/>
                      <a:pt x="151" y="541"/>
                      <a:pt x="148" y="540"/>
                    </a:cubicBezTo>
                    <a:cubicBezTo>
                      <a:pt x="131" y="534"/>
                      <a:pt x="113" y="539"/>
                      <a:pt x="96" y="535"/>
                    </a:cubicBezTo>
                    <a:cubicBezTo>
                      <a:pt x="91" y="533"/>
                      <a:pt x="81" y="536"/>
                      <a:pt x="84" y="548"/>
                    </a:cubicBezTo>
                    <a:cubicBezTo>
                      <a:pt x="87" y="559"/>
                      <a:pt x="88" y="572"/>
                      <a:pt x="82" y="582"/>
                    </a:cubicBezTo>
                    <a:cubicBezTo>
                      <a:pt x="75" y="594"/>
                      <a:pt x="89" y="602"/>
                      <a:pt x="86" y="613"/>
                    </a:cubicBezTo>
                    <a:cubicBezTo>
                      <a:pt x="86" y="613"/>
                      <a:pt x="90" y="615"/>
                      <a:pt x="91" y="615"/>
                    </a:cubicBezTo>
                    <a:cubicBezTo>
                      <a:pt x="101" y="609"/>
                      <a:pt x="106" y="614"/>
                      <a:pt x="111" y="621"/>
                    </a:cubicBezTo>
                    <a:cubicBezTo>
                      <a:pt x="114" y="626"/>
                      <a:pt x="117" y="622"/>
                      <a:pt x="120" y="622"/>
                    </a:cubicBezTo>
                    <a:cubicBezTo>
                      <a:pt x="127" y="620"/>
                      <a:pt x="134" y="618"/>
                      <a:pt x="142" y="618"/>
                    </a:cubicBezTo>
                    <a:cubicBezTo>
                      <a:pt x="154" y="618"/>
                      <a:pt x="171" y="602"/>
                      <a:pt x="173" y="590"/>
                    </a:cubicBezTo>
                    <a:cubicBezTo>
                      <a:pt x="174" y="576"/>
                      <a:pt x="180" y="567"/>
                      <a:pt x="195" y="564"/>
                    </a:cubicBezTo>
                    <a:cubicBezTo>
                      <a:pt x="200" y="562"/>
                      <a:pt x="207" y="557"/>
                      <a:pt x="206" y="551"/>
                    </a:cubicBezTo>
                    <a:cubicBezTo>
                      <a:pt x="205" y="538"/>
                      <a:pt x="213" y="539"/>
                      <a:pt x="220" y="540"/>
                    </a:cubicBezTo>
                    <a:cubicBezTo>
                      <a:pt x="234" y="543"/>
                      <a:pt x="246" y="540"/>
                      <a:pt x="257" y="530"/>
                    </a:cubicBezTo>
                    <a:cubicBezTo>
                      <a:pt x="263" y="525"/>
                      <a:pt x="273" y="526"/>
                      <a:pt x="276" y="535"/>
                    </a:cubicBezTo>
                    <a:cubicBezTo>
                      <a:pt x="282" y="551"/>
                      <a:pt x="295" y="557"/>
                      <a:pt x="308" y="565"/>
                    </a:cubicBezTo>
                    <a:cubicBezTo>
                      <a:pt x="321" y="572"/>
                      <a:pt x="335" y="580"/>
                      <a:pt x="331" y="600"/>
                    </a:cubicBezTo>
                    <a:cubicBezTo>
                      <a:pt x="333" y="594"/>
                      <a:pt x="344" y="593"/>
                      <a:pt x="341" y="586"/>
                    </a:cubicBezTo>
                    <a:cubicBezTo>
                      <a:pt x="335" y="570"/>
                      <a:pt x="347" y="578"/>
                      <a:pt x="352" y="577"/>
                    </a:cubicBezTo>
                    <a:cubicBezTo>
                      <a:pt x="352" y="573"/>
                      <a:pt x="350" y="571"/>
                      <a:pt x="347" y="570"/>
                    </a:cubicBezTo>
                    <a:cubicBezTo>
                      <a:pt x="328" y="561"/>
                      <a:pt x="313" y="548"/>
                      <a:pt x="301" y="530"/>
                    </a:cubicBezTo>
                    <a:cubicBezTo>
                      <a:pt x="297" y="524"/>
                      <a:pt x="296" y="518"/>
                      <a:pt x="301" y="512"/>
                    </a:cubicBezTo>
                    <a:cubicBezTo>
                      <a:pt x="307" y="505"/>
                      <a:pt x="310" y="514"/>
                      <a:pt x="313" y="517"/>
                    </a:cubicBezTo>
                    <a:cubicBezTo>
                      <a:pt x="325" y="530"/>
                      <a:pt x="337" y="544"/>
                      <a:pt x="355" y="550"/>
                    </a:cubicBezTo>
                    <a:cubicBezTo>
                      <a:pt x="364" y="554"/>
                      <a:pt x="364" y="561"/>
                      <a:pt x="364" y="568"/>
                    </a:cubicBezTo>
                    <a:cubicBezTo>
                      <a:pt x="364" y="580"/>
                      <a:pt x="375" y="593"/>
                      <a:pt x="388" y="595"/>
                    </a:cubicBezTo>
                    <a:cubicBezTo>
                      <a:pt x="382" y="600"/>
                      <a:pt x="379" y="606"/>
                      <a:pt x="385" y="611"/>
                    </a:cubicBezTo>
                    <a:cubicBezTo>
                      <a:pt x="388" y="614"/>
                      <a:pt x="396" y="621"/>
                      <a:pt x="398" y="616"/>
                    </a:cubicBezTo>
                    <a:cubicBezTo>
                      <a:pt x="401" y="609"/>
                      <a:pt x="406" y="604"/>
                      <a:pt x="409" y="597"/>
                    </a:cubicBezTo>
                    <a:cubicBezTo>
                      <a:pt x="397" y="595"/>
                      <a:pt x="402" y="582"/>
                      <a:pt x="392" y="576"/>
                    </a:cubicBezTo>
                    <a:cubicBezTo>
                      <a:pt x="405" y="577"/>
                      <a:pt x="413" y="565"/>
                      <a:pt x="421" y="568"/>
                    </a:cubicBezTo>
                    <a:cubicBezTo>
                      <a:pt x="434" y="573"/>
                      <a:pt x="443" y="568"/>
                      <a:pt x="455" y="563"/>
                    </a:cubicBezTo>
                    <a:cubicBezTo>
                      <a:pt x="443" y="554"/>
                      <a:pt x="440" y="545"/>
                      <a:pt x="452" y="534"/>
                    </a:cubicBezTo>
                    <a:cubicBezTo>
                      <a:pt x="454" y="533"/>
                      <a:pt x="454" y="531"/>
                      <a:pt x="455" y="529"/>
                    </a:cubicBezTo>
                    <a:cubicBezTo>
                      <a:pt x="462" y="520"/>
                      <a:pt x="465" y="509"/>
                      <a:pt x="474" y="502"/>
                    </a:cubicBezTo>
                    <a:cubicBezTo>
                      <a:pt x="479" y="498"/>
                      <a:pt x="502" y="501"/>
                      <a:pt x="501" y="506"/>
                    </a:cubicBezTo>
                    <a:cubicBezTo>
                      <a:pt x="499" y="511"/>
                      <a:pt x="497" y="515"/>
                      <a:pt x="502" y="519"/>
                    </a:cubicBezTo>
                    <a:cubicBezTo>
                      <a:pt x="508" y="525"/>
                      <a:pt x="513" y="523"/>
                      <a:pt x="519" y="519"/>
                    </a:cubicBezTo>
                    <a:cubicBezTo>
                      <a:pt x="521" y="517"/>
                      <a:pt x="525" y="514"/>
                      <a:pt x="520" y="512"/>
                    </a:cubicBezTo>
                    <a:cubicBezTo>
                      <a:pt x="507" y="505"/>
                      <a:pt x="520" y="501"/>
                      <a:pt x="522" y="501"/>
                    </a:cubicBezTo>
                    <a:cubicBezTo>
                      <a:pt x="533" y="498"/>
                      <a:pt x="542" y="489"/>
                      <a:pt x="556" y="494"/>
                    </a:cubicBezTo>
                    <a:cubicBezTo>
                      <a:pt x="545" y="500"/>
                      <a:pt x="546" y="512"/>
                      <a:pt x="536" y="521"/>
                    </a:cubicBezTo>
                    <a:cubicBezTo>
                      <a:pt x="554" y="523"/>
                      <a:pt x="560" y="540"/>
                      <a:pt x="576" y="543"/>
                    </a:cubicBezTo>
                    <a:cubicBezTo>
                      <a:pt x="579" y="543"/>
                      <a:pt x="584" y="551"/>
                      <a:pt x="582" y="556"/>
                    </a:cubicBezTo>
                    <a:cubicBezTo>
                      <a:pt x="580" y="561"/>
                      <a:pt x="576" y="564"/>
                      <a:pt x="569" y="564"/>
                    </a:cubicBezTo>
                    <a:cubicBezTo>
                      <a:pt x="554" y="564"/>
                      <a:pt x="540" y="566"/>
                      <a:pt x="526" y="559"/>
                    </a:cubicBezTo>
                    <a:cubicBezTo>
                      <a:pt x="518" y="555"/>
                      <a:pt x="507" y="555"/>
                      <a:pt x="496" y="557"/>
                    </a:cubicBezTo>
                    <a:cubicBezTo>
                      <a:pt x="473" y="561"/>
                      <a:pt x="454" y="576"/>
                      <a:pt x="429" y="577"/>
                    </a:cubicBezTo>
                    <a:cubicBezTo>
                      <a:pt x="431" y="582"/>
                      <a:pt x="437" y="583"/>
                      <a:pt x="436" y="590"/>
                    </a:cubicBezTo>
                    <a:cubicBezTo>
                      <a:pt x="435" y="600"/>
                      <a:pt x="435" y="610"/>
                      <a:pt x="448" y="615"/>
                    </a:cubicBezTo>
                    <a:cubicBezTo>
                      <a:pt x="457" y="619"/>
                      <a:pt x="464" y="629"/>
                      <a:pt x="476" y="618"/>
                    </a:cubicBezTo>
                    <a:cubicBezTo>
                      <a:pt x="478" y="616"/>
                      <a:pt x="484" y="617"/>
                      <a:pt x="487" y="620"/>
                    </a:cubicBezTo>
                    <a:cubicBezTo>
                      <a:pt x="494" y="626"/>
                      <a:pt x="500" y="625"/>
                      <a:pt x="508" y="620"/>
                    </a:cubicBezTo>
                    <a:cubicBezTo>
                      <a:pt x="519" y="613"/>
                      <a:pt x="526" y="618"/>
                      <a:pt x="526" y="630"/>
                    </a:cubicBezTo>
                    <a:cubicBezTo>
                      <a:pt x="526" y="648"/>
                      <a:pt x="515" y="662"/>
                      <a:pt x="507" y="676"/>
                    </a:cubicBezTo>
                    <a:cubicBezTo>
                      <a:pt x="504" y="683"/>
                      <a:pt x="490" y="677"/>
                      <a:pt x="481" y="678"/>
                    </a:cubicBezTo>
                    <a:cubicBezTo>
                      <a:pt x="477" y="678"/>
                      <a:pt x="472" y="677"/>
                      <a:pt x="468" y="678"/>
                    </a:cubicBezTo>
                    <a:cubicBezTo>
                      <a:pt x="443" y="684"/>
                      <a:pt x="421" y="672"/>
                      <a:pt x="398" y="664"/>
                    </a:cubicBezTo>
                    <a:cubicBezTo>
                      <a:pt x="381" y="658"/>
                      <a:pt x="373" y="660"/>
                      <a:pt x="370" y="678"/>
                    </a:cubicBezTo>
                    <a:cubicBezTo>
                      <a:pt x="369" y="686"/>
                      <a:pt x="368" y="690"/>
                      <a:pt x="357" y="686"/>
                    </a:cubicBezTo>
                    <a:cubicBezTo>
                      <a:pt x="341" y="679"/>
                      <a:pt x="327" y="672"/>
                      <a:pt x="312" y="664"/>
                    </a:cubicBezTo>
                    <a:cubicBezTo>
                      <a:pt x="303" y="658"/>
                      <a:pt x="291" y="661"/>
                      <a:pt x="281" y="654"/>
                    </a:cubicBezTo>
                    <a:cubicBezTo>
                      <a:pt x="274" y="649"/>
                      <a:pt x="271" y="647"/>
                      <a:pt x="280" y="642"/>
                    </a:cubicBezTo>
                    <a:cubicBezTo>
                      <a:pt x="292" y="636"/>
                      <a:pt x="274" y="626"/>
                      <a:pt x="283" y="620"/>
                    </a:cubicBezTo>
                    <a:cubicBezTo>
                      <a:pt x="280" y="617"/>
                      <a:pt x="278" y="611"/>
                      <a:pt x="273" y="612"/>
                    </a:cubicBezTo>
                    <a:cubicBezTo>
                      <a:pt x="262" y="614"/>
                      <a:pt x="249" y="609"/>
                      <a:pt x="240" y="613"/>
                    </a:cubicBezTo>
                    <a:cubicBezTo>
                      <a:pt x="226" y="620"/>
                      <a:pt x="212" y="617"/>
                      <a:pt x="198" y="618"/>
                    </a:cubicBezTo>
                    <a:cubicBezTo>
                      <a:pt x="190" y="618"/>
                      <a:pt x="183" y="620"/>
                      <a:pt x="177" y="624"/>
                    </a:cubicBezTo>
                    <a:cubicBezTo>
                      <a:pt x="159" y="634"/>
                      <a:pt x="142" y="644"/>
                      <a:pt x="121" y="630"/>
                    </a:cubicBezTo>
                    <a:cubicBezTo>
                      <a:pt x="115" y="626"/>
                      <a:pt x="113" y="631"/>
                      <a:pt x="111" y="635"/>
                    </a:cubicBezTo>
                    <a:cubicBezTo>
                      <a:pt x="107" y="642"/>
                      <a:pt x="106" y="652"/>
                      <a:pt x="97" y="654"/>
                    </a:cubicBezTo>
                    <a:cubicBezTo>
                      <a:pt x="80" y="657"/>
                      <a:pt x="76" y="670"/>
                      <a:pt x="76" y="684"/>
                    </a:cubicBezTo>
                    <a:cubicBezTo>
                      <a:pt x="76" y="691"/>
                      <a:pt x="73" y="696"/>
                      <a:pt x="69" y="700"/>
                    </a:cubicBezTo>
                    <a:cubicBezTo>
                      <a:pt x="62" y="710"/>
                      <a:pt x="48" y="713"/>
                      <a:pt x="40" y="722"/>
                    </a:cubicBezTo>
                    <a:cubicBezTo>
                      <a:pt x="28" y="735"/>
                      <a:pt x="21" y="751"/>
                      <a:pt x="13" y="767"/>
                    </a:cubicBezTo>
                    <a:cubicBezTo>
                      <a:pt x="6" y="778"/>
                      <a:pt x="0" y="787"/>
                      <a:pt x="9" y="802"/>
                    </a:cubicBezTo>
                    <a:cubicBezTo>
                      <a:pt x="13" y="808"/>
                      <a:pt x="14" y="821"/>
                      <a:pt x="9" y="833"/>
                    </a:cubicBezTo>
                    <a:cubicBezTo>
                      <a:pt x="1" y="852"/>
                      <a:pt x="1" y="872"/>
                      <a:pt x="18" y="888"/>
                    </a:cubicBezTo>
                    <a:cubicBezTo>
                      <a:pt x="31" y="900"/>
                      <a:pt x="36" y="919"/>
                      <a:pt x="49" y="929"/>
                    </a:cubicBezTo>
                    <a:cubicBezTo>
                      <a:pt x="70" y="944"/>
                      <a:pt x="89" y="964"/>
                      <a:pt x="123" y="956"/>
                    </a:cubicBezTo>
                    <a:cubicBezTo>
                      <a:pt x="147" y="950"/>
                      <a:pt x="173" y="950"/>
                      <a:pt x="197" y="939"/>
                    </a:cubicBezTo>
                    <a:cubicBezTo>
                      <a:pt x="207" y="935"/>
                      <a:pt x="221" y="939"/>
                      <a:pt x="226" y="947"/>
                    </a:cubicBezTo>
                    <a:cubicBezTo>
                      <a:pt x="234" y="962"/>
                      <a:pt x="243" y="964"/>
                      <a:pt x="255" y="956"/>
                    </a:cubicBezTo>
                    <a:cubicBezTo>
                      <a:pt x="258" y="955"/>
                      <a:pt x="259" y="956"/>
                      <a:pt x="260" y="957"/>
                    </a:cubicBezTo>
                    <a:cubicBezTo>
                      <a:pt x="272" y="965"/>
                      <a:pt x="278" y="974"/>
                      <a:pt x="271" y="989"/>
                    </a:cubicBezTo>
                    <a:cubicBezTo>
                      <a:pt x="261" y="1008"/>
                      <a:pt x="263" y="1026"/>
                      <a:pt x="280" y="1039"/>
                    </a:cubicBezTo>
                    <a:cubicBezTo>
                      <a:pt x="297" y="1053"/>
                      <a:pt x="300" y="1074"/>
                      <a:pt x="306" y="1093"/>
                    </a:cubicBezTo>
                    <a:cubicBezTo>
                      <a:pt x="308" y="1103"/>
                      <a:pt x="314" y="1115"/>
                      <a:pt x="309" y="1124"/>
                    </a:cubicBezTo>
                    <a:cubicBezTo>
                      <a:pt x="304" y="1135"/>
                      <a:pt x="301" y="1146"/>
                      <a:pt x="296" y="1156"/>
                    </a:cubicBezTo>
                    <a:cubicBezTo>
                      <a:pt x="289" y="1173"/>
                      <a:pt x="293" y="1185"/>
                      <a:pt x="300" y="1200"/>
                    </a:cubicBezTo>
                    <a:cubicBezTo>
                      <a:pt x="306" y="1216"/>
                      <a:pt x="316" y="1230"/>
                      <a:pt x="317" y="1250"/>
                    </a:cubicBezTo>
                    <a:cubicBezTo>
                      <a:pt x="317" y="1265"/>
                      <a:pt x="320" y="1282"/>
                      <a:pt x="329" y="1296"/>
                    </a:cubicBezTo>
                    <a:cubicBezTo>
                      <a:pt x="340" y="1312"/>
                      <a:pt x="350" y="1329"/>
                      <a:pt x="349" y="1350"/>
                    </a:cubicBezTo>
                    <a:cubicBezTo>
                      <a:pt x="349" y="1360"/>
                      <a:pt x="364" y="1371"/>
                      <a:pt x="368" y="1367"/>
                    </a:cubicBezTo>
                    <a:cubicBezTo>
                      <a:pt x="377" y="1359"/>
                      <a:pt x="388" y="1359"/>
                      <a:pt x="397" y="1359"/>
                    </a:cubicBezTo>
                    <a:cubicBezTo>
                      <a:pt x="425" y="1359"/>
                      <a:pt x="448" y="1349"/>
                      <a:pt x="463" y="1326"/>
                    </a:cubicBezTo>
                    <a:cubicBezTo>
                      <a:pt x="473" y="1310"/>
                      <a:pt x="493" y="1299"/>
                      <a:pt x="491" y="1278"/>
                    </a:cubicBezTo>
                    <a:cubicBezTo>
                      <a:pt x="490" y="1267"/>
                      <a:pt x="494" y="1262"/>
                      <a:pt x="501" y="1260"/>
                    </a:cubicBezTo>
                    <a:cubicBezTo>
                      <a:pt x="519" y="1256"/>
                      <a:pt x="518" y="1244"/>
                      <a:pt x="517" y="1231"/>
                    </a:cubicBezTo>
                    <a:cubicBezTo>
                      <a:pt x="516" y="1225"/>
                      <a:pt x="515" y="1220"/>
                      <a:pt x="513" y="1215"/>
                    </a:cubicBezTo>
                    <a:cubicBezTo>
                      <a:pt x="509" y="1209"/>
                      <a:pt x="512" y="1203"/>
                      <a:pt x="516" y="1201"/>
                    </a:cubicBezTo>
                    <a:cubicBezTo>
                      <a:pt x="528" y="1193"/>
                      <a:pt x="537" y="1180"/>
                      <a:pt x="552" y="1175"/>
                    </a:cubicBezTo>
                    <a:cubicBezTo>
                      <a:pt x="563" y="1172"/>
                      <a:pt x="569" y="1163"/>
                      <a:pt x="570" y="1149"/>
                    </a:cubicBezTo>
                    <a:cubicBezTo>
                      <a:pt x="572" y="1122"/>
                      <a:pt x="557" y="1097"/>
                      <a:pt x="555" y="1071"/>
                    </a:cubicBezTo>
                    <a:cubicBezTo>
                      <a:pt x="554" y="1054"/>
                      <a:pt x="558" y="1039"/>
                      <a:pt x="569" y="1029"/>
                    </a:cubicBezTo>
                    <a:cubicBezTo>
                      <a:pt x="587" y="1012"/>
                      <a:pt x="602" y="992"/>
                      <a:pt x="623" y="979"/>
                    </a:cubicBezTo>
                    <a:cubicBezTo>
                      <a:pt x="646" y="964"/>
                      <a:pt x="655" y="939"/>
                      <a:pt x="668" y="918"/>
                    </a:cubicBezTo>
                    <a:cubicBezTo>
                      <a:pt x="673" y="908"/>
                      <a:pt x="680" y="896"/>
                      <a:pt x="674" y="882"/>
                    </a:cubicBezTo>
                    <a:cubicBezTo>
                      <a:pt x="667" y="887"/>
                      <a:pt x="659" y="888"/>
                      <a:pt x="650" y="889"/>
                    </a:cubicBezTo>
                    <a:cubicBezTo>
                      <a:pt x="640" y="889"/>
                      <a:pt x="629" y="892"/>
                      <a:pt x="619" y="896"/>
                    </a:cubicBezTo>
                    <a:cubicBezTo>
                      <a:pt x="614" y="898"/>
                      <a:pt x="606" y="903"/>
                      <a:pt x="605" y="898"/>
                    </a:cubicBezTo>
                    <a:cubicBezTo>
                      <a:pt x="604" y="891"/>
                      <a:pt x="587" y="891"/>
                      <a:pt x="598" y="880"/>
                    </a:cubicBezTo>
                    <a:cubicBezTo>
                      <a:pt x="599" y="878"/>
                      <a:pt x="596" y="876"/>
                      <a:pt x="595" y="874"/>
                    </a:cubicBezTo>
                    <a:cubicBezTo>
                      <a:pt x="586" y="865"/>
                      <a:pt x="581" y="854"/>
                      <a:pt x="567" y="851"/>
                    </a:cubicBezTo>
                    <a:cubicBezTo>
                      <a:pt x="561" y="850"/>
                      <a:pt x="558" y="842"/>
                      <a:pt x="556" y="836"/>
                    </a:cubicBezTo>
                    <a:cubicBezTo>
                      <a:pt x="549" y="817"/>
                      <a:pt x="535" y="801"/>
                      <a:pt x="533" y="779"/>
                    </a:cubicBezTo>
                    <a:cubicBezTo>
                      <a:pt x="533" y="779"/>
                      <a:pt x="533" y="779"/>
                      <a:pt x="532" y="778"/>
                    </a:cubicBezTo>
                    <a:cubicBezTo>
                      <a:pt x="520" y="764"/>
                      <a:pt x="515" y="746"/>
                      <a:pt x="507" y="730"/>
                    </a:cubicBezTo>
                    <a:cubicBezTo>
                      <a:pt x="500" y="718"/>
                      <a:pt x="501" y="717"/>
                      <a:pt x="512" y="711"/>
                    </a:cubicBezTo>
                    <a:cubicBezTo>
                      <a:pt x="527" y="729"/>
                      <a:pt x="538" y="749"/>
                      <a:pt x="552" y="767"/>
                    </a:cubicBezTo>
                    <a:cubicBezTo>
                      <a:pt x="559" y="776"/>
                      <a:pt x="554" y="788"/>
                      <a:pt x="562" y="795"/>
                    </a:cubicBezTo>
                    <a:cubicBezTo>
                      <a:pt x="584" y="814"/>
                      <a:pt x="592" y="840"/>
                      <a:pt x="598" y="867"/>
                    </a:cubicBezTo>
                    <a:cubicBezTo>
                      <a:pt x="600" y="877"/>
                      <a:pt x="605" y="877"/>
                      <a:pt x="612" y="874"/>
                    </a:cubicBezTo>
                    <a:cubicBezTo>
                      <a:pt x="640" y="863"/>
                      <a:pt x="672" y="857"/>
                      <a:pt x="696" y="836"/>
                    </a:cubicBezTo>
                    <a:cubicBezTo>
                      <a:pt x="699" y="834"/>
                      <a:pt x="702" y="834"/>
                      <a:pt x="705" y="834"/>
                    </a:cubicBezTo>
                    <a:cubicBezTo>
                      <a:pt x="720" y="832"/>
                      <a:pt x="733" y="822"/>
                      <a:pt x="739" y="812"/>
                    </a:cubicBezTo>
                    <a:cubicBezTo>
                      <a:pt x="744" y="803"/>
                      <a:pt x="752" y="797"/>
                      <a:pt x="757" y="789"/>
                    </a:cubicBezTo>
                    <a:cubicBezTo>
                      <a:pt x="765" y="777"/>
                      <a:pt x="765" y="767"/>
                      <a:pt x="754" y="764"/>
                    </a:cubicBezTo>
                    <a:cubicBezTo>
                      <a:pt x="738" y="760"/>
                      <a:pt x="732" y="750"/>
                      <a:pt x="728" y="732"/>
                    </a:cubicBezTo>
                    <a:cubicBezTo>
                      <a:pt x="722" y="739"/>
                      <a:pt x="718" y="743"/>
                      <a:pt x="716" y="748"/>
                    </a:cubicBezTo>
                    <a:cubicBezTo>
                      <a:pt x="709" y="762"/>
                      <a:pt x="695" y="755"/>
                      <a:pt x="684" y="757"/>
                    </a:cubicBezTo>
                    <a:cubicBezTo>
                      <a:pt x="679" y="759"/>
                      <a:pt x="684" y="745"/>
                      <a:pt x="681" y="739"/>
                    </a:cubicBezTo>
                    <a:cubicBezTo>
                      <a:pt x="681" y="739"/>
                      <a:pt x="681" y="739"/>
                      <a:pt x="680" y="738"/>
                    </a:cubicBezTo>
                    <a:cubicBezTo>
                      <a:pt x="675" y="733"/>
                      <a:pt x="672" y="750"/>
                      <a:pt x="669" y="741"/>
                    </a:cubicBezTo>
                    <a:cubicBezTo>
                      <a:pt x="665" y="727"/>
                      <a:pt x="653" y="718"/>
                      <a:pt x="649" y="705"/>
                    </a:cubicBezTo>
                    <a:cubicBezTo>
                      <a:pt x="648" y="701"/>
                      <a:pt x="645" y="698"/>
                      <a:pt x="651" y="695"/>
                    </a:cubicBezTo>
                    <a:cubicBezTo>
                      <a:pt x="657" y="692"/>
                      <a:pt x="662" y="688"/>
                      <a:pt x="667" y="694"/>
                    </a:cubicBezTo>
                    <a:cubicBezTo>
                      <a:pt x="670" y="697"/>
                      <a:pt x="674" y="701"/>
                      <a:pt x="676" y="707"/>
                    </a:cubicBezTo>
                    <a:cubicBezTo>
                      <a:pt x="681" y="721"/>
                      <a:pt x="709" y="733"/>
                      <a:pt x="724" y="727"/>
                    </a:cubicBezTo>
                    <a:cubicBezTo>
                      <a:pt x="731" y="725"/>
                      <a:pt x="735" y="725"/>
                      <a:pt x="738" y="733"/>
                    </a:cubicBezTo>
                    <a:cubicBezTo>
                      <a:pt x="740" y="738"/>
                      <a:pt x="743" y="744"/>
                      <a:pt x="750" y="744"/>
                    </a:cubicBezTo>
                    <a:cubicBezTo>
                      <a:pt x="766" y="743"/>
                      <a:pt x="782" y="747"/>
                      <a:pt x="798" y="745"/>
                    </a:cubicBezTo>
                    <a:cubicBezTo>
                      <a:pt x="808" y="743"/>
                      <a:pt x="821" y="740"/>
                      <a:pt x="829" y="745"/>
                    </a:cubicBezTo>
                    <a:cubicBezTo>
                      <a:pt x="842" y="752"/>
                      <a:pt x="851" y="765"/>
                      <a:pt x="862" y="775"/>
                    </a:cubicBezTo>
                    <a:cubicBezTo>
                      <a:pt x="862" y="775"/>
                      <a:pt x="862" y="776"/>
                      <a:pt x="862" y="776"/>
                    </a:cubicBezTo>
                    <a:cubicBezTo>
                      <a:pt x="863" y="791"/>
                      <a:pt x="876" y="798"/>
                      <a:pt x="888" y="791"/>
                    </a:cubicBezTo>
                    <a:cubicBezTo>
                      <a:pt x="890" y="789"/>
                      <a:pt x="890" y="784"/>
                      <a:pt x="894" y="787"/>
                    </a:cubicBezTo>
                    <a:cubicBezTo>
                      <a:pt x="898" y="789"/>
                      <a:pt x="899" y="793"/>
                      <a:pt x="897" y="796"/>
                    </a:cubicBezTo>
                    <a:cubicBezTo>
                      <a:pt x="896" y="799"/>
                      <a:pt x="895" y="802"/>
                      <a:pt x="895" y="805"/>
                    </a:cubicBezTo>
                    <a:cubicBezTo>
                      <a:pt x="903" y="845"/>
                      <a:pt x="919" y="883"/>
                      <a:pt x="936" y="920"/>
                    </a:cubicBezTo>
                    <a:cubicBezTo>
                      <a:pt x="938" y="924"/>
                      <a:pt x="941" y="927"/>
                      <a:pt x="945" y="923"/>
                    </a:cubicBezTo>
                    <a:cubicBezTo>
                      <a:pt x="961" y="909"/>
                      <a:pt x="970" y="890"/>
                      <a:pt x="969" y="869"/>
                    </a:cubicBezTo>
                    <a:cubicBezTo>
                      <a:pt x="969" y="856"/>
                      <a:pt x="972" y="847"/>
                      <a:pt x="983" y="840"/>
                    </a:cubicBezTo>
                    <a:cubicBezTo>
                      <a:pt x="989" y="835"/>
                      <a:pt x="994" y="828"/>
                      <a:pt x="1000" y="824"/>
                    </a:cubicBezTo>
                    <a:cubicBezTo>
                      <a:pt x="1021" y="812"/>
                      <a:pt x="1032" y="786"/>
                      <a:pt x="1059" y="780"/>
                    </a:cubicBezTo>
                    <a:cubicBezTo>
                      <a:pt x="1073" y="776"/>
                      <a:pt x="1079" y="775"/>
                      <a:pt x="1082" y="791"/>
                    </a:cubicBezTo>
                    <a:cubicBezTo>
                      <a:pt x="1082" y="795"/>
                      <a:pt x="1086" y="799"/>
                      <a:pt x="1089" y="801"/>
                    </a:cubicBezTo>
                    <a:cubicBezTo>
                      <a:pt x="1100" y="809"/>
                      <a:pt x="1103" y="820"/>
                      <a:pt x="1102" y="832"/>
                    </a:cubicBezTo>
                    <a:cubicBezTo>
                      <a:pt x="1102" y="836"/>
                      <a:pt x="1099" y="839"/>
                      <a:pt x="1105" y="842"/>
                    </a:cubicBezTo>
                    <a:cubicBezTo>
                      <a:pt x="1110" y="844"/>
                      <a:pt x="1113" y="843"/>
                      <a:pt x="1116" y="839"/>
                    </a:cubicBezTo>
                    <a:cubicBezTo>
                      <a:pt x="1119" y="836"/>
                      <a:pt x="1122" y="832"/>
                      <a:pt x="1126" y="835"/>
                    </a:cubicBezTo>
                    <a:cubicBezTo>
                      <a:pt x="1130" y="837"/>
                      <a:pt x="1132" y="841"/>
                      <a:pt x="1132" y="846"/>
                    </a:cubicBezTo>
                    <a:cubicBezTo>
                      <a:pt x="1132" y="852"/>
                      <a:pt x="1131" y="859"/>
                      <a:pt x="1135" y="865"/>
                    </a:cubicBezTo>
                    <a:cubicBezTo>
                      <a:pt x="1141" y="877"/>
                      <a:pt x="1142" y="889"/>
                      <a:pt x="1139" y="902"/>
                    </a:cubicBezTo>
                    <a:cubicBezTo>
                      <a:pt x="1137" y="913"/>
                      <a:pt x="1136" y="923"/>
                      <a:pt x="1148" y="930"/>
                    </a:cubicBezTo>
                    <a:cubicBezTo>
                      <a:pt x="1153" y="934"/>
                      <a:pt x="1155" y="940"/>
                      <a:pt x="1157" y="947"/>
                    </a:cubicBezTo>
                    <a:cubicBezTo>
                      <a:pt x="1160" y="962"/>
                      <a:pt x="1164" y="978"/>
                      <a:pt x="1181" y="985"/>
                    </a:cubicBezTo>
                    <a:cubicBezTo>
                      <a:pt x="1185" y="987"/>
                      <a:pt x="1189" y="993"/>
                      <a:pt x="1194" y="989"/>
                    </a:cubicBezTo>
                    <a:cubicBezTo>
                      <a:pt x="1198" y="984"/>
                      <a:pt x="1192" y="981"/>
                      <a:pt x="1190" y="977"/>
                    </a:cubicBezTo>
                    <a:cubicBezTo>
                      <a:pt x="1189" y="976"/>
                      <a:pt x="1189" y="973"/>
                      <a:pt x="1189" y="971"/>
                    </a:cubicBezTo>
                    <a:cubicBezTo>
                      <a:pt x="1192" y="953"/>
                      <a:pt x="1179" y="945"/>
                      <a:pt x="1166" y="936"/>
                    </a:cubicBezTo>
                    <a:cubicBezTo>
                      <a:pt x="1156" y="928"/>
                      <a:pt x="1149" y="915"/>
                      <a:pt x="1148" y="903"/>
                    </a:cubicBezTo>
                    <a:cubicBezTo>
                      <a:pt x="1147" y="892"/>
                      <a:pt x="1154" y="881"/>
                      <a:pt x="1158" y="869"/>
                    </a:cubicBezTo>
                    <a:cubicBezTo>
                      <a:pt x="1177" y="881"/>
                      <a:pt x="1195" y="893"/>
                      <a:pt x="1203" y="914"/>
                    </a:cubicBezTo>
                    <a:cubicBezTo>
                      <a:pt x="1205" y="918"/>
                      <a:pt x="1209" y="916"/>
                      <a:pt x="1210" y="913"/>
                    </a:cubicBezTo>
                    <a:cubicBezTo>
                      <a:pt x="1218" y="904"/>
                      <a:pt x="1229" y="900"/>
                      <a:pt x="1239" y="894"/>
                    </a:cubicBezTo>
                    <a:cubicBezTo>
                      <a:pt x="1242" y="893"/>
                      <a:pt x="1245" y="892"/>
                      <a:pt x="1246" y="889"/>
                    </a:cubicBezTo>
                    <a:cubicBezTo>
                      <a:pt x="1251" y="873"/>
                      <a:pt x="1244" y="850"/>
                      <a:pt x="1230" y="838"/>
                    </a:cubicBezTo>
                    <a:cubicBezTo>
                      <a:pt x="1208" y="820"/>
                      <a:pt x="1209" y="803"/>
                      <a:pt x="1231" y="789"/>
                    </a:cubicBezTo>
                    <a:cubicBezTo>
                      <a:pt x="1238" y="784"/>
                      <a:pt x="1250" y="784"/>
                      <a:pt x="1251" y="788"/>
                    </a:cubicBezTo>
                    <a:cubicBezTo>
                      <a:pt x="1254" y="802"/>
                      <a:pt x="1259" y="791"/>
                      <a:pt x="1263" y="790"/>
                    </a:cubicBezTo>
                    <a:cubicBezTo>
                      <a:pt x="1277" y="784"/>
                      <a:pt x="1289" y="775"/>
                      <a:pt x="1306" y="773"/>
                    </a:cubicBezTo>
                    <a:cubicBezTo>
                      <a:pt x="1326" y="772"/>
                      <a:pt x="1340" y="756"/>
                      <a:pt x="1350" y="741"/>
                    </a:cubicBezTo>
                    <a:cubicBezTo>
                      <a:pt x="1356" y="732"/>
                      <a:pt x="1361" y="722"/>
                      <a:pt x="1368" y="714"/>
                    </a:cubicBezTo>
                    <a:cubicBezTo>
                      <a:pt x="1374" y="709"/>
                      <a:pt x="1373" y="702"/>
                      <a:pt x="1373" y="696"/>
                    </a:cubicBezTo>
                    <a:cubicBezTo>
                      <a:pt x="1373" y="693"/>
                      <a:pt x="1367" y="694"/>
                      <a:pt x="1369" y="690"/>
                    </a:cubicBezTo>
                    <a:cubicBezTo>
                      <a:pt x="1374" y="682"/>
                      <a:pt x="1370" y="674"/>
                      <a:pt x="1368" y="667"/>
                    </a:cubicBezTo>
                    <a:cubicBezTo>
                      <a:pt x="1365" y="659"/>
                      <a:pt x="1360" y="649"/>
                      <a:pt x="1352" y="643"/>
                    </a:cubicBezTo>
                    <a:cubicBezTo>
                      <a:pt x="1346" y="639"/>
                      <a:pt x="1349" y="638"/>
                      <a:pt x="1352" y="634"/>
                    </a:cubicBezTo>
                    <a:cubicBezTo>
                      <a:pt x="1360" y="625"/>
                      <a:pt x="1370" y="619"/>
                      <a:pt x="1381" y="614"/>
                    </a:cubicBezTo>
                    <a:cubicBezTo>
                      <a:pt x="1372" y="617"/>
                      <a:pt x="1367" y="602"/>
                      <a:pt x="1358" y="610"/>
                    </a:cubicBezTo>
                    <a:cubicBezTo>
                      <a:pt x="1352" y="615"/>
                      <a:pt x="1348" y="616"/>
                      <a:pt x="1345" y="607"/>
                    </a:cubicBezTo>
                    <a:cubicBezTo>
                      <a:pt x="1343" y="601"/>
                      <a:pt x="1333" y="605"/>
                      <a:pt x="1331" y="598"/>
                    </a:cubicBezTo>
                    <a:cubicBezTo>
                      <a:pt x="1330" y="596"/>
                      <a:pt x="1331" y="595"/>
                      <a:pt x="1333" y="594"/>
                    </a:cubicBezTo>
                    <a:cubicBezTo>
                      <a:pt x="1348" y="592"/>
                      <a:pt x="1357" y="580"/>
                      <a:pt x="1369" y="573"/>
                    </a:cubicBezTo>
                    <a:cubicBezTo>
                      <a:pt x="1372" y="570"/>
                      <a:pt x="1374" y="570"/>
                      <a:pt x="1376" y="573"/>
                    </a:cubicBezTo>
                    <a:cubicBezTo>
                      <a:pt x="1378" y="575"/>
                      <a:pt x="1378" y="577"/>
                      <a:pt x="1376" y="579"/>
                    </a:cubicBezTo>
                    <a:cubicBezTo>
                      <a:pt x="1372" y="583"/>
                      <a:pt x="1364" y="587"/>
                      <a:pt x="1371" y="593"/>
                    </a:cubicBezTo>
                    <a:cubicBezTo>
                      <a:pt x="1377" y="598"/>
                      <a:pt x="1381" y="589"/>
                      <a:pt x="1386" y="587"/>
                    </a:cubicBezTo>
                    <a:cubicBezTo>
                      <a:pt x="1388" y="587"/>
                      <a:pt x="1391" y="585"/>
                      <a:pt x="1392" y="584"/>
                    </a:cubicBezTo>
                    <a:cubicBezTo>
                      <a:pt x="1397" y="581"/>
                      <a:pt x="1400" y="582"/>
                      <a:pt x="1404" y="586"/>
                    </a:cubicBezTo>
                    <a:cubicBezTo>
                      <a:pt x="1408" y="589"/>
                      <a:pt x="1409" y="592"/>
                      <a:pt x="1406" y="597"/>
                    </a:cubicBezTo>
                    <a:cubicBezTo>
                      <a:pt x="1400" y="605"/>
                      <a:pt x="1404" y="607"/>
                      <a:pt x="1413" y="607"/>
                    </a:cubicBezTo>
                    <a:cubicBezTo>
                      <a:pt x="1420" y="606"/>
                      <a:pt x="1426" y="613"/>
                      <a:pt x="1424" y="618"/>
                    </a:cubicBezTo>
                    <a:cubicBezTo>
                      <a:pt x="1420" y="625"/>
                      <a:pt x="1420" y="633"/>
                      <a:pt x="1420" y="642"/>
                    </a:cubicBezTo>
                    <a:cubicBezTo>
                      <a:pt x="1420" y="644"/>
                      <a:pt x="1421" y="647"/>
                      <a:pt x="1425" y="647"/>
                    </a:cubicBezTo>
                    <a:cubicBezTo>
                      <a:pt x="1450" y="642"/>
                      <a:pt x="1458" y="621"/>
                      <a:pt x="1443" y="601"/>
                    </a:cubicBezTo>
                    <a:cubicBezTo>
                      <a:pt x="1440" y="598"/>
                      <a:pt x="1437" y="595"/>
                      <a:pt x="1435" y="592"/>
                    </a:cubicBezTo>
                    <a:cubicBezTo>
                      <a:pt x="1431" y="588"/>
                      <a:pt x="1429" y="585"/>
                      <a:pt x="1437" y="582"/>
                    </a:cubicBezTo>
                    <a:cubicBezTo>
                      <a:pt x="1446" y="578"/>
                      <a:pt x="1452" y="571"/>
                      <a:pt x="1456" y="561"/>
                    </a:cubicBezTo>
                    <a:cubicBezTo>
                      <a:pt x="1460" y="550"/>
                      <a:pt x="1470" y="543"/>
                      <a:pt x="1483" y="546"/>
                    </a:cubicBezTo>
                    <a:cubicBezTo>
                      <a:pt x="1490" y="548"/>
                      <a:pt x="1495" y="546"/>
                      <a:pt x="1501" y="543"/>
                    </a:cubicBezTo>
                    <a:cubicBezTo>
                      <a:pt x="1524" y="528"/>
                      <a:pt x="1536" y="504"/>
                      <a:pt x="1552" y="483"/>
                    </a:cubicBezTo>
                    <a:cubicBezTo>
                      <a:pt x="1565" y="466"/>
                      <a:pt x="1563" y="444"/>
                      <a:pt x="1569" y="425"/>
                    </a:cubicBezTo>
                    <a:cubicBezTo>
                      <a:pt x="1574" y="410"/>
                      <a:pt x="1557" y="396"/>
                      <a:pt x="1545" y="404"/>
                    </a:cubicBezTo>
                    <a:cubicBezTo>
                      <a:pt x="1536" y="410"/>
                      <a:pt x="1530" y="405"/>
                      <a:pt x="1527" y="402"/>
                    </a:cubicBezTo>
                    <a:cubicBezTo>
                      <a:pt x="1522" y="397"/>
                      <a:pt x="1515" y="397"/>
                      <a:pt x="1510" y="392"/>
                    </a:cubicBezTo>
                    <a:cubicBezTo>
                      <a:pt x="1533" y="373"/>
                      <a:pt x="1556" y="353"/>
                      <a:pt x="1579" y="334"/>
                    </a:cubicBezTo>
                    <a:cubicBezTo>
                      <a:pt x="1587" y="328"/>
                      <a:pt x="1597" y="320"/>
                      <a:pt x="1607" y="325"/>
                    </a:cubicBezTo>
                    <a:cubicBezTo>
                      <a:pt x="1622" y="332"/>
                      <a:pt x="1634" y="330"/>
                      <a:pt x="1649" y="326"/>
                    </a:cubicBezTo>
                    <a:cubicBezTo>
                      <a:pt x="1658" y="323"/>
                      <a:pt x="1669" y="317"/>
                      <a:pt x="1677" y="332"/>
                    </a:cubicBezTo>
                    <a:cubicBezTo>
                      <a:pt x="1683" y="343"/>
                      <a:pt x="1692" y="326"/>
                      <a:pt x="1700" y="330"/>
                    </a:cubicBezTo>
                    <a:cubicBezTo>
                      <a:pt x="1702" y="331"/>
                      <a:pt x="1703" y="329"/>
                      <a:pt x="1703" y="326"/>
                    </a:cubicBezTo>
                    <a:cubicBezTo>
                      <a:pt x="1705" y="310"/>
                      <a:pt x="1736" y="287"/>
                      <a:pt x="1752" y="289"/>
                    </a:cubicBezTo>
                    <a:cubicBezTo>
                      <a:pt x="1751" y="294"/>
                      <a:pt x="1769" y="283"/>
                      <a:pt x="1758" y="296"/>
                    </a:cubicBezTo>
                    <a:cubicBezTo>
                      <a:pt x="1756" y="300"/>
                      <a:pt x="1760" y="301"/>
                      <a:pt x="1762" y="304"/>
                    </a:cubicBezTo>
                    <a:cubicBezTo>
                      <a:pt x="1764" y="307"/>
                      <a:pt x="1767" y="306"/>
                      <a:pt x="1769" y="304"/>
                    </a:cubicBezTo>
                    <a:cubicBezTo>
                      <a:pt x="1776" y="295"/>
                      <a:pt x="1790" y="296"/>
                      <a:pt x="1793" y="282"/>
                    </a:cubicBezTo>
                    <a:cubicBezTo>
                      <a:pt x="1795" y="274"/>
                      <a:pt x="1803" y="273"/>
                      <a:pt x="1809" y="280"/>
                    </a:cubicBezTo>
                    <a:cubicBezTo>
                      <a:pt x="1807" y="284"/>
                      <a:pt x="1801" y="280"/>
                      <a:pt x="1801" y="284"/>
                    </a:cubicBezTo>
                    <a:cubicBezTo>
                      <a:pt x="1800" y="299"/>
                      <a:pt x="1790" y="304"/>
                      <a:pt x="1780" y="311"/>
                    </a:cubicBezTo>
                    <a:cubicBezTo>
                      <a:pt x="1762" y="323"/>
                      <a:pt x="1752" y="344"/>
                      <a:pt x="1730" y="350"/>
                    </a:cubicBezTo>
                    <a:cubicBezTo>
                      <a:pt x="1729" y="350"/>
                      <a:pt x="1727" y="351"/>
                      <a:pt x="1727" y="353"/>
                    </a:cubicBezTo>
                    <a:cubicBezTo>
                      <a:pt x="1720" y="370"/>
                      <a:pt x="1709" y="386"/>
                      <a:pt x="1716" y="406"/>
                    </a:cubicBezTo>
                    <a:cubicBezTo>
                      <a:pt x="1718" y="414"/>
                      <a:pt x="1721" y="423"/>
                      <a:pt x="1723" y="431"/>
                    </a:cubicBezTo>
                    <a:cubicBezTo>
                      <a:pt x="1724" y="436"/>
                      <a:pt x="1723" y="443"/>
                      <a:pt x="1727" y="443"/>
                    </a:cubicBezTo>
                    <a:cubicBezTo>
                      <a:pt x="1732" y="443"/>
                      <a:pt x="1738" y="439"/>
                      <a:pt x="1739" y="433"/>
                    </a:cubicBezTo>
                    <a:cubicBezTo>
                      <a:pt x="1742" y="421"/>
                      <a:pt x="1752" y="413"/>
                      <a:pt x="1759" y="404"/>
                    </a:cubicBezTo>
                    <a:cubicBezTo>
                      <a:pt x="1767" y="395"/>
                      <a:pt x="1780" y="389"/>
                      <a:pt x="1783" y="375"/>
                    </a:cubicBezTo>
                    <a:cubicBezTo>
                      <a:pt x="1783" y="371"/>
                      <a:pt x="1789" y="373"/>
                      <a:pt x="1791" y="370"/>
                    </a:cubicBezTo>
                    <a:cubicBezTo>
                      <a:pt x="1780" y="366"/>
                      <a:pt x="1796" y="350"/>
                      <a:pt x="1780" y="348"/>
                    </a:cubicBezTo>
                    <a:cubicBezTo>
                      <a:pt x="1779" y="348"/>
                      <a:pt x="1778" y="346"/>
                      <a:pt x="1778" y="344"/>
                    </a:cubicBezTo>
                    <a:cubicBezTo>
                      <a:pt x="1778" y="341"/>
                      <a:pt x="1798" y="318"/>
                      <a:pt x="1801" y="318"/>
                    </a:cubicBezTo>
                    <a:cubicBezTo>
                      <a:pt x="1810" y="319"/>
                      <a:pt x="1818" y="306"/>
                      <a:pt x="1826" y="317"/>
                    </a:cubicBezTo>
                    <a:cubicBezTo>
                      <a:pt x="1831" y="308"/>
                      <a:pt x="1844" y="309"/>
                      <a:pt x="1847" y="311"/>
                    </a:cubicBezTo>
                    <a:cubicBezTo>
                      <a:pt x="1865" y="322"/>
                      <a:pt x="1874" y="306"/>
                      <a:pt x="1886" y="300"/>
                    </a:cubicBezTo>
                    <a:cubicBezTo>
                      <a:pt x="1891" y="298"/>
                      <a:pt x="1895" y="294"/>
                      <a:pt x="1900" y="293"/>
                    </a:cubicBezTo>
                    <a:cubicBezTo>
                      <a:pt x="1916" y="289"/>
                      <a:pt x="1927" y="274"/>
                      <a:pt x="1946" y="281"/>
                    </a:cubicBezTo>
                    <a:cubicBezTo>
                      <a:pt x="1956" y="285"/>
                      <a:pt x="1954" y="276"/>
                      <a:pt x="1953" y="270"/>
                    </a:cubicBezTo>
                    <a:cubicBezTo>
                      <a:pt x="1949" y="255"/>
                      <a:pt x="1936" y="249"/>
                      <a:pt x="1923" y="242"/>
                    </a:cubicBezTo>
                    <a:cubicBezTo>
                      <a:pt x="1929" y="240"/>
                      <a:pt x="1932" y="240"/>
                      <a:pt x="1937" y="244"/>
                    </a:cubicBezTo>
                    <a:cubicBezTo>
                      <a:pt x="1948" y="252"/>
                      <a:pt x="1966" y="241"/>
                      <a:pt x="1964" y="228"/>
                    </a:cubicBezTo>
                    <a:cubicBezTo>
                      <a:pt x="1963" y="222"/>
                      <a:pt x="1966" y="220"/>
                      <a:pt x="1970" y="220"/>
                    </a:cubicBezTo>
                    <a:cubicBezTo>
                      <a:pt x="1976" y="218"/>
                      <a:pt x="1972" y="223"/>
                      <a:pt x="1973" y="225"/>
                    </a:cubicBezTo>
                    <a:cubicBezTo>
                      <a:pt x="1974" y="230"/>
                      <a:pt x="1977" y="234"/>
                      <a:pt x="1983" y="232"/>
                    </a:cubicBezTo>
                    <a:cubicBezTo>
                      <a:pt x="1993" y="230"/>
                      <a:pt x="1999" y="233"/>
                      <a:pt x="2005" y="240"/>
                    </a:cubicBezTo>
                    <a:cubicBezTo>
                      <a:pt x="2011" y="247"/>
                      <a:pt x="2019" y="252"/>
                      <a:pt x="2028" y="251"/>
                    </a:cubicBezTo>
                    <a:cubicBezTo>
                      <a:pt x="2036" y="250"/>
                      <a:pt x="2039" y="243"/>
                      <a:pt x="2038" y="234"/>
                    </a:cubicBezTo>
                    <a:cubicBezTo>
                      <a:pt x="2038" y="230"/>
                      <a:pt x="2044" y="233"/>
                      <a:pt x="2044" y="232"/>
                    </a:cubicBezTo>
                    <a:cubicBezTo>
                      <a:pt x="2047" y="225"/>
                      <a:pt x="2059" y="232"/>
                      <a:pt x="2059" y="223"/>
                    </a:cubicBezTo>
                    <a:close/>
                    <a:moveTo>
                      <a:pt x="704" y="589"/>
                    </a:moveTo>
                    <a:cubicBezTo>
                      <a:pt x="709" y="597"/>
                      <a:pt x="708" y="608"/>
                      <a:pt x="704" y="616"/>
                    </a:cubicBezTo>
                    <a:cubicBezTo>
                      <a:pt x="702" y="620"/>
                      <a:pt x="690" y="620"/>
                      <a:pt x="683" y="619"/>
                    </a:cubicBezTo>
                    <a:cubicBezTo>
                      <a:pt x="676" y="617"/>
                      <a:pt x="669" y="613"/>
                      <a:pt x="663" y="609"/>
                    </a:cubicBezTo>
                    <a:cubicBezTo>
                      <a:pt x="657" y="604"/>
                      <a:pt x="650" y="599"/>
                      <a:pt x="658" y="590"/>
                    </a:cubicBezTo>
                    <a:cubicBezTo>
                      <a:pt x="670" y="575"/>
                      <a:pt x="656" y="564"/>
                      <a:pt x="649" y="553"/>
                    </a:cubicBezTo>
                    <a:cubicBezTo>
                      <a:pt x="644" y="544"/>
                      <a:pt x="638" y="537"/>
                      <a:pt x="643" y="526"/>
                    </a:cubicBezTo>
                    <a:cubicBezTo>
                      <a:pt x="649" y="512"/>
                      <a:pt x="657" y="500"/>
                      <a:pt x="674" y="498"/>
                    </a:cubicBezTo>
                    <a:cubicBezTo>
                      <a:pt x="680" y="497"/>
                      <a:pt x="686" y="498"/>
                      <a:pt x="692" y="498"/>
                    </a:cubicBezTo>
                    <a:cubicBezTo>
                      <a:pt x="698" y="497"/>
                      <a:pt x="700" y="501"/>
                      <a:pt x="700" y="507"/>
                    </a:cubicBezTo>
                    <a:cubicBezTo>
                      <a:pt x="700" y="513"/>
                      <a:pt x="698" y="518"/>
                      <a:pt x="692" y="516"/>
                    </a:cubicBezTo>
                    <a:cubicBezTo>
                      <a:pt x="681" y="512"/>
                      <a:pt x="678" y="522"/>
                      <a:pt x="672" y="526"/>
                    </a:cubicBezTo>
                    <a:cubicBezTo>
                      <a:pt x="678" y="532"/>
                      <a:pt x="675" y="545"/>
                      <a:pt x="687" y="546"/>
                    </a:cubicBezTo>
                    <a:cubicBezTo>
                      <a:pt x="688" y="546"/>
                      <a:pt x="690" y="547"/>
                      <a:pt x="690" y="547"/>
                    </a:cubicBezTo>
                    <a:cubicBezTo>
                      <a:pt x="691" y="560"/>
                      <a:pt x="707" y="558"/>
                      <a:pt x="713" y="569"/>
                    </a:cubicBezTo>
                    <a:cubicBezTo>
                      <a:pt x="693" y="572"/>
                      <a:pt x="693" y="572"/>
                      <a:pt x="704" y="58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 name="Freeform 4">
                <a:extLst>
                  <a:ext uri="{FF2B5EF4-FFF2-40B4-BE49-F238E27FC236}">
                    <a16:creationId xmlns:a16="http://schemas.microsoft.com/office/drawing/2014/main" id="{E51476EE-7570-4536-91E6-09DDFA531703}"/>
                  </a:ext>
                </a:extLst>
              </p:cNvPr>
              <p:cNvSpPr>
                <a:spLocks noEditPoints="1"/>
              </p:cNvSpPr>
              <p:nvPr/>
            </p:nvSpPr>
            <p:spPr bwMode="auto">
              <a:xfrm>
                <a:off x="2018944" y="1820935"/>
                <a:ext cx="3182947" cy="3735447"/>
              </a:xfrm>
              <a:custGeom>
                <a:avLst/>
                <a:gdLst>
                  <a:gd name="T0" fmla="*/ 1175 w 1335"/>
                  <a:gd name="T1" fmla="*/ 940 h 1566"/>
                  <a:gd name="T2" fmla="*/ 1056 w 1335"/>
                  <a:gd name="T3" fmla="*/ 840 h 1566"/>
                  <a:gd name="T4" fmla="*/ 910 w 1335"/>
                  <a:gd name="T5" fmla="*/ 859 h 1566"/>
                  <a:gd name="T6" fmla="*/ 797 w 1335"/>
                  <a:gd name="T7" fmla="*/ 770 h 1566"/>
                  <a:gd name="T8" fmla="*/ 706 w 1335"/>
                  <a:gd name="T9" fmla="*/ 720 h 1566"/>
                  <a:gd name="T10" fmla="*/ 778 w 1335"/>
                  <a:gd name="T11" fmla="*/ 636 h 1566"/>
                  <a:gd name="T12" fmla="*/ 880 w 1335"/>
                  <a:gd name="T13" fmla="*/ 669 h 1566"/>
                  <a:gd name="T14" fmla="*/ 924 w 1335"/>
                  <a:gd name="T15" fmla="*/ 540 h 1566"/>
                  <a:gd name="T16" fmla="*/ 1051 w 1335"/>
                  <a:gd name="T17" fmla="*/ 459 h 1566"/>
                  <a:gd name="T18" fmla="*/ 1030 w 1335"/>
                  <a:gd name="T19" fmla="*/ 404 h 1566"/>
                  <a:gd name="T20" fmla="*/ 1151 w 1335"/>
                  <a:gd name="T21" fmla="*/ 422 h 1566"/>
                  <a:gd name="T22" fmla="*/ 1098 w 1335"/>
                  <a:gd name="T23" fmla="*/ 319 h 1566"/>
                  <a:gd name="T24" fmla="*/ 983 w 1335"/>
                  <a:gd name="T25" fmla="*/ 246 h 1566"/>
                  <a:gd name="T26" fmla="*/ 895 w 1335"/>
                  <a:gd name="T27" fmla="*/ 273 h 1566"/>
                  <a:gd name="T28" fmla="*/ 856 w 1335"/>
                  <a:gd name="T29" fmla="*/ 345 h 1566"/>
                  <a:gd name="T30" fmla="*/ 767 w 1335"/>
                  <a:gd name="T31" fmla="*/ 209 h 1566"/>
                  <a:gd name="T32" fmla="*/ 869 w 1335"/>
                  <a:gd name="T33" fmla="*/ 195 h 1566"/>
                  <a:gd name="T34" fmla="*/ 905 w 1335"/>
                  <a:gd name="T35" fmla="*/ 88 h 1566"/>
                  <a:gd name="T36" fmla="*/ 921 w 1335"/>
                  <a:gd name="T37" fmla="*/ 168 h 1566"/>
                  <a:gd name="T38" fmla="*/ 1015 w 1335"/>
                  <a:gd name="T39" fmla="*/ 215 h 1566"/>
                  <a:gd name="T40" fmla="*/ 1042 w 1335"/>
                  <a:gd name="T41" fmla="*/ 170 h 1566"/>
                  <a:gd name="T42" fmla="*/ 942 w 1335"/>
                  <a:gd name="T43" fmla="*/ 58 h 1566"/>
                  <a:gd name="T44" fmla="*/ 823 w 1335"/>
                  <a:gd name="T45" fmla="*/ 58 h 1566"/>
                  <a:gd name="T46" fmla="*/ 841 w 1335"/>
                  <a:gd name="T47" fmla="*/ 87 h 1566"/>
                  <a:gd name="T48" fmla="*/ 734 w 1335"/>
                  <a:gd name="T49" fmla="*/ 53 h 1566"/>
                  <a:gd name="T50" fmla="*/ 725 w 1335"/>
                  <a:gd name="T51" fmla="*/ 37 h 1566"/>
                  <a:gd name="T52" fmla="*/ 595 w 1335"/>
                  <a:gd name="T53" fmla="*/ 119 h 1566"/>
                  <a:gd name="T54" fmla="*/ 539 w 1335"/>
                  <a:gd name="T55" fmla="*/ 102 h 1566"/>
                  <a:gd name="T56" fmla="*/ 625 w 1335"/>
                  <a:gd name="T57" fmla="*/ 18 h 1566"/>
                  <a:gd name="T58" fmla="*/ 546 w 1335"/>
                  <a:gd name="T59" fmla="*/ 40 h 1566"/>
                  <a:gd name="T60" fmla="*/ 436 w 1335"/>
                  <a:gd name="T61" fmla="*/ 25 h 1566"/>
                  <a:gd name="T62" fmla="*/ 508 w 1335"/>
                  <a:gd name="T63" fmla="*/ 89 h 1566"/>
                  <a:gd name="T64" fmla="*/ 395 w 1335"/>
                  <a:gd name="T65" fmla="*/ 84 h 1566"/>
                  <a:gd name="T66" fmla="*/ 274 w 1335"/>
                  <a:gd name="T67" fmla="*/ 91 h 1566"/>
                  <a:gd name="T68" fmla="*/ 58 w 1335"/>
                  <a:gd name="T69" fmla="*/ 85 h 1566"/>
                  <a:gd name="T70" fmla="*/ 6 w 1335"/>
                  <a:gd name="T71" fmla="*/ 171 h 1566"/>
                  <a:gd name="T72" fmla="*/ 27 w 1335"/>
                  <a:gd name="T73" fmla="*/ 245 h 1566"/>
                  <a:gd name="T74" fmla="*/ 82 w 1335"/>
                  <a:gd name="T75" fmla="*/ 302 h 1566"/>
                  <a:gd name="T76" fmla="*/ 130 w 1335"/>
                  <a:gd name="T77" fmla="*/ 292 h 1566"/>
                  <a:gd name="T78" fmla="*/ 164 w 1335"/>
                  <a:gd name="T79" fmla="*/ 264 h 1566"/>
                  <a:gd name="T80" fmla="*/ 292 w 1335"/>
                  <a:gd name="T81" fmla="*/ 270 h 1566"/>
                  <a:gd name="T82" fmla="*/ 370 w 1335"/>
                  <a:gd name="T83" fmla="*/ 330 h 1566"/>
                  <a:gd name="T84" fmla="*/ 462 w 1335"/>
                  <a:gd name="T85" fmla="*/ 561 h 1566"/>
                  <a:gd name="T86" fmla="*/ 582 w 1335"/>
                  <a:gd name="T87" fmla="*/ 694 h 1566"/>
                  <a:gd name="T88" fmla="*/ 659 w 1335"/>
                  <a:gd name="T89" fmla="*/ 763 h 1566"/>
                  <a:gd name="T90" fmla="*/ 804 w 1335"/>
                  <a:gd name="T91" fmla="*/ 817 h 1566"/>
                  <a:gd name="T92" fmla="*/ 925 w 1335"/>
                  <a:gd name="T93" fmla="*/ 950 h 1566"/>
                  <a:gd name="T94" fmla="*/ 948 w 1335"/>
                  <a:gd name="T95" fmla="*/ 1107 h 1566"/>
                  <a:gd name="T96" fmla="*/ 947 w 1335"/>
                  <a:gd name="T97" fmla="*/ 1386 h 1566"/>
                  <a:gd name="T98" fmla="*/ 931 w 1335"/>
                  <a:gd name="T99" fmla="*/ 1479 h 1566"/>
                  <a:gd name="T100" fmla="*/ 947 w 1335"/>
                  <a:gd name="T101" fmla="*/ 1532 h 1566"/>
                  <a:gd name="T102" fmla="*/ 984 w 1335"/>
                  <a:gd name="T103" fmla="*/ 1562 h 1566"/>
                  <a:gd name="T104" fmla="*/ 1027 w 1335"/>
                  <a:gd name="T105" fmla="*/ 1382 h 1566"/>
                  <a:gd name="T106" fmla="*/ 1169 w 1335"/>
                  <a:gd name="T107" fmla="*/ 1254 h 1566"/>
                  <a:gd name="T108" fmla="*/ 1306 w 1335"/>
                  <a:gd name="T109" fmla="*/ 1061 h 1566"/>
                  <a:gd name="T110" fmla="*/ 720 w 1335"/>
                  <a:gd name="T111" fmla="*/ 125 h 1566"/>
                  <a:gd name="T112" fmla="*/ 548 w 1335"/>
                  <a:gd name="T113" fmla="*/ 619 h 1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35" h="1566">
                    <a:moveTo>
                      <a:pt x="1314" y="992"/>
                    </a:moveTo>
                    <a:cubicBezTo>
                      <a:pt x="1312" y="992"/>
                      <a:pt x="1309" y="989"/>
                      <a:pt x="1307" y="987"/>
                    </a:cubicBezTo>
                    <a:cubicBezTo>
                      <a:pt x="1291" y="969"/>
                      <a:pt x="1270" y="967"/>
                      <a:pt x="1247" y="969"/>
                    </a:cubicBezTo>
                    <a:cubicBezTo>
                      <a:pt x="1244" y="969"/>
                      <a:pt x="1239" y="971"/>
                      <a:pt x="1238" y="967"/>
                    </a:cubicBezTo>
                    <a:cubicBezTo>
                      <a:pt x="1236" y="953"/>
                      <a:pt x="1224" y="954"/>
                      <a:pt x="1214" y="950"/>
                    </a:cubicBezTo>
                    <a:cubicBezTo>
                      <a:pt x="1208" y="948"/>
                      <a:pt x="1202" y="944"/>
                      <a:pt x="1200" y="955"/>
                    </a:cubicBezTo>
                    <a:cubicBezTo>
                      <a:pt x="1200" y="957"/>
                      <a:pt x="1197" y="957"/>
                      <a:pt x="1195" y="957"/>
                    </a:cubicBezTo>
                    <a:cubicBezTo>
                      <a:pt x="1194" y="957"/>
                      <a:pt x="1192" y="956"/>
                      <a:pt x="1193" y="954"/>
                    </a:cubicBezTo>
                    <a:cubicBezTo>
                      <a:pt x="1198" y="935"/>
                      <a:pt x="1181" y="946"/>
                      <a:pt x="1175" y="940"/>
                    </a:cubicBezTo>
                    <a:cubicBezTo>
                      <a:pt x="1183" y="933"/>
                      <a:pt x="1186" y="926"/>
                      <a:pt x="1175" y="919"/>
                    </a:cubicBezTo>
                    <a:cubicBezTo>
                      <a:pt x="1173" y="918"/>
                      <a:pt x="1171" y="914"/>
                      <a:pt x="1171" y="911"/>
                    </a:cubicBezTo>
                    <a:cubicBezTo>
                      <a:pt x="1170" y="896"/>
                      <a:pt x="1158" y="890"/>
                      <a:pt x="1146" y="885"/>
                    </a:cubicBezTo>
                    <a:cubicBezTo>
                      <a:pt x="1136" y="881"/>
                      <a:pt x="1126" y="879"/>
                      <a:pt x="1115" y="879"/>
                    </a:cubicBezTo>
                    <a:cubicBezTo>
                      <a:pt x="1106" y="879"/>
                      <a:pt x="1099" y="875"/>
                      <a:pt x="1097" y="869"/>
                    </a:cubicBezTo>
                    <a:cubicBezTo>
                      <a:pt x="1095" y="861"/>
                      <a:pt x="1087" y="858"/>
                      <a:pt x="1083" y="857"/>
                    </a:cubicBezTo>
                    <a:cubicBezTo>
                      <a:pt x="1069" y="856"/>
                      <a:pt x="1068" y="848"/>
                      <a:pt x="1069" y="837"/>
                    </a:cubicBezTo>
                    <a:cubicBezTo>
                      <a:pt x="1069" y="835"/>
                      <a:pt x="1068" y="834"/>
                      <a:pt x="1068" y="834"/>
                    </a:cubicBezTo>
                    <a:cubicBezTo>
                      <a:pt x="1061" y="834"/>
                      <a:pt x="1063" y="850"/>
                      <a:pt x="1056" y="840"/>
                    </a:cubicBezTo>
                    <a:cubicBezTo>
                      <a:pt x="1051" y="833"/>
                      <a:pt x="1047" y="834"/>
                      <a:pt x="1041" y="837"/>
                    </a:cubicBezTo>
                    <a:cubicBezTo>
                      <a:pt x="1029" y="844"/>
                      <a:pt x="1016" y="832"/>
                      <a:pt x="1004" y="837"/>
                    </a:cubicBezTo>
                    <a:cubicBezTo>
                      <a:pt x="1001" y="838"/>
                      <a:pt x="998" y="835"/>
                      <a:pt x="998" y="833"/>
                    </a:cubicBezTo>
                    <a:cubicBezTo>
                      <a:pt x="997" y="821"/>
                      <a:pt x="986" y="822"/>
                      <a:pt x="982" y="823"/>
                    </a:cubicBezTo>
                    <a:cubicBezTo>
                      <a:pt x="973" y="825"/>
                      <a:pt x="963" y="830"/>
                      <a:pt x="968" y="843"/>
                    </a:cubicBezTo>
                    <a:cubicBezTo>
                      <a:pt x="969" y="846"/>
                      <a:pt x="967" y="848"/>
                      <a:pt x="965" y="848"/>
                    </a:cubicBezTo>
                    <a:cubicBezTo>
                      <a:pt x="962" y="849"/>
                      <a:pt x="961" y="847"/>
                      <a:pt x="960" y="844"/>
                    </a:cubicBezTo>
                    <a:cubicBezTo>
                      <a:pt x="960" y="836"/>
                      <a:pt x="960" y="827"/>
                      <a:pt x="969" y="818"/>
                    </a:cubicBezTo>
                    <a:cubicBezTo>
                      <a:pt x="940" y="823"/>
                      <a:pt x="922" y="838"/>
                      <a:pt x="910" y="859"/>
                    </a:cubicBezTo>
                    <a:cubicBezTo>
                      <a:pt x="900" y="851"/>
                      <a:pt x="892" y="839"/>
                      <a:pt x="880" y="846"/>
                    </a:cubicBezTo>
                    <a:cubicBezTo>
                      <a:pt x="871" y="851"/>
                      <a:pt x="867" y="849"/>
                      <a:pt x="860" y="844"/>
                    </a:cubicBezTo>
                    <a:cubicBezTo>
                      <a:pt x="845" y="832"/>
                      <a:pt x="840" y="819"/>
                      <a:pt x="849" y="801"/>
                    </a:cubicBezTo>
                    <a:cubicBezTo>
                      <a:pt x="849" y="799"/>
                      <a:pt x="849" y="797"/>
                      <a:pt x="849" y="795"/>
                    </a:cubicBezTo>
                    <a:cubicBezTo>
                      <a:pt x="850" y="786"/>
                      <a:pt x="850" y="779"/>
                      <a:pt x="838" y="781"/>
                    </a:cubicBezTo>
                    <a:cubicBezTo>
                      <a:pt x="836" y="781"/>
                      <a:pt x="834" y="780"/>
                      <a:pt x="832" y="780"/>
                    </a:cubicBezTo>
                    <a:cubicBezTo>
                      <a:pt x="831" y="779"/>
                      <a:pt x="830" y="779"/>
                      <a:pt x="829" y="778"/>
                    </a:cubicBezTo>
                    <a:cubicBezTo>
                      <a:pt x="820" y="779"/>
                      <a:pt x="811" y="780"/>
                      <a:pt x="802" y="781"/>
                    </a:cubicBezTo>
                    <a:cubicBezTo>
                      <a:pt x="794" y="780"/>
                      <a:pt x="794" y="773"/>
                      <a:pt x="797" y="770"/>
                    </a:cubicBezTo>
                    <a:cubicBezTo>
                      <a:pt x="805" y="761"/>
                      <a:pt x="807" y="751"/>
                      <a:pt x="809" y="739"/>
                    </a:cubicBezTo>
                    <a:cubicBezTo>
                      <a:pt x="813" y="723"/>
                      <a:pt x="813" y="721"/>
                      <a:pt x="796" y="721"/>
                    </a:cubicBezTo>
                    <a:cubicBezTo>
                      <a:pt x="791" y="721"/>
                      <a:pt x="786" y="721"/>
                      <a:pt x="781" y="721"/>
                    </a:cubicBezTo>
                    <a:cubicBezTo>
                      <a:pt x="772" y="720"/>
                      <a:pt x="772" y="726"/>
                      <a:pt x="773" y="732"/>
                    </a:cubicBezTo>
                    <a:cubicBezTo>
                      <a:pt x="773" y="734"/>
                      <a:pt x="772" y="737"/>
                      <a:pt x="772" y="739"/>
                    </a:cubicBezTo>
                    <a:cubicBezTo>
                      <a:pt x="767" y="743"/>
                      <a:pt x="762" y="748"/>
                      <a:pt x="757" y="752"/>
                    </a:cubicBezTo>
                    <a:cubicBezTo>
                      <a:pt x="751" y="752"/>
                      <a:pt x="745" y="752"/>
                      <a:pt x="739" y="752"/>
                    </a:cubicBezTo>
                    <a:cubicBezTo>
                      <a:pt x="728" y="752"/>
                      <a:pt x="722" y="744"/>
                      <a:pt x="718" y="736"/>
                    </a:cubicBezTo>
                    <a:cubicBezTo>
                      <a:pt x="715" y="729"/>
                      <a:pt x="711" y="724"/>
                      <a:pt x="706" y="720"/>
                    </a:cubicBezTo>
                    <a:cubicBezTo>
                      <a:pt x="706" y="704"/>
                      <a:pt x="706" y="687"/>
                      <a:pt x="707" y="671"/>
                    </a:cubicBezTo>
                    <a:cubicBezTo>
                      <a:pt x="710" y="670"/>
                      <a:pt x="712" y="667"/>
                      <a:pt x="711" y="663"/>
                    </a:cubicBezTo>
                    <a:cubicBezTo>
                      <a:pt x="715" y="658"/>
                      <a:pt x="719" y="653"/>
                      <a:pt x="724" y="648"/>
                    </a:cubicBezTo>
                    <a:cubicBezTo>
                      <a:pt x="724" y="645"/>
                      <a:pt x="725" y="643"/>
                      <a:pt x="726" y="642"/>
                    </a:cubicBezTo>
                    <a:cubicBezTo>
                      <a:pt x="725" y="643"/>
                      <a:pt x="724" y="645"/>
                      <a:pt x="724" y="647"/>
                    </a:cubicBezTo>
                    <a:cubicBezTo>
                      <a:pt x="734" y="649"/>
                      <a:pt x="738" y="639"/>
                      <a:pt x="745" y="635"/>
                    </a:cubicBezTo>
                    <a:cubicBezTo>
                      <a:pt x="752" y="636"/>
                      <a:pt x="759" y="636"/>
                      <a:pt x="766" y="636"/>
                    </a:cubicBezTo>
                    <a:cubicBezTo>
                      <a:pt x="767" y="637"/>
                      <a:pt x="768" y="637"/>
                      <a:pt x="769" y="638"/>
                    </a:cubicBezTo>
                    <a:cubicBezTo>
                      <a:pt x="772" y="639"/>
                      <a:pt x="776" y="640"/>
                      <a:pt x="778" y="636"/>
                    </a:cubicBezTo>
                    <a:cubicBezTo>
                      <a:pt x="787" y="642"/>
                      <a:pt x="787" y="635"/>
                      <a:pt x="790" y="630"/>
                    </a:cubicBezTo>
                    <a:cubicBezTo>
                      <a:pt x="798" y="630"/>
                      <a:pt x="806" y="630"/>
                      <a:pt x="814" y="630"/>
                    </a:cubicBezTo>
                    <a:cubicBezTo>
                      <a:pt x="816" y="636"/>
                      <a:pt x="821" y="636"/>
                      <a:pt x="826" y="635"/>
                    </a:cubicBezTo>
                    <a:cubicBezTo>
                      <a:pt x="830" y="635"/>
                      <a:pt x="834" y="636"/>
                      <a:pt x="838" y="636"/>
                    </a:cubicBezTo>
                    <a:cubicBezTo>
                      <a:pt x="838" y="636"/>
                      <a:pt x="838" y="636"/>
                      <a:pt x="838" y="636"/>
                    </a:cubicBezTo>
                    <a:cubicBezTo>
                      <a:pt x="845" y="644"/>
                      <a:pt x="853" y="651"/>
                      <a:pt x="851" y="663"/>
                    </a:cubicBezTo>
                    <a:cubicBezTo>
                      <a:pt x="850" y="670"/>
                      <a:pt x="855" y="676"/>
                      <a:pt x="859" y="680"/>
                    </a:cubicBezTo>
                    <a:cubicBezTo>
                      <a:pt x="865" y="686"/>
                      <a:pt x="874" y="689"/>
                      <a:pt x="879" y="678"/>
                    </a:cubicBezTo>
                    <a:cubicBezTo>
                      <a:pt x="879" y="675"/>
                      <a:pt x="880" y="672"/>
                      <a:pt x="880" y="669"/>
                    </a:cubicBezTo>
                    <a:cubicBezTo>
                      <a:pt x="882" y="654"/>
                      <a:pt x="873" y="642"/>
                      <a:pt x="869" y="630"/>
                    </a:cubicBezTo>
                    <a:cubicBezTo>
                      <a:pt x="869" y="628"/>
                      <a:pt x="869" y="626"/>
                      <a:pt x="869" y="624"/>
                    </a:cubicBezTo>
                    <a:cubicBezTo>
                      <a:pt x="873" y="622"/>
                      <a:pt x="875" y="620"/>
                      <a:pt x="873" y="615"/>
                    </a:cubicBezTo>
                    <a:cubicBezTo>
                      <a:pt x="874" y="614"/>
                      <a:pt x="874" y="613"/>
                      <a:pt x="874" y="612"/>
                    </a:cubicBezTo>
                    <a:cubicBezTo>
                      <a:pt x="881" y="607"/>
                      <a:pt x="886" y="601"/>
                      <a:pt x="891" y="595"/>
                    </a:cubicBezTo>
                    <a:cubicBezTo>
                      <a:pt x="894" y="594"/>
                      <a:pt x="897" y="592"/>
                      <a:pt x="898" y="588"/>
                    </a:cubicBezTo>
                    <a:cubicBezTo>
                      <a:pt x="920" y="583"/>
                      <a:pt x="929" y="561"/>
                      <a:pt x="916" y="546"/>
                    </a:cubicBezTo>
                    <a:cubicBezTo>
                      <a:pt x="916" y="542"/>
                      <a:pt x="916" y="538"/>
                      <a:pt x="916" y="534"/>
                    </a:cubicBezTo>
                    <a:cubicBezTo>
                      <a:pt x="921" y="534"/>
                      <a:pt x="921" y="545"/>
                      <a:pt x="924" y="540"/>
                    </a:cubicBezTo>
                    <a:cubicBezTo>
                      <a:pt x="928" y="532"/>
                      <a:pt x="938" y="530"/>
                      <a:pt x="940" y="520"/>
                    </a:cubicBezTo>
                    <a:cubicBezTo>
                      <a:pt x="942" y="511"/>
                      <a:pt x="950" y="506"/>
                      <a:pt x="957" y="505"/>
                    </a:cubicBezTo>
                    <a:cubicBezTo>
                      <a:pt x="973" y="502"/>
                      <a:pt x="977" y="494"/>
                      <a:pt x="976" y="480"/>
                    </a:cubicBezTo>
                    <a:cubicBezTo>
                      <a:pt x="979" y="479"/>
                      <a:pt x="982" y="478"/>
                      <a:pt x="982" y="474"/>
                    </a:cubicBezTo>
                    <a:cubicBezTo>
                      <a:pt x="988" y="475"/>
                      <a:pt x="992" y="471"/>
                      <a:pt x="996" y="468"/>
                    </a:cubicBezTo>
                    <a:cubicBezTo>
                      <a:pt x="1004" y="462"/>
                      <a:pt x="1014" y="458"/>
                      <a:pt x="1024" y="459"/>
                    </a:cubicBezTo>
                    <a:cubicBezTo>
                      <a:pt x="1020" y="461"/>
                      <a:pt x="1019" y="465"/>
                      <a:pt x="1018" y="470"/>
                    </a:cubicBezTo>
                    <a:cubicBezTo>
                      <a:pt x="1026" y="473"/>
                      <a:pt x="1033" y="472"/>
                      <a:pt x="1038" y="464"/>
                    </a:cubicBezTo>
                    <a:cubicBezTo>
                      <a:pt x="1041" y="460"/>
                      <a:pt x="1046" y="459"/>
                      <a:pt x="1051" y="459"/>
                    </a:cubicBezTo>
                    <a:cubicBezTo>
                      <a:pt x="1065" y="462"/>
                      <a:pt x="1069" y="446"/>
                      <a:pt x="1080" y="443"/>
                    </a:cubicBezTo>
                    <a:cubicBezTo>
                      <a:pt x="1075" y="444"/>
                      <a:pt x="1074" y="430"/>
                      <a:pt x="1070" y="438"/>
                    </a:cubicBezTo>
                    <a:cubicBezTo>
                      <a:pt x="1064" y="450"/>
                      <a:pt x="1056" y="446"/>
                      <a:pt x="1048" y="447"/>
                    </a:cubicBezTo>
                    <a:cubicBezTo>
                      <a:pt x="1044" y="446"/>
                      <a:pt x="1042" y="440"/>
                      <a:pt x="1036" y="441"/>
                    </a:cubicBezTo>
                    <a:cubicBezTo>
                      <a:pt x="1036" y="439"/>
                      <a:pt x="1035" y="437"/>
                      <a:pt x="1035" y="435"/>
                    </a:cubicBezTo>
                    <a:cubicBezTo>
                      <a:pt x="1038" y="429"/>
                      <a:pt x="1032" y="426"/>
                      <a:pt x="1031" y="422"/>
                    </a:cubicBezTo>
                    <a:cubicBezTo>
                      <a:pt x="1032" y="422"/>
                      <a:pt x="1032" y="421"/>
                      <a:pt x="1031" y="420"/>
                    </a:cubicBezTo>
                    <a:cubicBezTo>
                      <a:pt x="1039" y="411"/>
                      <a:pt x="1039" y="409"/>
                      <a:pt x="1033" y="405"/>
                    </a:cubicBezTo>
                    <a:cubicBezTo>
                      <a:pt x="1032" y="405"/>
                      <a:pt x="1031" y="404"/>
                      <a:pt x="1030" y="404"/>
                    </a:cubicBezTo>
                    <a:cubicBezTo>
                      <a:pt x="1026" y="401"/>
                      <a:pt x="1022" y="401"/>
                      <a:pt x="1018" y="401"/>
                    </a:cubicBezTo>
                    <a:cubicBezTo>
                      <a:pt x="1019" y="388"/>
                      <a:pt x="1030" y="392"/>
                      <a:pt x="1039" y="388"/>
                    </a:cubicBezTo>
                    <a:cubicBezTo>
                      <a:pt x="1048" y="388"/>
                      <a:pt x="1057" y="388"/>
                      <a:pt x="1066" y="388"/>
                    </a:cubicBezTo>
                    <a:cubicBezTo>
                      <a:pt x="1084" y="396"/>
                      <a:pt x="1097" y="384"/>
                      <a:pt x="1113" y="371"/>
                    </a:cubicBezTo>
                    <a:cubicBezTo>
                      <a:pt x="1106" y="391"/>
                      <a:pt x="1095" y="405"/>
                      <a:pt x="1088" y="421"/>
                    </a:cubicBezTo>
                    <a:cubicBezTo>
                      <a:pt x="1102" y="427"/>
                      <a:pt x="1118" y="417"/>
                      <a:pt x="1132" y="426"/>
                    </a:cubicBezTo>
                    <a:cubicBezTo>
                      <a:pt x="1135" y="428"/>
                      <a:pt x="1140" y="428"/>
                      <a:pt x="1143" y="431"/>
                    </a:cubicBezTo>
                    <a:cubicBezTo>
                      <a:pt x="1145" y="433"/>
                      <a:pt x="1150" y="434"/>
                      <a:pt x="1152" y="430"/>
                    </a:cubicBezTo>
                    <a:cubicBezTo>
                      <a:pt x="1154" y="428"/>
                      <a:pt x="1153" y="425"/>
                      <a:pt x="1151" y="422"/>
                    </a:cubicBezTo>
                    <a:cubicBezTo>
                      <a:pt x="1147" y="417"/>
                      <a:pt x="1140" y="412"/>
                      <a:pt x="1144" y="404"/>
                    </a:cubicBezTo>
                    <a:cubicBezTo>
                      <a:pt x="1144" y="403"/>
                      <a:pt x="1142" y="401"/>
                      <a:pt x="1141" y="402"/>
                    </a:cubicBezTo>
                    <a:cubicBezTo>
                      <a:pt x="1131" y="406"/>
                      <a:pt x="1126" y="396"/>
                      <a:pt x="1119" y="393"/>
                    </a:cubicBezTo>
                    <a:cubicBezTo>
                      <a:pt x="1117" y="392"/>
                      <a:pt x="1113" y="393"/>
                      <a:pt x="1116" y="388"/>
                    </a:cubicBezTo>
                    <a:cubicBezTo>
                      <a:pt x="1119" y="382"/>
                      <a:pt x="1120" y="374"/>
                      <a:pt x="1122" y="370"/>
                    </a:cubicBezTo>
                    <a:cubicBezTo>
                      <a:pt x="1131" y="351"/>
                      <a:pt x="1126" y="342"/>
                      <a:pt x="1108" y="337"/>
                    </a:cubicBezTo>
                    <a:cubicBezTo>
                      <a:pt x="1105" y="334"/>
                      <a:pt x="1099" y="339"/>
                      <a:pt x="1096" y="333"/>
                    </a:cubicBezTo>
                    <a:cubicBezTo>
                      <a:pt x="1099" y="333"/>
                      <a:pt x="1104" y="334"/>
                      <a:pt x="1104" y="331"/>
                    </a:cubicBezTo>
                    <a:cubicBezTo>
                      <a:pt x="1104" y="326"/>
                      <a:pt x="1102" y="319"/>
                      <a:pt x="1098" y="319"/>
                    </a:cubicBezTo>
                    <a:cubicBezTo>
                      <a:pt x="1082" y="320"/>
                      <a:pt x="1077" y="306"/>
                      <a:pt x="1066" y="300"/>
                    </a:cubicBezTo>
                    <a:cubicBezTo>
                      <a:pt x="1066" y="297"/>
                      <a:pt x="1066" y="294"/>
                      <a:pt x="1066" y="291"/>
                    </a:cubicBezTo>
                    <a:cubicBezTo>
                      <a:pt x="1066" y="288"/>
                      <a:pt x="1067" y="284"/>
                      <a:pt x="1065" y="282"/>
                    </a:cubicBezTo>
                    <a:cubicBezTo>
                      <a:pt x="1058" y="272"/>
                      <a:pt x="1050" y="262"/>
                      <a:pt x="1042" y="252"/>
                    </a:cubicBezTo>
                    <a:cubicBezTo>
                      <a:pt x="1037" y="247"/>
                      <a:pt x="1029" y="241"/>
                      <a:pt x="1026" y="250"/>
                    </a:cubicBezTo>
                    <a:cubicBezTo>
                      <a:pt x="1022" y="260"/>
                      <a:pt x="1014" y="265"/>
                      <a:pt x="1009" y="272"/>
                    </a:cubicBezTo>
                    <a:cubicBezTo>
                      <a:pt x="1007" y="272"/>
                      <a:pt x="1005" y="272"/>
                      <a:pt x="1003" y="272"/>
                    </a:cubicBezTo>
                    <a:cubicBezTo>
                      <a:pt x="997" y="266"/>
                      <a:pt x="991" y="259"/>
                      <a:pt x="984" y="252"/>
                    </a:cubicBezTo>
                    <a:cubicBezTo>
                      <a:pt x="984" y="250"/>
                      <a:pt x="983" y="248"/>
                      <a:pt x="983" y="246"/>
                    </a:cubicBezTo>
                    <a:cubicBezTo>
                      <a:pt x="986" y="237"/>
                      <a:pt x="982" y="233"/>
                      <a:pt x="973" y="234"/>
                    </a:cubicBezTo>
                    <a:cubicBezTo>
                      <a:pt x="970" y="232"/>
                      <a:pt x="967" y="230"/>
                      <a:pt x="964" y="228"/>
                    </a:cubicBezTo>
                    <a:cubicBezTo>
                      <a:pt x="960" y="223"/>
                      <a:pt x="957" y="217"/>
                      <a:pt x="949" y="217"/>
                    </a:cubicBezTo>
                    <a:cubicBezTo>
                      <a:pt x="947" y="217"/>
                      <a:pt x="945" y="216"/>
                      <a:pt x="943" y="216"/>
                    </a:cubicBezTo>
                    <a:cubicBezTo>
                      <a:pt x="937" y="215"/>
                      <a:pt x="931" y="215"/>
                      <a:pt x="924" y="212"/>
                    </a:cubicBezTo>
                    <a:cubicBezTo>
                      <a:pt x="908" y="203"/>
                      <a:pt x="898" y="211"/>
                      <a:pt x="898" y="228"/>
                    </a:cubicBezTo>
                    <a:cubicBezTo>
                      <a:pt x="898" y="240"/>
                      <a:pt x="904" y="254"/>
                      <a:pt x="893" y="265"/>
                    </a:cubicBezTo>
                    <a:cubicBezTo>
                      <a:pt x="893" y="265"/>
                      <a:pt x="895" y="268"/>
                      <a:pt x="895" y="270"/>
                    </a:cubicBezTo>
                    <a:cubicBezTo>
                      <a:pt x="895" y="271"/>
                      <a:pt x="895" y="272"/>
                      <a:pt x="895" y="273"/>
                    </a:cubicBezTo>
                    <a:cubicBezTo>
                      <a:pt x="891" y="278"/>
                      <a:pt x="894" y="280"/>
                      <a:pt x="898" y="281"/>
                    </a:cubicBezTo>
                    <a:cubicBezTo>
                      <a:pt x="901" y="286"/>
                      <a:pt x="904" y="291"/>
                      <a:pt x="910" y="294"/>
                    </a:cubicBezTo>
                    <a:cubicBezTo>
                      <a:pt x="910" y="297"/>
                      <a:pt x="910" y="300"/>
                      <a:pt x="911" y="303"/>
                    </a:cubicBezTo>
                    <a:cubicBezTo>
                      <a:pt x="910" y="304"/>
                      <a:pt x="910" y="305"/>
                      <a:pt x="910" y="306"/>
                    </a:cubicBezTo>
                    <a:cubicBezTo>
                      <a:pt x="903" y="311"/>
                      <a:pt x="897" y="317"/>
                      <a:pt x="892" y="324"/>
                    </a:cubicBezTo>
                    <a:cubicBezTo>
                      <a:pt x="880" y="330"/>
                      <a:pt x="885" y="340"/>
                      <a:pt x="889" y="346"/>
                    </a:cubicBezTo>
                    <a:cubicBezTo>
                      <a:pt x="893" y="352"/>
                      <a:pt x="892" y="358"/>
                      <a:pt x="892" y="363"/>
                    </a:cubicBezTo>
                    <a:cubicBezTo>
                      <a:pt x="890" y="371"/>
                      <a:pt x="887" y="376"/>
                      <a:pt x="878" y="368"/>
                    </a:cubicBezTo>
                    <a:cubicBezTo>
                      <a:pt x="870" y="361"/>
                      <a:pt x="862" y="354"/>
                      <a:pt x="856" y="345"/>
                    </a:cubicBezTo>
                    <a:cubicBezTo>
                      <a:pt x="858" y="343"/>
                      <a:pt x="859" y="342"/>
                      <a:pt x="857" y="340"/>
                    </a:cubicBezTo>
                    <a:cubicBezTo>
                      <a:pt x="858" y="326"/>
                      <a:pt x="856" y="316"/>
                      <a:pt x="837" y="317"/>
                    </a:cubicBezTo>
                    <a:cubicBezTo>
                      <a:pt x="830" y="317"/>
                      <a:pt x="818" y="315"/>
                      <a:pt x="812" y="308"/>
                    </a:cubicBezTo>
                    <a:cubicBezTo>
                      <a:pt x="799" y="291"/>
                      <a:pt x="781" y="293"/>
                      <a:pt x="764" y="293"/>
                    </a:cubicBezTo>
                    <a:cubicBezTo>
                      <a:pt x="755" y="293"/>
                      <a:pt x="754" y="290"/>
                      <a:pt x="754" y="283"/>
                    </a:cubicBezTo>
                    <a:cubicBezTo>
                      <a:pt x="755" y="275"/>
                      <a:pt x="753" y="270"/>
                      <a:pt x="744" y="269"/>
                    </a:cubicBezTo>
                    <a:cubicBezTo>
                      <a:pt x="740" y="269"/>
                      <a:pt x="737" y="264"/>
                      <a:pt x="733" y="261"/>
                    </a:cubicBezTo>
                    <a:cubicBezTo>
                      <a:pt x="733" y="259"/>
                      <a:pt x="733" y="257"/>
                      <a:pt x="733" y="255"/>
                    </a:cubicBezTo>
                    <a:cubicBezTo>
                      <a:pt x="740" y="236"/>
                      <a:pt x="753" y="222"/>
                      <a:pt x="767" y="209"/>
                    </a:cubicBezTo>
                    <a:cubicBezTo>
                      <a:pt x="772" y="204"/>
                      <a:pt x="769" y="198"/>
                      <a:pt x="770" y="198"/>
                    </a:cubicBezTo>
                    <a:cubicBezTo>
                      <a:pt x="784" y="201"/>
                      <a:pt x="794" y="187"/>
                      <a:pt x="808" y="192"/>
                    </a:cubicBezTo>
                    <a:cubicBezTo>
                      <a:pt x="808" y="185"/>
                      <a:pt x="807" y="178"/>
                      <a:pt x="807" y="171"/>
                    </a:cubicBezTo>
                    <a:cubicBezTo>
                      <a:pt x="807" y="170"/>
                      <a:pt x="808" y="169"/>
                      <a:pt x="808" y="167"/>
                    </a:cubicBezTo>
                    <a:cubicBezTo>
                      <a:pt x="810" y="167"/>
                      <a:pt x="812" y="167"/>
                      <a:pt x="814" y="166"/>
                    </a:cubicBezTo>
                    <a:cubicBezTo>
                      <a:pt x="826" y="168"/>
                      <a:pt x="816" y="174"/>
                      <a:pt x="816" y="178"/>
                    </a:cubicBezTo>
                    <a:cubicBezTo>
                      <a:pt x="817" y="184"/>
                      <a:pt x="814" y="189"/>
                      <a:pt x="808" y="192"/>
                    </a:cubicBezTo>
                    <a:cubicBezTo>
                      <a:pt x="816" y="195"/>
                      <a:pt x="829" y="202"/>
                      <a:pt x="831" y="200"/>
                    </a:cubicBezTo>
                    <a:cubicBezTo>
                      <a:pt x="843" y="187"/>
                      <a:pt x="857" y="196"/>
                      <a:pt x="869" y="195"/>
                    </a:cubicBezTo>
                    <a:cubicBezTo>
                      <a:pt x="871" y="195"/>
                      <a:pt x="873" y="195"/>
                      <a:pt x="873" y="192"/>
                    </a:cubicBezTo>
                    <a:cubicBezTo>
                      <a:pt x="856" y="178"/>
                      <a:pt x="838" y="167"/>
                      <a:pt x="817" y="159"/>
                    </a:cubicBezTo>
                    <a:cubicBezTo>
                      <a:pt x="820" y="156"/>
                      <a:pt x="818" y="149"/>
                      <a:pt x="825" y="151"/>
                    </a:cubicBezTo>
                    <a:cubicBezTo>
                      <a:pt x="836" y="154"/>
                      <a:pt x="846" y="148"/>
                      <a:pt x="856" y="148"/>
                    </a:cubicBezTo>
                    <a:cubicBezTo>
                      <a:pt x="859" y="148"/>
                      <a:pt x="860" y="147"/>
                      <a:pt x="860" y="144"/>
                    </a:cubicBezTo>
                    <a:cubicBezTo>
                      <a:pt x="870" y="133"/>
                      <a:pt x="859" y="119"/>
                      <a:pt x="864" y="106"/>
                    </a:cubicBezTo>
                    <a:cubicBezTo>
                      <a:pt x="867" y="98"/>
                      <a:pt x="853" y="99"/>
                      <a:pt x="850" y="93"/>
                    </a:cubicBezTo>
                    <a:cubicBezTo>
                      <a:pt x="863" y="92"/>
                      <a:pt x="879" y="91"/>
                      <a:pt x="887" y="85"/>
                    </a:cubicBezTo>
                    <a:cubicBezTo>
                      <a:pt x="898" y="78"/>
                      <a:pt x="900" y="84"/>
                      <a:pt x="905" y="88"/>
                    </a:cubicBezTo>
                    <a:cubicBezTo>
                      <a:pt x="908" y="91"/>
                      <a:pt x="911" y="94"/>
                      <a:pt x="915" y="96"/>
                    </a:cubicBezTo>
                    <a:cubicBezTo>
                      <a:pt x="924" y="100"/>
                      <a:pt x="921" y="103"/>
                      <a:pt x="915" y="107"/>
                    </a:cubicBezTo>
                    <a:cubicBezTo>
                      <a:pt x="931" y="106"/>
                      <a:pt x="945" y="113"/>
                      <a:pt x="950" y="125"/>
                    </a:cubicBezTo>
                    <a:cubicBezTo>
                      <a:pt x="956" y="137"/>
                      <a:pt x="959" y="146"/>
                      <a:pt x="975" y="142"/>
                    </a:cubicBezTo>
                    <a:cubicBezTo>
                      <a:pt x="977" y="141"/>
                      <a:pt x="982" y="147"/>
                      <a:pt x="986" y="150"/>
                    </a:cubicBezTo>
                    <a:cubicBezTo>
                      <a:pt x="978" y="156"/>
                      <a:pt x="973" y="158"/>
                      <a:pt x="966" y="150"/>
                    </a:cubicBezTo>
                    <a:cubicBezTo>
                      <a:pt x="959" y="143"/>
                      <a:pt x="950" y="147"/>
                      <a:pt x="942" y="148"/>
                    </a:cubicBezTo>
                    <a:cubicBezTo>
                      <a:pt x="939" y="148"/>
                      <a:pt x="937" y="152"/>
                      <a:pt x="938" y="155"/>
                    </a:cubicBezTo>
                    <a:cubicBezTo>
                      <a:pt x="943" y="173"/>
                      <a:pt x="930" y="171"/>
                      <a:pt x="921" y="168"/>
                    </a:cubicBezTo>
                    <a:cubicBezTo>
                      <a:pt x="914" y="165"/>
                      <a:pt x="909" y="168"/>
                      <a:pt x="903" y="171"/>
                    </a:cubicBezTo>
                    <a:cubicBezTo>
                      <a:pt x="899" y="173"/>
                      <a:pt x="898" y="176"/>
                      <a:pt x="899" y="179"/>
                    </a:cubicBezTo>
                    <a:cubicBezTo>
                      <a:pt x="899" y="184"/>
                      <a:pt x="904" y="183"/>
                      <a:pt x="907" y="183"/>
                    </a:cubicBezTo>
                    <a:cubicBezTo>
                      <a:pt x="916" y="182"/>
                      <a:pt x="924" y="184"/>
                      <a:pt x="933" y="181"/>
                    </a:cubicBezTo>
                    <a:cubicBezTo>
                      <a:pt x="940" y="178"/>
                      <a:pt x="946" y="182"/>
                      <a:pt x="953" y="187"/>
                    </a:cubicBezTo>
                    <a:cubicBezTo>
                      <a:pt x="961" y="192"/>
                      <a:pt x="960" y="205"/>
                      <a:pt x="969" y="206"/>
                    </a:cubicBezTo>
                    <a:cubicBezTo>
                      <a:pt x="984" y="207"/>
                      <a:pt x="995" y="218"/>
                      <a:pt x="1008" y="223"/>
                    </a:cubicBezTo>
                    <a:cubicBezTo>
                      <a:pt x="1012" y="224"/>
                      <a:pt x="1014" y="225"/>
                      <a:pt x="1016" y="222"/>
                    </a:cubicBezTo>
                    <a:cubicBezTo>
                      <a:pt x="1019" y="219"/>
                      <a:pt x="1016" y="216"/>
                      <a:pt x="1015" y="215"/>
                    </a:cubicBezTo>
                    <a:cubicBezTo>
                      <a:pt x="1009" y="208"/>
                      <a:pt x="1002" y="203"/>
                      <a:pt x="996" y="197"/>
                    </a:cubicBezTo>
                    <a:cubicBezTo>
                      <a:pt x="1004" y="198"/>
                      <a:pt x="1011" y="201"/>
                      <a:pt x="1017" y="205"/>
                    </a:cubicBezTo>
                    <a:cubicBezTo>
                      <a:pt x="1024" y="208"/>
                      <a:pt x="1028" y="206"/>
                      <a:pt x="1033" y="201"/>
                    </a:cubicBezTo>
                    <a:cubicBezTo>
                      <a:pt x="1041" y="195"/>
                      <a:pt x="1030" y="196"/>
                      <a:pt x="1030" y="192"/>
                    </a:cubicBezTo>
                    <a:cubicBezTo>
                      <a:pt x="1029" y="179"/>
                      <a:pt x="1017" y="177"/>
                      <a:pt x="1009" y="171"/>
                    </a:cubicBezTo>
                    <a:cubicBezTo>
                      <a:pt x="1000" y="166"/>
                      <a:pt x="1001" y="157"/>
                      <a:pt x="1005" y="151"/>
                    </a:cubicBezTo>
                    <a:cubicBezTo>
                      <a:pt x="1009" y="145"/>
                      <a:pt x="1014" y="155"/>
                      <a:pt x="1020" y="155"/>
                    </a:cubicBezTo>
                    <a:cubicBezTo>
                      <a:pt x="1022" y="154"/>
                      <a:pt x="1024" y="161"/>
                      <a:pt x="1027" y="163"/>
                    </a:cubicBezTo>
                    <a:cubicBezTo>
                      <a:pt x="1031" y="167"/>
                      <a:pt x="1035" y="174"/>
                      <a:pt x="1042" y="170"/>
                    </a:cubicBezTo>
                    <a:cubicBezTo>
                      <a:pt x="1052" y="164"/>
                      <a:pt x="1059" y="156"/>
                      <a:pt x="1065" y="146"/>
                    </a:cubicBezTo>
                    <a:cubicBezTo>
                      <a:pt x="1066" y="145"/>
                      <a:pt x="1065" y="144"/>
                      <a:pt x="1064" y="144"/>
                    </a:cubicBezTo>
                    <a:cubicBezTo>
                      <a:pt x="1050" y="140"/>
                      <a:pt x="1043" y="125"/>
                      <a:pt x="1028" y="123"/>
                    </a:cubicBezTo>
                    <a:cubicBezTo>
                      <a:pt x="1020" y="122"/>
                      <a:pt x="1013" y="119"/>
                      <a:pt x="1006" y="117"/>
                    </a:cubicBezTo>
                    <a:cubicBezTo>
                      <a:pt x="1002" y="115"/>
                      <a:pt x="998" y="107"/>
                      <a:pt x="1002" y="106"/>
                    </a:cubicBezTo>
                    <a:cubicBezTo>
                      <a:pt x="1016" y="102"/>
                      <a:pt x="995" y="91"/>
                      <a:pt x="1007" y="88"/>
                    </a:cubicBezTo>
                    <a:cubicBezTo>
                      <a:pt x="997" y="89"/>
                      <a:pt x="993" y="76"/>
                      <a:pt x="989" y="76"/>
                    </a:cubicBezTo>
                    <a:cubicBezTo>
                      <a:pt x="971" y="80"/>
                      <a:pt x="965" y="54"/>
                      <a:pt x="947" y="63"/>
                    </a:cubicBezTo>
                    <a:cubicBezTo>
                      <a:pt x="944" y="64"/>
                      <a:pt x="944" y="60"/>
                      <a:pt x="942" y="58"/>
                    </a:cubicBezTo>
                    <a:cubicBezTo>
                      <a:pt x="929" y="47"/>
                      <a:pt x="917" y="35"/>
                      <a:pt x="898" y="39"/>
                    </a:cubicBezTo>
                    <a:cubicBezTo>
                      <a:pt x="898" y="45"/>
                      <a:pt x="894" y="49"/>
                      <a:pt x="888" y="46"/>
                    </a:cubicBezTo>
                    <a:cubicBezTo>
                      <a:pt x="881" y="43"/>
                      <a:pt x="877" y="47"/>
                      <a:pt x="869" y="50"/>
                    </a:cubicBezTo>
                    <a:cubicBezTo>
                      <a:pt x="869" y="42"/>
                      <a:pt x="869" y="34"/>
                      <a:pt x="869" y="27"/>
                    </a:cubicBezTo>
                    <a:cubicBezTo>
                      <a:pt x="865" y="25"/>
                      <a:pt x="863" y="11"/>
                      <a:pt x="852" y="17"/>
                    </a:cubicBezTo>
                    <a:cubicBezTo>
                      <a:pt x="845" y="21"/>
                      <a:pt x="837" y="24"/>
                      <a:pt x="830" y="27"/>
                    </a:cubicBezTo>
                    <a:cubicBezTo>
                      <a:pt x="825" y="29"/>
                      <a:pt x="821" y="32"/>
                      <a:pt x="823" y="36"/>
                    </a:cubicBezTo>
                    <a:cubicBezTo>
                      <a:pt x="826" y="42"/>
                      <a:pt x="826" y="46"/>
                      <a:pt x="823" y="51"/>
                    </a:cubicBezTo>
                    <a:cubicBezTo>
                      <a:pt x="822" y="54"/>
                      <a:pt x="829" y="57"/>
                      <a:pt x="823" y="58"/>
                    </a:cubicBezTo>
                    <a:cubicBezTo>
                      <a:pt x="819" y="58"/>
                      <a:pt x="818" y="55"/>
                      <a:pt x="817" y="51"/>
                    </a:cubicBezTo>
                    <a:cubicBezTo>
                      <a:pt x="813" y="37"/>
                      <a:pt x="815" y="26"/>
                      <a:pt x="830" y="20"/>
                    </a:cubicBezTo>
                    <a:cubicBezTo>
                      <a:pt x="816" y="15"/>
                      <a:pt x="794" y="22"/>
                      <a:pt x="787" y="32"/>
                    </a:cubicBezTo>
                    <a:cubicBezTo>
                      <a:pt x="781" y="40"/>
                      <a:pt x="779" y="50"/>
                      <a:pt x="782" y="60"/>
                    </a:cubicBezTo>
                    <a:cubicBezTo>
                      <a:pt x="784" y="67"/>
                      <a:pt x="794" y="64"/>
                      <a:pt x="800" y="66"/>
                    </a:cubicBezTo>
                    <a:cubicBezTo>
                      <a:pt x="801" y="67"/>
                      <a:pt x="803" y="67"/>
                      <a:pt x="802" y="68"/>
                    </a:cubicBezTo>
                    <a:cubicBezTo>
                      <a:pt x="797" y="72"/>
                      <a:pt x="789" y="64"/>
                      <a:pt x="787" y="73"/>
                    </a:cubicBezTo>
                    <a:cubicBezTo>
                      <a:pt x="787" y="77"/>
                      <a:pt x="790" y="81"/>
                      <a:pt x="795" y="81"/>
                    </a:cubicBezTo>
                    <a:cubicBezTo>
                      <a:pt x="811" y="79"/>
                      <a:pt x="825" y="91"/>
                      <a:pt x="841" y="87"/>
                    </a:cubicBezTo>
                    <a:cubicBezTo>
                      <a:pt x="844" y="87"/>
                      <a:pt x="847" y="87"/>
                      <a:pt x="847" y="91"/>
                    </a:cubicBezTo>
                    <a:cubicBezTo>
                      <a:pt x="836" y="89"/>
                      <a:pt x="825" y="88"/>
                      <a:pt x="823" y="104"/>
                    </a:cubicBezTo>
                    <a:cubicBezTo>
                      <a:pt x="822" y="108"/>
                      <a:pt x="819" y="112"/>
                      <a:pt x="817" y="117"/>
                    </a:cubicBezTo>
                    <a:cubicBezTo>
                      <a:pt x="814" y="119"/>
                      <a:pt x="810" y="121"/>
                      <a:pt x="812" y="126"/>
                    </a:cubicBezTo>
                    <a:cubicBezTo>
                      <a:pt x="797" y="132"/>
                      <a:pt x="800" y="117"/>
                      <a:pt x="801" y="113"/>
                    </a:cubicBezTo>
                    <a:cubicBezTo>
                      <a:pt x="801" y="104"/>
                      <a:pt x="797" y="101"/>
                      <a:pt x="790" y="102"/>
                    </a:cubicBezTo>
                    <a:cubicBezTo>
                      <a:pt x="771" y="106"/>
                      <a:pt x="768" y="93"/>
                      <a:pt x="763" y="81"/>
                    </a:cubicBezTo>
                    <a:cubicBezTo>
                      <a:pt x="767" y="76"/>
                      <a:pt x="764" y="74"/>
                      <a:pt x="760" y="72"/>
                    </a:cubicBezTo>
                    <a:cubicBezTo>
                      <a:pt x="754" y="63"/>
                      <a:pt x="750" y="50"/>
                      <a:pt x="734" y="53"/>
                    </a:cubicBezTo>
                    <a:cubicBezTo>
                      <a:pt x="744" y="49"/>
                      <a:pt x="747" y="34"/>
                      <a:pt x="760" y="38"/>
                    </a:cubicBezTo>
                    <a:cubicBezTo>
                      <a:pt x="762" y="39"/>
                      <a:pt x="763" y="38"/>
                      <a:pt x="762" y="36"/>
                    </a:cubicBezTo>
                    <a:cubicBezTo>
                      <a:pt x="766" y="31"/>
                      <a:pt x="768" y="26"/>
                      <a:pt x="772" y="22"/>
                    </a:cubicBezTo>
                    <a:cubicBezTo>
                      <a:pt x="776" y="17"/>
                      <a:pt x="774" y="14"/>
                      <a:pt x="770" y="14"/>
                    </a:cubicBezTo>
                    <a:cubicBezTo>
                      <a:pt x="760" y="15"/>
                      <a:pt x="752" y="7"/>
                      <a:pt x="742" y="10"/>
                    </a:cubicBezTo>
                    <a:cubicBezTo>
                      <a:pt x="741" y="10"/>
                      <a:pt x="740" y="10"/>
                      <a:pt x="739" y="10"/>
                    </a:cubicBezTo>
                    <a:cubicBezTo>
                      <a:pt x="736" y="9"/>
                      <a:pt x="733" y="11"/>
                      <a:pt x="730" y="13"/>
                    </a:cubicBezTo>
                    <a:cubicBezTo>
                      <a:pt x="725" y="14"/>
                      <a:pt x="730" y="19"/>
                      <a:pt x="727" y="21"/>
                    </a:cubicBezTo>
                    <a:cubicBezTo>
                      <a:pt x="717" y="25"/>
                      <a:pt x="722" y="32"/>
                      <a:pt x="725" y="37"/>
                    </a:cubicBezTo>
                    <a:cubicBezTo>
                      <a:pt x="727" y="43"/>
                      <a:pt x="730" y="51"/>
                      <a:pt x="725" y="53"/>
                    </a:cubicBezTo>
                    <a:cubicBezTo>
                      <a:pt x="708" y="62"/>
                      <a:pt x="711" y="76"/>
                      <a:pt x="713" y="90"/>
                    </a:cubicBezTo>
                    <a:cubicBezTo>
                      <a:pt x="702" y="91"/>
                      <a:pt x="694" y="97"/>
                      <a:pt x="688" y="106"/>
                    </a:cubicBezTo>
                    <a:cubicBezTo>
                      <a:pt x="693" y="108"/>
                      <a:pt x="698" y="110"/>
                      <a:pt x="702" y="112"/>
                    </a:cubicBezTo>
                    <a:cubicBezTo>
                      <a:pt x="697" y="117"/>
                      <a:pt x="693" y="120"/>
                      <a:pt x="688" y="124"/>
                    </a:cubicBezTo>
                    <a:cubicBezTo>
                      <a:pt x="684" y="123"/>
                      <a:pt x="680" y="124"/>
                      <a:pt x="676" y="126"/>
                    </a:cubicBezTo>
                    <a:cubicBezTo>
                      <a:pt x="661" y="127"/>
                      <a:pt x="648" y="121"/>
                      <a:pt x="634" y="115"/>
                    </a:cubicBezTo>
                    <a:cubicBezTo>
                      <a:pt x="631" y="115"/>
                      <a:pt x="628" y="114"/>
                      <a:pt x="625" y="114"/>
                    </a:cubicBezTo>
                    <a:cubicBezTo>
                      <a:pt x="618" y="106"/>
                      <a:pt x="604" y="108"/>
                      <a:pt x="595" y="119"/>
                    </a:cubicBezTo>
                    <a:cubicBezTo>
                      <a:pt x="600" y="121"/>
                      <a:pt x="604" y="114"/>
                      <a:pt x="610" y="119"/>
                    </a:cubicBezTo>
                    <a:cubicBezTo>
                      <a:pt x="594" y="121"/>
                      <a:pt x="610" y="135"/>
                      <a:pt x="601" y="140"/>
                    </a:cubicBezTo>
                    <a:cubicBezTo>
                      <a:pt x="600" y="139"/>
                      <a:pt x="599" y="139"/>
                      <a:pt x="598" y="138"/>
                    </a:cubicBezTo>
                    <a:cubicBezTo>
                      <a:pt x="598" y="130"/>
                      <a:pt x="595" y="125"/>
                      <a:pt x="586" y="127"/>
                    </a:cubicBezTo>
                    <a:cubicBezTo>
                      <a:pt x="583" y="126"/>
                      <a:pt x="581" y="121"/>
                      <a:pt x="577" y="126"/>
                    </a:cubicBezTo>
                    <a:cubicBezTo>
                      <a:pt x="566" y="126"/>
                      <a:pt x="556" y="126"/>
                      <a:pt x="546" y="126"/>
                    </a:cubicBezTo>
                    <a:cubicBezTo>
                      <a:pt x="538" y="127"/>
                      <a:pt x="537" y="123"/>
                      <a:pt x="538" y="117"/>
                    </a:cubicBezTo>
                    <a:cubicBezTo>
                      <a:pt x="541" y="116"/>
                      <a:pt x="541" y="115"/>
                      <a:pt x="538" y="114"/>
                    </a:cubicBezTo>
                    <a:cubicBezTo>
                      <a:pt x="539" y="110"/>
                      <a:pt x="535" y="106"/>
                      <a:pt x="539" y="102"/>
                    </a:cubicBezTo>
                    <a:cubicBezTo>
                      <a:pt x="545" y="104"/>
                      <a:pt x="545" y="110"/>
                      <a:pt x="552" y="112"/>
                    </a:cubicBezTo>
                    <a:cubicBezTo>
                      <a:pt x="573" y="118"/>
                      <a:pt x="590" y="110"/>
                      <a:pt x="608" y="103"/>
                    </a:cubicBezTo>
                    <a:cubicBezTo>
                      <a:pt x="614" y="101"/>
                      <a:pt x="616" y="100"/>
                      <a:pt x="622" y="103"/>
                    </a:cubicBezTo>
                    <a:cubicBezTo>
                      <a:pt x="640" y="114"/>
                      <a:pt x="652" y="112"/>
                      <a:pt x="663" y="101"/>
                    </a:cubicBezTo>
                    <a:cubicBezTo>
                      <a:pt x="660" y="96"/>
                      <a:pt x="652" y="102"/>
                      <a:pt x="649" y="96"/>
                    </a:cubicBezTo>
                    <a:cubicBezTo>
                      <a:pt x="655" y="89"/>
                      <a:pt x="663" y="93"/>
                      <a:pt x="670" y="92"/>
                    </a:cubicBezTo>
                    <a:cubicBezTo>
                      <a:pt x="669" y="80"/>
                      <a:pt x="658" y="79"/>
                      <a:pt x="651" y="76"/>
                    </a:cubicBezTo>
                    <a:cubicBezTo>
                      <a:pt x="633" y="68"/>
                      <a:pt x="624" y="48"/>
                      <a:pt x="632" y="30"/>
                    </a:cubicBezTo>
                    <a:cubicBezTo>
                      <a:pt x="636" y="22"/>
                      <a:pt x="633" y="19"/>
                      <a:pt x="625" y="18"/>
                    </a:cubicBezTo>
                    <a:cubicBezTo>
                      <a:pt x="616" y="17"/>
                      <a:pt x="611" y="28"/>
                      <a:pt x="602" y="29"/>
                    </a:cubicBezTo>
                    <a:cubicBezTo>
                      <a:pt x="600" y="30"/>
                      <a:pt x="601" y="41"/>
                      <a:pt x="603" y="47"/>
                    </a:cubicBezTo>
                    <a:cubicBezTo>
                      <a:pt x="604" y="49"/>
                      <a:pt x="610" y="54"/>
                      <a:pt x="604" y="56"/>
                    </a:cubicBezTo>
                    <a:cubicBezTo>
                      <a:pt x="599" y="58"/>
                      <a:pt x="595" y="55"/>
                      <a:pt x="595" y="49"/>
                    </a:cubicBezTo>
                    <a:cubicBezTo>
                      <a:pt x="596" y="41"/>
                      <a:pt x="590" y="37"/>
                      <a:pt x="584" y="34"/>
                    </a:cubicBezTo>
                    <a:cubicBezTo>
                      <a:pt x="582" y="32"/>
                      <a:pt x="576" y="31"/>
                      <a:pt x="578" y="37"/>
                    </a:cubicBezTo>
                    <a:cubicBezTo>
                      <a:pt x="579" y="40"/>
                      <a:pt x="583" y="45"/>
                      <a:pt x="579" y="43"/>
                    </a:cubicBezTo>
                    <a:cubicBezTo>
                      <a:pt x="573" y="40"/>
                      <a:pt x="569" y="50"/>
                      <a:pt x="565" y="41"/>
                    </a:cubicBezTo>
                    <a:cubicBezTo>
                      <a:pt x="560" y="29"/>
                      <a:pt x="553" y="29"/>
                      <a:pt x="546" y="40"/>
                    </a:cubicBezTo>
                    <a:cubicBezTo>
                      <a:pt x="544" y="42"/>
                      <a:pt x="541" y="43"/>
                      <a:pt x="539" y="42"/>
                    </a:cubicBezTo>
                    <a:cubicBezTo>
                      <a:pt x="534" y="39"/>
                      <a:pt x="541" y="38"/>
                      <a:pt x="541" y="36"/>
                    </a:cubicBezTo>
                    <a:cubicBezTo>
                      <a:pt x="542" y="30"/>
                      <a:pt x="540" y="27"/>
                      <a:pt x="533" y="27"/>
                    </a:cubicBezTo>
                    <a:cubicBezTo>
                      <a:pt x="531" y="27"/>
                      <a:pt x="527" y="29"/>
                      <a:pt x="525" y="24"/>
                    </a:cubicBezTo>
                    <a:cubicBezTo>
                      <a:pt x="520" y="11"/>
                      <a:pt x="510" y="9"/>
                      <a:pt x="498" y="9"/>
                    </a:cubicBezTo>
                    <a:cubicBezTo>
                      <a:pt x="489" y="9"/>
                      <a:pt x="480" y="10"/>
                      <a:pt x="471" y="5"/>
                    </a:cubicBezTo>
                    <a:cubicBezTo>
                      <a:pt x="462" y="0"/>
                      <a:pt x="450" y="3"/>
                      <a:pt x="440" y="6"/>
                    </a:cubicBezTo>
                    <a:cubicBezTo>
                      <a:pt x="431" y="10"/>
                      <a:pt x="442" y="16"/>
                      <a:pt x="439" y="20"/>
                    </a:cubicBezTo>
                    <a:cubicBezTo>
                      <a:pt x="437" y="21"/>
                      <a:pt x="437" y="23"/>
                      <a:pt x="436" y="25"/>
                    </a:cubicBezTo>
                    <a:cubicBezTo>
                      <a:pt x="433" y="32"/>
                      <a:pt x="426" y="39"/>
                      <a:pt x="425" y="44"/>
                    </a:cubicBezTo>
                    <a:cubicBezTo>
                      <a:pt x="423" y="58"/>
                      <a:pt x="446" y="53"/>
                      <a:pt x="446" y="68"/>
                    </a:cubicBezTo>
                    <a:cubicBezTo>
                      <a:pt x="446" y="70"/>
                      <a:pt x="452" y="69"/>
                      <a:pt x="456" y="68"/>
                    </a:cubicBezTo>
                    <a:cubicBezTo>
                      <a:pt x="469" y="64"/>
                      <a:pt x="479" y="58"/>
                      <a:pt x="485" y="46"/>
                    </a:cubicBezTo>
                    <a:cubicBezTo>
                      <a:pt x="488" y="42"/>
                      <a:pt x="491" y="37"/>
                      <a:pt x="498" y="37"/>
                    </a:cubicBezTo>
                    <a:cubicBezTo>
                      <a:pt x="490" y="57"/>
                      <a:pt x="491" y="60"/>
                      <a:pt x="510" y="64"/>
                    </a:cubicBezTo>
                    <a:cubicBezTo>
                      <a:pt x="506" y="67"/>
                      <a:pt x="503" y="69"/>
                      <a:pt x="498" y="72"/>
                    </a:cubicBezTo>
                    <a:cubicBezTo>
                      <a:pt x="518" y="82"/>
                      <a:pt x="541" y="68"/>
                      <a:pt x="559" y="84"/>
                    </a:cubicBezTo>
                    <a:cubicBezTo>
                      <a:pt x="541" y="83"/>
                      <a:pt x="524" y="83"/>
                      <a:pt x="508" y="89"/>
                    </a:cubicBezTo>
                    <a:cubicBezTo>
                      <a:pt x="512" y="99"/>
                      <a:pt x="520" y="99"/>
                      <a:pt x="528" y="101"/>
                    </a:cubicBezTo>
                    <a:cubicBezTo>
                      <a:pt x="518" y="101"/>
                      <a:pt x="509" y="102"/>
                      <a:pt x="498" y="98"/>
                    </a:cubicBezTo>
                    <a:cubicBezTo>
                      <a:pt x="486" y="93"/>
                      <a:pt x="472" y="86"/>
                      <a:pt x="457" y="91"/>
                    </a:cubicBezTo>
                    <a:cubicBezTo>
                      <a:pt x="450" y="90"/>
                      <a:pt x="443" y="90"/>
                      <a:pt x="436" y="89"/>
                    </a:cubicBezTo>
                    <a:cubicBezTo>
                      <a:pt x="432" y="83"/>
                      <a:pt x="428" y="84"/>
                      <a:pt x="424" y="90"/>
                    </a:cubicBezTo>
                    <a:cubicBezTo>
                      <a:pt x="422" y="90"/>
                      <a:pt x="420" y="90"/>
                      <a:pt x="418" y="90"/>
                    </a:cubicBezTo>
                    <a:cubicBezTo>
                      <a:pt x="417" y="86"/>
                      <a:pt x="413" y="84"/>
                      <a:pt x="409" y="84"/>
                    </a:cubicBezTo>
                    <a:cubicBezTo>
                      <a:pt x="409" y="82"/>
                      <a:pt x="407" y="82"/>
                      <a:pt x="406" y="82"/>
                    </a:cubicBezTo>
                    <a:cubicBezTo>
                      <a:pt x="401" y="77"/>
                      <a:pt x="398" y="78"/>
                      <a:pt x="395" y="84"/>
                    </a:cubicBezTo>
                    <a:cubicBezTo>
                      <a:pt x="395" y="83"/>
                      <a:pt x="394" y="84"/>
                      <a:pt x="394" y="85"/>
                    </a:cubicBezTo>
                    <a:cubicBezTo>
                      <a:pt x="388" y="88"/>
                      <a:pt x="382" y="83"/>
                      <a:pt x="376" y="85"/>
                    </a:cubicBezTo>
                    <a:cubicBezTo>
                      <a:pt x="372" y="85"/>
                      <a:pt x="368" y="85"/>
                      <a:pt x="364" y="85"/>
                    </a:cubicBezTo>
                    <a:cubicBezTo>
                      <a:pt x="359" y="91"/>
                      <a:pt x="349" y="88"/>
                      <a:pt x="346" y="96"/>
                    </a:cubicBezTo>
                    <a:cubicBezTo>
                      <a:pt x="344" y="96"/>
                      <a:pt x="342" y="96"/>
                      <a:pt x="340" y="97"/>
                    </a:cubicBezTo>
                    <a:cubicBezTo>
                      <a:pt x="333" y="96"/>
                      <a:pt x="326" y="94"/>
                      <a:pt x="322" y="102"/>
                    </a:cubicBezTo>
                    <a:cubicBezTo>
                      <a:pt x="321" y="102"/>
                      <a:pt x="320" y="103"/>
                      <a:pt x="319" y="103"/>
                    </a:cubicBezTo>
                    <a:cubicBezTo>
                      <a:pt x="312" y="102"/>
                      <a:pt x="305" y="101"/>
                      <a:pt x="298" y="97"/>
                    </a:cubicBezTo>
                    <a:cubicBezTo>
                      <a:pt x="291" y="93"/>
                      <a:pt x="284" y="87"/>
                      <a:pt x="274" y="91"/>
                    </a:cubicBezTo>
                    <a:cubicBezTo>
                      <a:pt x="270" y="90"/>
                      <a:pt x="266" y="90"/>
                      <a:pt x="262" y="90"/>
                    </a:cubicBezTo>
                    <a:cubicBezTo>
                      <a:pt x="259" y="83"/>
                      <a:pt x="253" y="84"/>
                      <a:pt x="247" y="85"/>
                    </a:cubicBezTo>
                    <a:cubicBezTo>
                      <a:pt x="234" y="85"/>
                      <a:pt x="221" y="84"/>
                      <a:pt x="208" y="84"/>
                    </a:cubicBezTo>
                    <a:cubicBezTo>
                      <a:pt x="206" y="80"/>
                      <a:pt x="204" y="78"/>
                      <a:pt x="199" y="79"/>
                    </a:cubicBezTo>
                    <a:cubicBezTo>
                      <a:pt x="179" y="79"/>
                      <a:pt x="160" y="77"/>
                      <a:pt x="141" y="71"/>
                    </a:cubicBezTo>
                    <a:cubicBezTo>
                      <a:pt x="139" y="68"/>
                      <a:pt x="137" y="65"/>
                      <a:pt x="133" y="69"/>
                    </a:cubicBezTo>
                    <a:cubicBezTo>
                      <a:pt x="118" y="63"/>
                      <a:pt x="103" y="65"/>
                      <a:pt x="88" y="73"/>
                    </a:cubicBezTo>
                    <a:cubicBezTo>
                      <a:pt x="78" y="71"/>
                      <a:pt x="70" y="75"/>
                      <a:pt x="65" y="83"/>
                    </a:cubicBezTo>
                    <a:cubicBezTo>
                      <a:pt x="63" y="84"/>
                      <a:pt x="60" y="85"/>
                      <a:pt x="58" y="85"/>
                    </a:cubicBezTo>
                    <a:cubicBezTo>
                      <a:pt x="47" y="83"/>
                      <a:pt x="48" y="93"/>
                      <a:pt x="44" y="98"/>
                    </a:cubicBezTo>
                    <a:cubicBezTo>
                      <a:pt x="38" y="102"/>
                      <a:pt x="34" y="110"/>
                      <a:pt x="25" y="109"/>
                    </a:cubicBezTo>
                    <a:cubicBezTo>
                      <a:pt x="16" y="107"/>
                      <a:pt x="13" y="115"/>
                      <a:pt x="17" y="119"/>
                    </a:cubicBezTo>
                    <a:cubicBezTo>
                      <a:pt x="25" y="129"/>
                      <a:pt x="31" y="142"/>
                      <a:pt x="46" y="143"/>
                    </a:cubicBezTo>
                    <a:cubicBezTo>
                      <a:pt x="48" y="143"/>
                      <a:pt x="50" y="144"/>
                      <a:pt x="52" y="144"/>
                    </a:cubicBezTo>
                    <a:cubicBezTo>
                      <a:pt x="55" y="147"/>
                      <a:pt x="56" y="151"/>
                      <a:pt x="53" y="155"/>
                    </a:cubicBezTo>
                    <a:cubicBezTo>
                      <a:pt x="52" y="156"/>
                      <a:pt x="50" y="157"/>
                      <a:pt x="49" y="156"/>
                    </a:cubicBezTo>
                    <a:cubicBezTo>
                      <a:pt x="36" y="144"/>
                      <a:pt x="23" y="152"/>
                      <a:pt x="10" y="156"/>
                    </a:cubicBezTo>
                    <a:cubicBezTo>
                      <a:pt x="3" y="159"/>
                      <a:pt x="0" y="164"/>
                      <a:pt x="6" y="171"/>
                    </a:cubicBezTo>
                    <a:cubicBezTo>
                      <a:pt x="5" y="175"/>
                      <a:pt x="6" y="177"/>
                      <a:pt x="10" y="178"/>
                    </a:cubicBezTo>
                    <a:cubicBezTo>
                      <a:pt x="26" y="193"/>
                      <a:pt x="43" y="186"/>
                      <a:pt x="61" y="183"/>
                    </a:cubicBezTo>
                    <a:cubicBezTo>
                      <a:pt x="62" y="183"/>
                      <a:pt x="63" y="183"/>
                      <a:pt x="64" y="183"/>
                    </a:cubicBezTo>
                    <a:cubicBezTo>
                      <a:pt x="64" y="186"/>
                      <a:pt x="64" y="189"/>
                      <a:pt x="64" y="192"/>
                    </a:cubicBezTo>
                    <a:cubicBezTo>
                      <a:pt x="60" y="199"/>
                      <a:pt x="50" y="197"/>
                      <a:pt x="46" y="204"/>
                    </a:cubicBezTo>
                    <a:cubicBezTo>
                      <a:pt x="43" y="204"/>
                      <a:pt x="40" y="205"/>
                      <a:pt x="37" y="205"/>
                    </a:cubicBezTo>
                    <a:cubicBezTo>
                      <a:pt x="28" y="209"/>
                      <a:pt x="19" y="213"/>
                      <a:pt x="19" y="225"/>
                    </a:cubicBezTo>
                    <a:cubicBezTo>
                      <a:pt x="19" y="227"/>
                      <a:pt x="19" y="229"/>
                      <a:pt x="19" y="231"/>
                    </a:cubicBezTo>
                    <a:cubicBezTo>
                      <a:pt x="16" y="239"/>
                      <a:pt x="23" y="241"/>
                      <a:pt x="27" y="245"/>
                    </a:cubicBezTo>
                    <a:cubicBezTo>
                      <a:pt x="28" y="246"/>
                      <a:pt x="29" y="248"/>
                      <a:pt x="29" y="249"/>
                    </a:cubicBezTo>
                    <a:cubicBezTo>
                      <a:pt x="29" y="254"/>
                      <a:pt x="31" y="257"/>
                      <a:pt x="37" y="257"/>
                    </a:cubicBezTo>
                    <a:cubicBezTo>
                      <a:pt x="38" y="257"/>
                      <a:pt x="40" y="258"/>
                      <a:pt x="41" y="258"/>
                    </a:cubicBezTo>
                    <a:cubicBezTo>
                      <a:pt x="51" y="258"/>
                      <a:pt x="61" y="256"/>
                      <a:pt x="59" y="271"/>
                    </a:cubicBezTo>
                    <a:cubicBezTo>
                      <a:pt x="58" y="275"/>
                      <a:pt x="63" y="276"/>
                      <a:pt x="67" y="276"/>
                    </a:cubicBezTo>
                    <a:cubicBezTo>
                      <a:pt x="73" y="276"/>
                      <a:pt x="79" y="276"/>
                      <a:pt x="86" y="276"/>
                    </a:cubicBezTo>
                    <a:cubicBezTo>
                      <a:pt x="90" y="276"/>
                      <a:pt x="94" y="275"/>
                      <a:pt x="96" y="280"/>
                    </a:cubicBezTo>
                    <a:cubicBezTo>
                      <a:pt x="99" y="284"/>
                      <a:pt x="95" y="287"/>
                      <a:pt x="92" y="290"/>
                    </a:cubicBezTo>
                    <a:cubicBezTo>
                      <a:pt x="89" y="294"/>
                      <a:pt x="85" y="298"/>
                      <a:pt x="82" y="302"/>
                    </a:cubicBezTo>
                    <a:cubicBezTo>
                      <a:pt x="78" y="303"/>
                      <a:pt x="78" y="306"/>
                      <a:pt x="77" y="309"/>
                    </a:cubicBezTo>
                    <a:cubicBezTo>
                      <a:pt x="76" y="311"/>
                      <a:pt x="73" y="314"/>
                      <a:pt x="75" y="314"/>
                    </a:cubicBezTo>
                    <a:cubicBezTo>
                      <a:pt x="81" y="315"/>
                      <a:pt x="87" y="320"/>
                      <a:pt x="94" y="316"/>
                    </a:cubicBezTo>
                    <a:cubicBezTo>
                      <a:pt x="97" y="317"/>
                      <a:pt x="98" y="314"/>
                      <a:pt x="99" y="312"/>
                    </a:cubicBezTo>
                    <a:cubicBezTo>
                      <a:pt x="100" y="311"/>
                      <a:pt x="100" y="311"/>
                      <a:pt x="100" y="311"/>
                    </a:cubicBezTo>
                    <a:cubicBezTo>
                      <a:pt x="103" y="311"/>
                      <a:pt x="105" y="309"/>
                      <a:pt x="106" y="306"/>
                    </a:cubicBezTo>
                    <a:cubicBezTo>
                      <a:pt x="108" y="305"/>
                      <a:pt x="110" y="305"/>
                      <a:pt x="112" y="304"/>
                    </a:cubicBezTo>
                    <a:cubicBezTo>
                      <a:pt x="116" y="305"/>
                      <a:pt x="116" y="302"/>
                      <a:pt x="117" y="300"/>
                    </a:cubicBezTo>
                    <a:cubicBezTo>
                      <a:pt x="121" y="297"/>
                      <a:pt x="126" y="295"/>
                      <a:pt x="130" y="292"/>
                    </a:cubicBezTo>
                    <a:cubicBezTo>
                      <a:pt x="133" y="297"/>
                      <a:pt x="138" y="297"/>
                      <a:pt x="143" y="297"/>
                    </a:cubicBezTo>
                    <a:cubicBezTo>
                      <a:pt x="155" y="298"/>
                      <a:pt x="154" y="287"/>
                      <a:pt x="156" y="281"/>
                    </a:cubicBezTo>
                    <a:cubicBezTo>
                      <a:pt x="159" y="271"/>
                      <a:pt x="151" y="279"/>
                      <a:pt x="149" y="278"/>
                    </a:cubicBezTo>
                    <a:cubicBezTo>
                      <a:pt x="145" y="275"/>
                      <a:pt x="145" y="271"/>
                      <a:pt x="147" y="267"/>
                    </a:cubicBezTo>
                    <a:cubicBezTo>
                      <a:pt x="147" y="266"/>
                      <a:pt x="147" y="265"/>
                      <a:pt x="148" y="264"/>
                    </a:cubicBezTo>
                    <a:cubicBezTo>
                      <a:pt x="150" y="262"/>
                      <a:pt x="153" y="261"/>
                      <a:pt x="153" y="258"/>
                    </a:cubicBezTo>
                    <a:cubicBezTo>
                      <a:pt x="154" y="257"/>
                      <a:pt x="154" y="257"/>
                      <a:pt x="154" y="257"/>
                    </a:cubicBezTo>
                    <a:cubicBezTo>
                      <a:pt x="156" y="257"/>
                      <a:pt x="159" y="255"/>
                      <a:pt x="161" y="258"/>
                    </a:cubicBezTo>
                    <a:cubicBezTo>
                      <a:pt x="160" y="261"/>
                      <a:pt x="161" y="263"/>
                      <a:pt x="164" y="264"/>
                    </a:cubicBezTo>
                    <a:cubicBezTo>
                      <a:pt x="168" y="268"/>
                      <a:pt x="173" y="274"/>
                      <a:pt x="178" y="264"/>
                    </a:cubicBezTo>
                    <a:cubicBezTo>
                      <a:pt x="188" y="260"/>
                      <a:pt x="204" y="262"/>
                      <a:pt x="202" y="243"/>
                    </a:cubicBezTo>
                    <a:cubicBezTo>
                      <a:pt x="215" y="249"/>
                      <a:pt x="229" y="254"/>
                      <a:pt x="244" y="252"/>
                    </a:cubicBezTo>
                    <a:cubicBezTo>
                      <a:pt x="244" y="252"/>
                      <a:pt x="244" y="252"/>
                      <a:pt x="244" y="252"/>
                    </a:cubicBezTo>
                    <a:cubicBezTo>
                      <a:pt x="245" y="253"/>
                      <a:pt x="247" y="255"/>
                      <a:pt x="249" y="253"/>
                    </a:cubicBezTo>
                    <a:cubicBezTo>
                      <a:pt x="252" y="255"/>
                      <a:pt x="254" y="253"/>
                      <a:pt x="257" y="253"/>
                    </a:cubicBezTo>
                    <a:cubicBezTo>
                      <a:pt x="259" y="256"/>
                      <a:pt x="261" y="258"/>
                      <a:pt x="265" y="257"/>
                    </a:cubicBezTo>
                    <a:cubicBezTo>
                      <a:pt x="268" y="257"/>
                      <a:pt x="271" y="258"/>
                      <a:pt x="274" y="258"/>
                    </a:cubicBezTo>
                    <a:cubicBezTo>
                      <a:pt x="279" y="264"/>
                      <a:pt x="283" y="270"/>
                      <a:pt x="292" y="270"/>
                    </a:cubicBezTo>
                    <a:cubicBezTo>
                      <a:pt x="293" y="271"/>
                      <a:pt x="294" y="272"/>
                      <a:pt x="295" y="273"/>
                    </a:cubicBezTo>
                    <a:cubicBezTo>
                      <a:pt x="299" y="277"/>
                      <a:pt x="301" y="282"/>
                      <a:pt x="308" y="280"/>
                    </a:cubicBezTo>
                    <a:cubicBezTo>
                      <a:pt x="315" y="278"/>
                      <a:pt x="318" y="283"/>
                      <a:pt x="318" y="289"/>
                    </a:cubicBezTo>
                    <a:cubicBezTo>
                      <a:pt x="318" y="303"/>
                      <a:pt x="326" y="300"/>
                      <a:pt x="334" y="298"/>
                    </a:cubicBezTo>
                    <a:cubicBezTo>
                      <a:pt x="335" y="299"/>
                      <a:pt x="336" y="299"/>
                      <a:pt x="337" y="300"/>
                    </a:cubicBezTo>
                    <a:cubicBezTo>
                      <a:pt x="337" y="304"/>
                      <a:pt x="337" y="308"/>
                      <a:pt x="343" y="306"/>
                    </a:cubicBezTo>
                    <a:cubicBezTo>
                      <a:pt x="346" y="306"/>
                      <a:pt x="349" y="306"/>
                      <a:pt x="352" y="306"/>
                    </a:cubicBezTo>
                    <a:cubicBezTo>
                      <a:pt x="345" y="326"/>
                      <a:pt x="345" y="326"/>
                      <a:pt x="366" y="328"/>
                    </a:cubicBezTo>
                    <a:cubicBezTo>
                      <a:pt x="368" y="328"/>
                      <a:pt x="369" y="329"/>
                      <a:pt x="370" y="330"/>
                    </a:cubicBezTo>
                    <a:cubicBezTo>
                      <a:pt x="370" y="330"/>
                      <a:pt x="370" y="330"/>
                      <a:pt x="370" y="330"/>
                    </a:cubicBezTo>
                    <a:cubicBezTo>
                      <a:pt x="372" y="343"/>
                      <a:pt x="380" y="350"/>
                      <a:pt x="391" y="356"/>
                    </a:cubicBezTo>
                    <a:cubicBezTo>
                      <a:pt x="392" y="357"/>
                      <a:pt x="393" y="359"/>
                      <a:pt x="395" y="360"/>
                    </a:cubicBezTo>
                    <a:cubicBezTo>
                      <a:pt x="396" y="365"/>
                      <a:pt x="403" y="368"/>
                      <a:pt x="397" y="375"/>
                    </a:cubicBezTo>
                    <a:cubicBezTo>
                      <a:pt x="394" y="379"/>
                      <a:pt x="394" y="391"/>
                      <a:pt x="398" y="393"/>
                    </a:cubicBezTo>
                    <a:cubicBezTo>
                      <a:pt x="416" y="402"/>
                      <a:pt x="425" y="417"/>
                      <a:pt x="436" y="432"/>
                    </a:cubicBezTo>
                    <a:cubicBezTo>
                      <a:pt x="437" y="462"/>
                      <a:pt x="434" y="492"/>
                      <a:pt x="438" y="522"/>
                    </a:cubicBezTo>
                    <a:cubicBezTo>
                      <a:pt x="443" y="535"/>
                      <a:pt x="446" y="549"/>
                      <a:pt x="460" y="557"/>
                    </a:cubicBezTo>
                    <a:cubicBezTo>
                      <a:pt x="460" y="558"/>
                      <a:pt x="461" y="560"/>
                      <a:pt x="462" y="561"/>
                    </a:cubicBezTo>
                    <a:cubicBezTo>
                      <a:pt x="465" y="574"/>
                      <a:pt x="475" y="581"/>
                      <a:pt x="485" y="587"/>
                    </a:cubicBezTo>
                    <a:cubicBezTo>
                      <a:pt x="495" y="593"/>
                      <a:pt x="503" y="600"/>
                      <a:pt x="508" y="609"/>
                    </a:cubicBezTo>
                    <a:cubicBezTo>
                      <a:pt x="520" y="632"/>
                      <a:pt x="531" y="656"/>
                      <a:pt x="551" y="674"/>
                    </a:cubicBezTo>
                    <a:cubicBezTo>
                      <a:pt x="553" y="676"/>
                      <a:pt x="556" y="679"/>
                      <a:pt x="556" y="681"/>
                    </a:cubicBezTo>
                    <a:cubicBezTo>
                      <a:pt x="554" y="694"/>
                      <a:pt x="563" y="694"/>
                      <a:pt x="572" y="695"/>
                    </a:cubicBezTo>
                    <a:cubicBezTo>
                      <a:pt x="572" y="695"/>
                      <a:pt x="572" y="695"/>
                      <a:pt x="572" y="695"/>
                    </a:cubicBezTo>
                    <a:cubicBezTo>
                      <a:pt x="574" y="697"/>
                      <a:pt x="575" y="698"/>
                      <a:pt x="576" y="701"/>
                    </a:cubicBezTo>
                    <a:cubicBezTo>
                      <a:pt x="578" y="704"/>
                      <a:pt x="581" y="707"/>
                      <a:pt x="584" y="704"/>
                    </a:cubicBezTo>
                    <a:cubicBezTo>
                      <a:pt x="588" y="701"/>
                      <a:pt x="583" y="698"/>
                      <a:pt x="582" y="694"/>
                    </a:cubicBezTo>
                    <a:cubicBezTo>
                      <a:pt x="582" y="693"/>
                      <a:pt x="577" y="693"/>
                      <a:pt x="574" y="693"/>
                    </a:cubicBezTo>
                    <a:cubicBezTo>
                      <a:pt x="574" y="689"/>
                      <a:pt x="574" y="685"/>
                      <a:pt x="574" y="681"/>
                    </a:cubicBezTo>
                    <a:cubicBezTo>
                      <a:pt x="574" y="678"/>
                      <a:pt x="572" y="673"/>
                      <a:pt x="575" y="671"/>
                    </a:cubicBezTo>
                    <a:cubicBezTo>
                      <a:pt x="580" y="669"/>
                      <a:pt x="582" y="674"/>
                      <a:pt x="584" y="677"/>
                    </a:cubicBezTo>
                    <a:cubicBezTo>
                      <a:pt x="597" y="689"/>
                      <a:pt x="610" y="701"/>
                      <a:pt x="622" y="714"/>
                    </a:cubicBezTo>
                    <a:cubicBezTo>
                      <a:pt x="622" y="721"/>
                      <a:pt x="623" y="728"/>
                      <a:pt x="623" y="735"/>
                    </a:cubicBezTo>
                    <a:cubicBezTo>
                      <a:pt x="624" y="747"/>
                      <a:pt x="640" y="760"/>
                      <a:pt x="655" y="761"/>
                    </a:cubicBezTo>
                    <a:cubicBezTo>
                      <a:pt x="655" y="761"/>
                      <a:pt x="655" y="761"/>
                      <a:pt x="655" y="761"/>
                    </a:cubicBezTo>
                    <a:cubicBezTo>
                      <a:pt x="656" y="762"/>
                      <a:pt x="658" y="762"/>
                      <a:pt x="659" y="763"/>
                    </a:cubicBezTo>
                    <a:cubicBezTo>
                      <a:pt x="661" y="769"/>
                      <a:pt x="668" y="769"/>
                      <a:pt x="672" y="770"/>
                    </a:cubicBezTo>
                    <a:cubicBezTo>
                      <a:pt x="688" y="774"/>
                      <a:pt x="702" y="785"/>
                      <a:pt x="719" y="780"/>
                    </a:cubicBezTo>
                    <a:cubicBezTo>
                      <a:pt x="723" y="780"/>
                      <a:pt x="726" y="780"/>
                      <a:pt x="730" y="779"/>
                    </a:cubicBezTo>
                    <a:cubicBezTo>
                      <a:pt x="740" y="781"/>
                      <a:pt x="745" y="790"/>
                      <a:pt x="751" y="796"/>
                    </a:cubicBezTo>
                    <a:cubicBezTo>
                      <a:pt x="756" y="801"/>
                      <a:pt x="761" y="805"/>
                      <a:pt x="769" y="803"/>
                    </a:cubicBezTo>
                    <a:cubicBezTo>
                      <a:pt x="772" y="804"/>
                      <a:pt x="775" y="804"/>
                      <a:pt x="778" y="804"/>
                    </a:cubicBezTo>
                    <a:cubicBezTo>
                      <a:pt x="780" y="810"/>
                      <a:pt x="785" y="810"/>
                      <a:pt x="790" y="809"/>
                    </a:cubicBezTo>
                    <a:cubicBezTo>
                      <a:pt x="792" y="809"/>
                      <a:pt x="794" y="810"/>
                      <a:pt x="796" y="810"/>
                    </a:cubicBezTo>
                    <a:cubicBezTo>
                      <a:pt x="798" y="814"/>
                      <a:pt x="800" y="816"/>
                      <a:pt x="804" y="817"/>
                    </a:cubicBezTo>
                    <a:cubicBezTo>
                      <a:pt x="810" y="826"/>
                      <a:pt x="816" y="837"/>
                      <a:pt x="823" y="843"/>
                    </a:cubicBezTo>
                    <a:cubicBezTo>
                      <a:pt x="832" y="851"/>
                      <a:pt x="843" y="860"/>
                      <a:pt x="855" y="862"/>
                    </a:cubicBezTo>
                    <a:cubicBezTo>
                      <a:pt x="861" y="864"/>
                      <a:pt x="876" y="879"/>
                      <a:pt x="879" y="856"/>
                    </a:cubicBezTo>
                    <a:cubicBezTo>
                      <a:pt x="879" y="854"/>
                      <a:pt x="890" y="845"/>
                      <a:pt x="893" y="855"/>
                    </a:cubicBezTo>
                    <a:cubicBezTo>
                      <a:pt x="895" y="864"/>
                      <a:pt x="901" y="869"/>
                      <a:pt x="904" y="876"/>
                    </a:cubicBezTo>
                    <a:cubicBezTo>
                      <a:pt x="909" y="889"/>
                      <a:pt x="906" y="906"/>
                      <a:pt x="896" y="916"/>
                    </a:cubicBezTo>
                    <a:cubicBezTo>
                      <a:pt x="890" y="921"/>
                      <a:pt x="890" y="926"/>
                      <a:pt x="896" y="931"/>
                    </a:cubicBezTo>
                    <a:cubicBezTo>
                      <a:pt x="900" y="934"/>
                      <a:pt x="905" y="938"/>
                      <a:pt x="910" y="938"/>
                    </a:cubicBezTo>
                    <a:cubicBezTo>
                      <a:pt x="918" y="939"/>
                      <a:pt x="924" y="942"/>
                      <a:pt x="925" y="950"/>
                    </a:cubicBezTo>
                    <a:cubicBezTo>
                      <a:pt x="925" y="959"/>
                      <a:pt x="918" y="966"/>
                      <a:pt x="910" y="968"/>
                    </a:cubicBezTo>
                    <a:cubicBezTo>
                      <a:pt x="901" y="971"/>
                      <a:pt x="896" y="974"/>
                      <a:pt x="893" y="983"/>
                    </a:cubicBezTo>
                    <a:cubicBezTo>
                      <a:pt x="890" y="992"/>
                      <a:pt x="883" y="989"/>
                      <a:pt x="877" y="984"/>
                    </a:cubicBezTo>
                    <a:cubicBezTo>
                      <a:pt x="876" y="982"/>
                      <a:pt x="877" y="976"/>
                      <a:pt x="872" y="978"/>
                    </a:cubicBezTo>
                    <a:cubicBezTo>
                      <a:pt x="869" y="980"/>
                      <a:pt x="866" y="983"/>
                      <a:pt x="867" y="987"/>
                    </a:cubicBezTo>
                    <a:cubicBezTo>
                      <a:pt x="869" y="993"/>
                      <a:pt x="867" y="1001"/>
                      <a:pt x="873" y="1006"/>
                    </a:cubicBezTo>
                    <a:cubicBezTo>
                      <a:pt x="889" y="1019"/>
                      <a:pt x="894" y="1040"/>
                      <a:pt x="905" y="1057"/>
                    </a:cubicBezTo>
                    <a:cubicBezTo>
                      <a:pt x="915" y="1075"/>
                      <a:pt x="918" y="1099"/>
                      <a:pt x="943" y="1105"/>
                    </a:cubicBezTo>
                    <a:cubicBezTo>
                      <a:pt x="945" y="1105"/>
                      <a:pt x="946" y="1106"/>
                      <a:pt x="948" y="1107"/>
                    </a:cubicBezTo>
                    <a:cubicBezTo>
                      <a:pt x="973" y="1119"/>
                      <a:pt x="981" y="1133"/>
                      <a:pt x="979" y="1158"/>
                    </a:cubicBezTo>
                    <a:cubicBezTo>
                      <a:pt x="978" y="1162"/>
                      <a:pt x="977" y="1167"/>
                      <a:pt x="976" y="1171"/>
                    </a:cubicBezTo>
                    <a:cubicBezTo>
                      <a:pt x="972" y="1197"/>
                      <a:pt x="968" y="1223"/>
                      <a:pt x="965" y="1249"/>
                    </a:cubicBezTo>
                    <a:cubicBezTo>
                      <a:pt x="963" y="1274"/>
                      <a:pt x="961" y="1299"/>
                      <a:pt x="949" y="1322"/>
                    </a:cubicBezTo>
                    <a:cubicBezTo>
                      <a:pt x="945" y="1331"/>
                      <a:pt x="940" y="1339"/>
                      <a:pt x="943" y="1349"/>
                    </a:cubicBezTo>
                    <a:cubicBezTo>
                      <a:pt x="946" y="1357"/>
                      <a:pt x="943" y="1365"/>
                      <a:pt x="942" y="1374"/>
                    </a:cubicBezTo>
                    <a:cubicBezTo>
                      <a:pt x="940" y="1384"/>
                      <a:pt x="933" y="1395"/>
                      <a:pt x="939" y="1407"/>
                    </a:cubicBezTo>
                    <a:cubicBezTo>
                      <a:pt x="945" y="1403"/>
                      <a:pt x="942" y="1398"/>
                      <a:pt x="943" y="1394"/>
                    </a:cubicBezTo>
                    <a:cubicBezTo>
                      <a:pt x="944" y="1391"/>
                      <a:pt x="941" y="1386"/>
                      <a:pt x="947" y="1386"/>
                    </a:cubicBezTo>
                    <a:cubicBezTo>
                      <a:pt x="952" y="1387"/>
                      <a:pt x="952" y="1392"/>
                      <a:pt x="951" y="1396"/>
                    </a:cubicBezTo>
                    <a:cubicBezTo>
                      <a:pt x="949" y="1407"/>
                      <a:pt x="946" y="1417"/>
                      <a:pt x="946" y="1428"/>
                    </a:cubicBezTo>
                    <a:cubicBezTo>
                      <a:pt x="946" y="1431"/>
                      <a:pt x="946" y="1440"/>
                      <a:pt x="936" y="1435"/>
                    </a:cubicBezTo>
                    <a:cubicBezTo>
                      <a:pt x="931" y="1432"/>
                      <a:pt x="929" y="1438"/>
                      <a:pt x="927" y="1442"/>
                    </a:cubicBezTo>
                    <a:cubicBezTo>
                      <a:pt x="925" y="1447"/>
                      <a:pt x="928" y="1449"/>
                      <a:pt x="932" y="1449"/>
                    </a:cubicBezTo>
                    <a:cubicBezTo>
                      <a:pt x="943" y="1449"/>
                      <a:pt x="928" y="1463"/>
                      <a:pt x="939" y="1463"/>
                    </a:cubicBezTo>
                    <a:cubicBezTo>
                      <a:pt x="936" y="1465"/>
                      <a:pt x="933" y="1467"/>
                      <a:pt x="929" y="1466"/>
                    </a:cubicBezTo>
                    <a:cubicBezTo>
                      <a:pt x="927" y="1466"/>
                      <a:pt x="925" y="1467"/>
                      <a:pt x="924" y="1468"/>
                    </a:cubicBezTo>
                    <a:cubicBezTo>
                      <a:pt x="923" y="1474"/>
                      <a:pt x="934" y="1471"/>
                      <a:pt x="931" y="1479"/>
                    </a:cubicBezTo>
                    <a:cubicBezTo>
                      <a:pt x="928" y="1479"/>
                      <a:pt x="924" y="1479"/>
                      <a:pt x="926" y="1483"/>
                    </a:cubicBezTo>
                    <a:cubicBezTo>
                      <a:pt x="926" y="1485"/>
                      <a:pt x="928" y="1486"/>
                      <a:pt x="929" y="1487"/>
                    </a:cubicBezTo>
                    <a:cubicBezTo>
                      <a:pt x="931" y="1485"/>
                      <a:pt x="932" y="1483"/>
                      <a:pt x="933" y="1481"/>
                    </a:cubicBezTo>
                    <a:cubicBezTo>
                      <a:pt x="933" y="1481"/>
                      <a:pt x="934" y="1481"/>
                      <a:pt x="934" y="1480"/>
                    </a:cubicBezTo>
                    <a:cubicBezTo>
                      <a:pt x="935" y="1480"/>
                      <a:pt x="935" y="1480"/>
                      <a:pt x="936" y="1480"/>
                    </a:cubicBezTo>
                    <a:cubicBezTo>
                      <a:pt x="938" y="1483"/>
                      <a:pt x="937" y="1487"/>
                      <a:pt x="936" y="1490"/>
                    </a:cubicBezTo>
                    <a:cubicBezTo>
                      <a:pt x="935" y="1496"/>
                      <a:pt x="925" y="1501"/>
                      <a:pt x="934" y="1507"/>
                    </a:cubicBezTo>
                    <a:cubicBezTo>
                      <a:pt x="940" y="1510"/>
                      <a:pt x="943" y="1518"/>
                      <a:pt x="951" y="1515"/>
                    </a:cubicBezTo>
                    <a:cubicBezTo>
                      <a:pt x="951" y="1522"/>
                      <a:pt x="944" y="1525"/>
                      <a:pt x="947" y="1532"/>
                    </a:cubicBezTo>
                    <a:cubicBezTo>
                      <a:pt x="952" y="1530"/>
                      <a:pt x="958" y="1526"/>
                      <a:pt x="965" y="1531"/>
                    </a:cubicBezTo>
                    <a:cubicBezTo>
                      <a:pt x="955" y="1531"/>
                      <a:pt x="950" y="1538"/>
                      <a:pt x="943" y="1543"/>
                    </a:cubicBezTo>
                    <a:cubicBezTo>
                      <a:pt x="953" y="1545"/>
                      <a:pt x="962" y="1546"/>
                      <a:pt x="967" y="1535"/>
                    </a:cubicBezTo>
                    <a:cubicBezTo>
                      <a:pt x="968" y="1531"/>
                      <a:pt x="969" y="1528"/>
                      <a:pt x="973" y="1527"/>
                    </a:cubicBezTo>
                    <a:cubicBezTo>
                      <a:pt x="973" y="1533"/>
                      <a:pt x="979" y="1535"/>
                      <a:pt x="980" y="1539"/>
                    </a:cubicBezTo>
                    <a:cubicBezTo>
                      <a:pt x="981" y="1542"/>
                      <a:pt x="977" y="1546"/>
                      <a:pt x="972" y="1546"/>
                    </a:cubicBezTo>
                    <a:cubicBezTo>
                      <a:pt x="969" y="1545"/>
                      <a:pt x="964" y="1543"/>
                      <a:pt x="964" y="1548"/>
                    </a:cubicBezTo>
                    <a:cubicBezTo>
                      <a:pt x="963" y="1551"/>
                      <a:pt x="968" y="1557"/>
                      <a:pt x="970" y="1557"/>
                    </a:cubicBezTo>
                    <a:cubicBezTo>
                      <a:pt x="976" y="1555"/>
                      <a:pt x="979" y="1561"/>
                      <a:pt x="984" y="1562"/>
                    </a:cubicBezTo>
                    <a:cubicBezTo>
                      <a:pt x="999" y="1566"/>
                      <a:pt x="1010" y="1557"/>
                      <a:pt x="1024" y="1556"/>
                    </a:cubicBezTo>
                    <a:cubicBezTo>
                      <a:pt x="1003" y="1545"/>
                      <a:pt x="994" y="1532"/>
                      <a:pt x="990" y="1516"/>
                    </a:cubicBezTo>
                    <a:cubicBezTo>
                      <a:pt x="984" y="1493"/>
                      <a:pt x="1001" y="1485"/>
                      <a:pt x="1011" y="1472"/>
                    </a:cubicBezTo>
                    <a:cubicBezTo>
                      <a:pt x="1017" y="1464"/>
                      <a:pt x="1025" y="1458"/>
                      <a:pt x="1011" y="1449"/>
                    </a:cubicBezTo>
                    <a:cubicBezTo>
                      <a:pt x="1001" y="1443"/>
                      <a:pt x="1000" y="1436"/>
                      <a:pt x="1013" y="1431"/>
                    </a:cubicBezTo>
                    <a:cubicBezTo>
                      <a:pt x="1018" y="1429"/>
                      <a:pt x="1023" y="1424"/>
                      <a:pt x="1024" y="1419"/>
                    </a:cubicBezTo>
                    <a:cubicBezTo>
                      <a:pt x="1025" y="1407"/>
                      <a:pt x="1032" y="1400"/>
                      <a:pt x="1044" y="1395"/>
                    </a:cubicBezTo>
                    <a:cubicBezTo>
                      <a:pt x="1041" y="1393"/>
                      <a:pt x="1039" y="1392"/>
                      <a:pt x="1038" y="1392"/>
                    </a:cubicBezTo>
                    <a:cubicBezTo>
                      <a:pt x="1029" y="1395"/>
                      <a:pt x="1028" y="1390"/>
                      <a:pt x="1027" y="1382"/>
                    </a:cubicBezTo>
                    <a:cubicBezTo>
                      <a:pt x="1027" y="1373"/>
                      <a:pt x="1034" y="1376"/>
                      <a:pt x="1038" y="1377"/>
                    </a:cubicBezTo>
                    <a:cubicBezTo>
                      <a:pt x="1053" y="1383"/>
                      <a:pt x="1056" y="1371"/>
                      <a:pt x="1056" y="1362"/>
                    </a:cubicBezTo>
                    <a:cubicBezTo>
                      <a:pt x="1057" y="1353"/>
                      <a:pt x="1061" y="1352"/>
                      <a:pt x="1067" y="1353"/>
                    </a:cubicBezTo>
                    <a:cubicBezTo>
                      <a:pt x="1077" y="1354"/>
                      <a:pt x="1087" y="1351"/>
                      <a:pt x="1096" y="1347"/>
                    </a:cubicBezTo>
                    <a:cubicBezTo>
                      <a:pt x="1104" y="1343"/>
                      <a:pt x="1114" y="1336"/>
                      <a:pt x="1110" y="1326"/>
                    </a:cubicBezTo>
                    <a:cubicBezTo>
                      <a:pt x="1107" y="1319"/>
                      <a:pt x="1106" y="1311"/>
                      <a:pt x="1101" y="1304"/>
                    </a:cubicBezTo>
                    <a:cubicBezTo>
                      <a:pt x="1105" y="1302"/>
                      <a:pt x="1108" y="1303"/>
                      <a:pt x="1112" y="1304"/>
                    </a:cubicBezTo>
                    <a:cubicBezTo>
                      <a:pt x="1132" y="1309"/>
                      <a:pt x="1143" y="1304"/>
                      <a:pt x="1153" y="1285"/>
                    </a:cubicBezTo>
                    <a:cubicBezTo>
                      <a:pt x="1158" y="1275"/>
                      <a:pt x="1162" y="1264"/>
                      <a:pt x="1169" y="1254"/>
                    </a:cubicBezTo>
                    <a:cubicBezTo>
                      <a:pt x="1170" y="1256"/>
                      <a:pt x="1171" y="1257"/>
                      <a:pt x="1171" y="1259"/>
                    </a:cubicBezTo>
                    <a:cubicBezTo>
                      <a:pt x="1171" y="1260"/>
                      <a:pt x="1171" y="1263"/>
                      <a:pt x="1174" y="1262"/>
                    </a:cubicBezTo>
                    <a:cubicBezTo>
                      <a:pt x="1182" y="1245"/>
                      <a:pt x="1198" y="1231"/>
                      <a:pt x="1195" y="1209"/>
                    </a:cubicBezTo>
                    <a:cubicBezTo>
                      <a:pt x="1194" y="1207"/>
                      <a:pt x="1195" y="1205"/>
                      <a:pt x="1196" y="1204"/>
                    </a:cubicBezTo>
                    <a:cubicBezTo>
                      <a:pt x="1210" y="1190"/>
                      <a:pt x="1227" y="1177"/>
                      <a:pt x="1247" y="1177"/>
                    </a:cubicBezTo>
                    <a:cubicBezTo>
                      <a:pt x="1260" y="1176"/>
                      <a:pt x="1267" y="1171"/>
                      <a:pt x="1271" y="1163"/>
                    </a:cubicBezTo>
                    <a:cubicBezTo>
                      <a:pt x="1284" y="1139"/>
                      <a:pt x="1294" y="1115"/>
                      <a:pt x="1291" y="1087"/>
                    </a:cubicBezTo>
                    <a:cubicBezTo>
                      <a:pt x="1291" y="1081"/>
                      <a:pt x="1290" y="1073"/>
                      <a:pt x="1297" y="1072"/>
                    </a:cubicBezTo>
                    <a:cubicBezTo>
                      <a:pt x="1303" y="1070"/>
                      <a:pt x="1304" y="1065"/>
                      <a:pt x="1306" y="1061"/>
                    </a:cubicBezTo>
                    <a:cubicBezTo>
                      <a:pt x="1310" y="1056"/>
                      <a:pt x="1313" y="1050"/>
                      <a:pt x="1319" y="1046"/>
                    </a:cubicBezTo>
                    <a:cubicBezTo>
                      <a:pt x="1331" y="1038"/>
                      <a:pt x="1335" y="1025"/>
                      <a:pt x="1333" y="1011"/>
                    </a:cubicBezTo>
                    <a:cubicBezTo>
                      <a:pt x="1332" y="1000"/>
                      <a:pt x="1328" y="991"/>
                      <a:pt x="1314" y="992"/>
                    </a:cubicBezTo>
                    <a:close/>
                    <a:moveTo>
                      <a:pt x="718" y="93"/>
                    </a:moveTo>
                    <a:cubicBezTo>
                      <a:pt x="718" y="93"/>
                      <a:pt x="718" y="94"/>
                      <a:pt x="718" y="95"/>
                    </a:cubicBezTo>
                    <a:cubicBezTo>
                      <a:pt x="721" y="98"/>
                      <a:pt x="731" y="92"/>
                      <a:pt x="730" y="102"/>
                    </a:cubicBezTo>
                    <a:cubicBezTo>
                      <a:pt x="736" y="100"/>
                      <a:pt x="736" y="104"/>
                      <a:pt x="737" y="108"/>
                    </a:cubicBezTo>
                    <a:cubicBezTo>
                      <a:pt x="736" y="115"/>
                      <a:pt x="731" y="118"/>
                      <a:pt x="727" y="122"/>
                    </a:cubicBezTo>
                    <a:cubicBezTo>
                      <a:pt x="725" y="124"/>
                      <a:pt x="722" y="128"/>
                      <a:pt x="720" y="125"/>
                    </a:cubicBezTo>
                    <a:cubicBezTo>
                      <a:pt x="717" y="123"/>
                      <a:pt x="717" y="119"/>
                      <a:pt x="716" y="116"/>
                    </a:cubicBezTo>
                    <a:cubicBezTo>
                      <a:pt x="716" y="112"/>
                      <a:pt x="719" y="111"/>
                      <a:pt x="722" y="111"/>
                    </a:cubicBezTo>
                    <a:cubicBezTo>
                      <a:pt x="730" y="112"/>
                      <a:pt x="732" y="109"/>
                      <a:pt x="730" y="102"/>
                    </a:cubicBezTo>
                    <a:cubicBezTo>
                      <a:pt x="726" y="100"/>
                      <a:pt x="716" y="107"/>
                      <a:pt x="718" y="95"/>
                    </a:cubicBezTo>
                    <a:cubicBezTo>
                      <a:pt x="718" y="94"/>
                      <a:pt x="718" y="93"/>
                      <a:pt x="718" y="93"/>
                    </a:cubicBezTo>
                    <a:cubicBezTo>
                      <a:pt x="717" y="92"/>
                      <a:pt x="716" y="91"/>
                      <a:pt x="715" y="90"/>
                    </a:cubicBezTo>
                    <a:cubicBezTo>
                      <a:pt x="716" y="91"/>
                      <a:pt x="717" y="92"/>
                      <a:pt x="718" y="93"/>
                    </a:cubicBezTo>
                    <a:close/>
                    <a:moveTo>
                      <a:pt x="537" y="621"/>
                    </a:moveTo>
                    <a:cubicBezTo>
                      <a:pt x="540" y="616"/>
                      <a:pt x="546" y="616"/>
                      <a:pt x="548" y="619"/>
                    </a:cubicBezTo>
                    <a:cubicBezTo>
                      <a:pt x="552" y="624"/>
                      <a:pt x="551" y="630"/>
                      <a:pt x="547" y="635"/>
                    </a:cubicBezTo>
                    <a:cubicBezTo>
                      <a:pt x="544" y="630"/>
                      <a:pt x="541" y="626"/>
                      <a:pt x="537" y="62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 name="Freeform 5">
                <a:extLst>
                  <a:ext uri="{FF2B5EF4-FFF2-40B4-BE49-F238E27FC236}">
                    <a16:creationId xmlns:a16="http://schemas.microsoft.com/office/drawing/2014/main" id="{1CC448C3-0B4E-4D61-8029-3F3021EB9177}"/>
                  </a:ext>
                </a:extLst>
              </p:cNvPr>
              <p:cNvSpPr>
                <a:spLocks/>
              </p:cNvSpPr>
              <p:nvPr/>
            </p:nvSpPr>
            <p:spPr bwMode="auto">
              <a:xfrm>
                <a:off x="4100931" y="1311977"/>
                <a:ext cx="1444590" cy="1106350"/>
              </a:xfrm>
              <a:custGeom>
                <a:avLst/>
                <a:gdLst>
                  <a:gd name="T0" fmla="*/ 468 w 606"/>
                  <a:gd name="T1" fmla="*/ 290 h 464"/>
                  <a:gd name="T2" fmla="*/ 506 w 606"/>
                  <a:gd name="T3" fmla="*/ 290 h 464"/>
                  <a:gd name="T4" fmla="*/ 501 w 606"/>
                  <a:gd name="T5" fmla="*/ 265 h 464"/>
                  <a:gd name="T6" fmla="*/ 498 w 606"/>
                  <a:gd name="T7" fmla="*/ 254 h 464"/>
                  <a:gd name="T8" fmla="*/ 499 w 606"/>
                  <a:gd name="T9" fmla="*/ 242 h 464"/>
                  <a:gd name="T10" fmla="*/ 478 w 606"/>
                  <a:gd name="T11" fmla="*/ 241 h 464"/>
                  <a:gd name="T12" fmla="*/ 495 w 606"/>
                  <a:gd name="T13" fmla="*/ 232 h 464"/>
                  <a:gd name="T14" fmla="*/ 522 w 606"/>
                  <a:gd name="T15" fmla="*/ 232 h 464"/>
                  <a:gd name="T16" fmla="*/ 512 w 606"/>
                  <a:gd name="T17" fmla="*/ 219 h 464"/>
                  <a:gd name="T18" fmla="*/ 517 w 606"/>
                  <a:gd name="T19" fmla="*/ 200 h 464"/>
                  <a:gd name="T20" fmla="*/ 537 w 606"/>
                  <a:gd name="T21" fmla="*/ 189 h 464"/>
                  <a:gd name="T22" fmla="*/ 503 w 606"/>
                  <a:gd name="T23" fmla="*/ 166 h 464"/>
                  <a:gd name="T24" fmla="*/ 546 w 606"/>
                  <a:gd name="T25" fmla="*/ 159 h 464"/>
                  <a:gd name="T26" fmla="*/ 523 w 606"/>
                  <a:gd name="T27" fmla="*/ 150 h 464"/>
                  <a:gd name="T28" fmla="*/ 512 w 606"/>
                  <a:gd name="T29" fmla="*/ 145 h 464"/>
                  <a:gd name="T30" fmla="*/ 561 w 606"/>
                  <a:gd name="T31" fmla="*/ 86 h 464"/>
                  <a:gd name="T32" fmla="*/ 606 w 606"/>
                  <a:gd name="T33" fmla="*/ 59 h 464"/>
                  <a:gd name="T34" fmla="*/ 555 w 606"/>
                  <a:gd name="T35" fmla="*/ 55 h 464"/>
                  <a:gd name="T36" fmla="*/ 516 w 606"/>
                  <a:gd name="T37" fmla="*/ 61 h 464"/>
                  <a:gd name="T38" fmla="*/ 502 w 606"/>
                  <a:gd name="T39" fmla="*/ 62 h 464"/>
                  <a:gd name="T40" fmla="*/ 489 w 606"/>
                  <a:gd name="T41" fmla="*/ 50 h 464"/>
                  <a:gd name="T42" fmla="*/ 469 w 606"/>
                  <a:gd name="T43" fmla="*/ 51 h 464"/>
                  <a:gd name="T44" fmla="*/ 410 w 606"/>
                  <a:gd name="T45" fmla="*/ 50 h 464"/>
                  <a:gd name="T46" fmla="*/ 509 w 606"/>
                  <a:gd name="T47" fmla="*/ 32 h 464"/>
                  <a:gd name="T48" fmla="*/ 471 w 606"/>
                  <a:gd name="T49" fmla="*/ 16 h 464"/>
                  <a:gd name="T50" fmla="*/ 441 w 606"/>
                  <a:gd name="T51" fmla="*/ 12 h 464"/>
                  <a:gd name="T52" fmla="*/ 337 w 606"/>
                  <a:gd name="T53" fmla="*/ 19 h 464"/>
                  <a:gd name="T54" fmla="*/ 270 w 606"/>
                  <a:gd name="T55" fmla="*/ 30 h 464"/>
                  <a:gd name="T56" fmla="*/ 263 w 606"/>
                  <a:gd name="T57" fmla="*/ 46 h 464"/>
                  <a:gd name="T58" fmla="*/ 220 w 606"/>
                  <a:gd name="T59" fmla="*/ 36 h 464"/>
                  <a:gd name="T60" fmla="*/ 207 w 606"/>
                  <a:gd name="T61" fmla="*/ 44 h 464"/>
                  <a:gd name="T62" fmla="*/ 192 w 606"/>
                  <a:gd name="T63" fmla="*/ 56 h 464"/>
                  <a:gd name="T64" fmla="*/ 184 w 606"/>
                  <a:gd name="T65" fmla="*/ 39 h 464"/>
                  <a:gd name="T66" fmla="*/ 131 w 606"/>
                  <a:gd name="T67" fmla="*/ 50 h 464"/>
                  <a:gd name="T68" fmla="*/ 103 w 606"/>
                  <a:gd name="T69" fmla="*/ 68 h 464"/>
                  <a:gd name="T70" fmla="*/ 70 w 606"/>
                  <a:gd name="T71" fmla="*/ 92 h 464"/>
                  <a:gd name="T72" fmla="*/ 55 w 606"/>
                  <a:gd name="T73" fmla="*/ 116 h 464"/>
                  <a:gd name="T74" fmla="*/ 0 w 606"/>
                  <a:gd name="T75" fmla="*/ 134 h 464"/>
                  <a:gd name="T76" fmla="*/ 38 w 606"/>
                  <a:gd name="T77" fmla="*/ 150 h 464"/>
                  <a:gd name="T78" fmla="*/ 31 w 606"/>
                  <a:gd name="T79" fmla="*/ 167 h 464"/>
                  <a:gd name="T80" fmla="*/ 74 w 606"/>
                  <a:gd name="T81" fmla="*/ 177 h 464"/>
                  <a:gd name="T82" fmla="*/ 159 w 606"/>
                  <a:gd name="T83" fmla="*/ 212 h 464"/>
                  <a:gd name="T84" fmla="*/ 172 w 606"/>
                  <a:gd name="T85" fmla="*/ 267 h 464"/>
                  <a:gd name="T86" fmla="*/ 194 w 606"/>
                  <a:gd name="T87" fmla="*/ 269 h 464"/>
                  <a:gd name="T88" fmla="*/ 212 w 606"/>
                  <a:gd name="T89" fmla="*/ 286 h 464"/>
                  <a:gd name="T90" fmla="*/ 179 w 606"/>
                  <a:gd name="T91" fmla="*/ 304 h 464"/>
                  <a:gd name="T92" fmla="*/ 199 w 606"/>
                  <a:gd name="T93" fmla="*/ 297 h 464"/>
                  <a:gd name="T94" fmla="*/ 205 w 606"/>
                  <a:gd name="T95" fmla="*/ 321 h 464"/>
                  <a:gd name="T96" fmla="*/ 195 w 606"/>
                  <a:gd name="T97" fmla="*/ 356 h 464"/>
                  <a:gd name="T98" fmla="*/ 210 w 606"/>
                  <a:gd name="T99" fmla="*/ 398 h 464"/>
                  <a:gd name="T100" fmla="*/ 244 w 606"/>
                  <a:gd name="T101" fmla="*/ 445 h 464"/>
                  <a:gd name="T102" fmla="*/ 300 w 606"/>
                  <a:gd name="T103" fmla="*/ 447 h 464"/>
                  <a:gd name="T104" fmla="*/ 320 w 606"/>
                  <a:gd name="T105" fmla="*/ 398 h 464"/>
                  <a:gd name="T106" fmla="*/ 345 w 606"/>
                  <a:gd name="T107" fmla="*/ 363 h 464"/>
                  <a:gd name="T108" fmla="*/ 393 w 606"/>
                  <a:gd name="T109" fmla="*/ 347 h 464"/>
                  <a:gd name="T110" fmla="*/ 460 w 606"/>
                  <a:gd name="T111" fmla="*/ 320 h 464"/>
                  <a:gd name="T112" fmla="*/ 485 w 606"/>
                  <a:gd name="T113" fmla="*/ 295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06" h="464">
                    <a:moveTo>
                      <a:pt x="485" y="295"/>
                    </a:moveTo>
                    <a:cubicBezTo>
                      <a:pt x="480" y="291"/>
                      <a:pt x="474" y="292"/>
                      <a:pt x="468" y="290"/>
                    </a:cubicBezTo>
                    <a:cubicBezTo>
                      <a:pt x="473" y="282"/>
                      <a:pt x="477" y="271"/>
                      <a:pt x="487" y="284"/>
                    </a:cubicBezTo>
                    <a:cubicBezTo>
                      <a:pt x="493" y="291"/>
                      <a:pt x="499" y="291"/>
                      <a:pt x="506" y="290"/>
                    </a:cubicBezTo>
                    <a:cubicBezTo>
                      <a:pt x="511" y="289"/>
                      <a:pt x="510" y="284"/>
                      <a:pt x="510" y="281"/>
                    </a:cubicBezTo>
                    <a:cubicBezTo>
                      <a:pt x="511" y="273"/>
                      <a:pt x="510" y="268"/>
                      <a:pt x="501" y="265"/>
                    </a:cubicBezTo>
                    <a:cubicBezTo>
                      <a:pt x="495" y="264"/>
                      <a:pt x="489" y="259"/>
                      <a:pt x="487" y="251"/>
                    </a:cubicBezTo>
                    <a:cubicBezTo>
                      <a:pt x="492" y="252"/>
                      <a:pt x="495" y="254"/>
                      <a:pt x="498" y="254"/>
                    </a:cubicBezTo>
                    <a:cubicBezTo>
                      <a:pt x="502" y="254"/>
                      <a:pt x="508" y="256"/>
                      <a:pt x="508" y="249"/>
                    </a:cubicBezTo>
                    <a:cubicBezTo>
                      <a:pt x="508" y="243"/>
                      <a:pt x="504" y="241"/>
                      <a:pt x="499" y="242"/>
                    </a:cubicBezTo>
                    <a:cubicBezTo>
                      <a:pt x="494" y="242"/>
                      <a:pt x="489" y="242"/>
                      <a:pt x="484" y="243"/>
                    </a:cubicBezTo>
                    <a:cubicBezTo>
                      <a:pt x="481" y="243"/>
                      <a:pt x="479" y="243"/>
                      <a:pt x="478" y="241"/>
                    </a:cubicBezTo>
                    <a:cubicBezTo>
                      <a:pt x="476" y="237"/>
                      <a:pt x="480" y="237"/>
                      <a:pt x="481" y="236"/>
                    </a:cubicBezTo>
                    <a:cubicBezTo>
                      <a:pt x="485" y="230"/>
                      <a:pt x="490" y="227"/>
                      <a:pt x="495" y="232"/>
                    </a:cubicBezTo>
                    <a:cubicBezTo>
                      <a:pt x="502" y="239"/>
                      <a:pt x="510" y="235"/>
                      <a:pt x="517" y="236"/>
                    </a:cubicBezTo>
                    <a:cubicBezTo>
                      <a:pt x="519" y="236"/>
                      <a:pt x="522" y="235"/>
                      <a:pt x="522" y="232"/>
                    </a:cubicBezTo>
                    <a:cubicBezTo>
                      <a:pt x="523" y="230"/>
                      <a:pt x="523" y="226"/>
                      <a:pt x="520" y="225"/>
                    </a:cubicBezTo>
                    <a:cubicBezTo>
                      <a:pt x="517" y="223"/>
                      <a:pt x="512" y="224"/>
                      <a:pt x="512" y="219"/>
                    </a:cubicBezTo>
                    <a:cubicBezTo>
                      <a:pt x="519" y="213"/>
                      <a:pt x="530" y="223"/>
                      <a:pt x="537" y="213"/>
                    </a:cubicBezTo>
                    <a:cubicBezTo>
                      <a:pt x="529" y="209"/>
                      <a:pt x="521" y="208"/>
                      <a:pt x="517" y="200"/>
                    </a:cubicBezTo>
                    <a:cubicBezTo>
                      <a:pt x="520" y="200"/>
                      <a:pt x="522" y="200"/>
                      <a:pt x="524" y="200"/>
                    </a:cubicBezTo>
                    <a:cubicBezTo>
                      <a:pt x="531" y="200"/>
                      <a:pt x="537" y="197"/>
                      <a:pt x="537" y="189"/>
                    </a:cubicBezTo>
                    <a:cubicBezTo>
                      <a:pt x="536" y="182"/>
                      <a:pt x="533" y="176"/>
                      <a:pt x="523" y="177"/>
                    </a:cubicBezTo>
                    <a:cubicBezTo>
                      <a:pt x="515" y="178"/>
                      <a:pt x="510" y="172"/>
                      <a:pt x="503" y="166"/>
                    </a:cubicBezTo>
                    <a:cubicBezTo>
                      <a:pt x="516" y="163"/>
                      <a:pt x="527" y="164"/>
                      <a:pt x="538" y="164"/>
                    </a:cubicBezTo>
                    <a:cubicBezTo>
                      <a:pt x="541" y="164"/>
                      <a:pt x="547" y="166"/>
                      <a:pt x="546" y="159"/>
                    </a:cubicBezTo>
                    <a:cubicBezTo>
                      <a:pt x="545" y="154"/>
                      <a:pt x="541" y="152"/>
                      <a:pt x="537" y="153"/>
                    </a:cubicBezTo>
                    <a:cubicBezTo>
                      <a:pt x="531" y="155"/>
                      <a:pt x="527" y="154"/>
                      <a:pt x="523" y="150"/>
                    </a:cubicBezTo>
                    <a:cubicBezTo>
                      <a:pt x="524" y="144"/>
                      <a:pt x="531" y="148"/>
                      <a:pt x="533" y="144"/>
                    </a:cubicBezTo>
                    <a:cubicBezTo>
                      <a:pt x="525" y="138"/>
                      <a:pt x="518" y="139"/>
                      <a:pt x="512" y="145"/>
                    </a:cubicBezTo>
                    <a:cubicBezTo>
                      <a:pt x="506" y="122"/>
                      <a:pt x="533" y="121"/>
                      <a:pt x="537" y="104"/>
                    </a:cubicBezTo>
                    <a:cubicBezTo>
                      <a:pt x="551" y="105"/>
                      <a:pt x="548" y="85"/>
                      <a:pt x="561" y="86"/>
                    </a:cubicBezTo>
                    <a:cubicBezTo>
                      <a:pt x="558" y="73"/>
                      <a:pt x="569" y="77"/>
                      <a:pt x="575" y="74"/>
                    </a:cubicBezTo>
                    <a:cubicBezTo>
                      <a:pt x="585" y="68"/>
                      <a:pt x="598" y="70"/>
                      <a:pt x="606" y="59"/>
                    </a:cubicBezTo>
                    <a:cubicBezTo>
                      <a:pt x="599" y="56"/>
                      <a:pt x="592" y="51"/>
                      <a:pt x="585" y="51"/>
                    </a:cubicBezTo>
                    <a:cubicBezTo>
                      <a:pt x="575" y="50"/>
                      <a:pt x="563" y="45"/>
                      <a:pt x="555" y="55"/>
                    </a:cubicBezTo>
                    <a:cubicBezTo>
                      <a:pt x="548" y="65"/>
                      <a:pt x="540" y="63"/>
                      <a:pt x="531" y="59"/>
                    </a:cubicBezTo>
                    <a:cubicBezTo>
                      <a:pt x="525" y="55"/>
                      <a:pt x="522" y="57"/>
                      <a:pt x="516" y="61"/>
                    </a:cubicBezTo>
                    <a:cubicBezTo>
                      <a:pt x="509" y="67"/>
                      <a:pt x="499" y="72"/>
                      <a:pt x="491" y="77"/>
                    </a:cubicBezTo>
                    <a:cubicBezTo>
                      <a:pt x="494" y="71"/>
                      <a:pt x="499" y="67"/>
                      <a:pt x="502" y="62"/>
                    </a:cubicBezTo>
                    <a:cubicBezTo>
                      <a:pt x="504" y="58"/>
                      <a:pt x="511" y="53"/>
                      <a:pt x="505" y="48"/>
                    </a:cubicBezTo>
                    <a:cubicBezTo>
                      <a:pt x="500" y="44"/>
                      <a:pt x="495" y="45"/>
                      <a:pt x="489" y="50"/>
                    </a:cubicBezTo>
                    <a:cubicBezTo>
                      <a:pt x="480" y="57"/>
                      <a:pt x="470" y="62"/>
                      <a:pt x="458" y="62"/>
                    </a:cubicBezTo>
                    <a:cubicBezTo>
                      <a:pt x="459" y="53"/>
                      <a:pt x="469" y="59"/>
                      <a:pt x="469" y="51"/>
                    </a:cubicBezTo>
                    <a:cubicBezTo>
                      <a:pt x="446" y="48"/>
                      <a:pt x="424" y="50"/>
                      <a:pt x="401" y="56"/>
                    </a:cubicBezTo>
                    <a:cubicBezTo>
                      <a:pt x="404" y="52"/>
                      <a:pt x="407" y="51"/>
                      <a:pt x="410" y="50"/>
                    </a:cubicBezTo>
                    <a:cubicBezTo>
                      <a:pt x="439" y="39"/>
                      <a:pt x="470" y="49"/>
                      <a:pt x="499" y="38"/>
                    </a:cubicBezTo>
                    <a:cubicBezTo>
                      <a:pt x="503" y="37"/>
                      <a:pt x="509" y="37"/>
                      <a:pt x="509" y="32"/>
                    </a:cubicBezTo>
                    <a:cubicBezTo>
                      <a:pt x="509" y="27"/>
                      <a:pt x="504" y="26"/>
                      <a:pt x="500" y="26"/>
                    </a:cubicBezTo>
                    <a:cubicBezTo>
                      <a:pt x="488" y="28"/>
                      <a:pt x="479" y="24"/>
                      <a:pt x="471" y="16"/>
                    </a:cubicBezTo>
                    <a:cubicBezTo>
                      <a:pt x="467" y="13"/>
                      <a:pt x="462" y="14"/>
                      <a:pt x="457" y="14"/>
                    </a:cubicBezTo>
                    <a:cubicBezTo>
                      <a:pt x="451" y="13"/>
                      <a:pt x="446" y="13"/>
                      <a:pt x="441" y="12"/>
                    </a:cubicBezTo>
                    <a:cubicBezTo>
                      <a:pt x="408" y="7"/>
                      <a:pt x="375" y="0"/>
                      <a:pt x="344" y="19"/>
                    </a:cubicBezTo>
                    <a:cubicBezTo>
                      <a:pt x="341" y="20"/>
                      <a:pt x="339" y="19"/>
                      <a:pt x="337" y="19"/>
                    </a:cubicBezTo>
                    <a:cubicBezTo>
                      <a:pt x="312" y="13"/>
                      <a:pt x="289" y="21"/>
                      <a:pt x="265" y="21"/>
                    </a:cubicBezTo>
                    <a:cubicBezTo>
                      <a:pt x="264" y="27"/>
                      <a:pt x="271" y="26"/>
                      <a:pt x="270" y="30"/>
                    </a:cubicBezTo>
                    <a:cubicBezTo>
                      <a:pt x="266" y="35"/>
                      <a:pt x="259" y="29"/>
                      <a:pt x="255" y="35"/>
                    </a:cubicBezTo>
                    <a:cubicBezTo>
                      <a:pt x="257" y="39"/>
                      <a:pt x="264" y="39"/>
                      <a:pt x="263" y="46"/>
                    </a:cubicBezTo>
                    <a:cubicBezTo>
                      <a:pt x="253" y="46"/>
                      <a:pt x="245" y="41"/>
                      <a:pt x="236" y="37"/>
                    </a:cubicBezTo>
                    <a:cubicBezTo>
                      <a:pt x="231" y="34"/>
                      <a:pt x="224" y="32"/>
                      <a:pt x="220" y="36"/>
                    </a:cubicBezTo>
                    <a:cubicBezTo>
                      <a:pt x="215" y="43"/>
                      <a:pt x="227" y="42"/>
                      <a:pt x="228" y="48"/>
                    </a:cubicBezTo>
                    <a:cubicBezTo>
                      <a:pt x="219" y="54"/>
                      <a:pt x="213" y="48"/>
                      <a:pt x="207" y="44"/>
                    </a:cubicBezTo>
                    <a:cubicBezTo>
                      <a:pt x="200" y="38"/>
                      <a:pt x="195" y="34"/>
                      <a:pt x="198" y="48"/>
                    </a:cubicBezTo>
                    <a:cubicBezTo>
                      <a:pt x="198" y="53"/>
                      <a:pt x="196" y="56"/>
                      <a:pt x="192" y="56"/>
                    </a:cubicBezTo>
                    <a:cubicBezTo>
                      <a:pt x="188" y="56"/>
                      <a:pt x="189" y="51"/>
                      <a:pt x="189" y="49"/>
                    </a:cubicBezTo>
                    <a:cubicBezTo>
                      <a:pt x="189" y="45"/>
                      <a:pt x="186" y="39"/>
                      <a:pt x="184" y="39"/>
                    </a:cubicBezTo>
                    <a:cubicBezTo>
                      <a:pt x="170" y="40"/>
                      <a:pt x="151" y="39"/>
                      <a:pt x="143" y="47"/>
                    </a:cubicBezTo>
                    <a:cubicBezTo>
                      <a:pt x="137" y="53"/>
                      <a:pt x="134" y="49"/>
                      <a:pt x="131" y="50"/>
                    </a:cubicBezTo>
                    <a:cubicBezTo>
                      <a:pt x="125" y="52"/>
                      <a:pt x="113" y="43"/>
                      <a:pt x="115" y="57"/>
                    </a:cubicBezTo>
                    <a:cubicBezTo>
                      <a:pt x="116" y="68"/>
                      <a:pt x="111" y="69"/>
                      <a:pt x="103" y="68"/>
                    </a:cubicBezTo>
                    <a:cubicBezTo>
                      <a:pt x="82" y="66"/>
                      <a:pt x="67" y="77"/>
                      <a:pt x="52" y="90"/>
                    </a:cubicBezTo>
                    <a:cubicBezTo>
                      <a:pt x="58" y="92"/>
                      <a:pt x="64" y="92"/>
                      <a:pt x="70" y="92"/>
                    </a:cubicBezTo>
                    <a:cubicBezTo>
                      <a:pt x="76" y="93"/>
                      <a:pt x="79" y="97"/>
                      <a:pt x="76" y="102"/>
                    </a:cubicBezTo>
                    <a:cubicBezTo>
                      <a:pt x="71" y="109"/>
                      <a:pt x="65" y="117"/>
                      <a:pt x="55" y="116"/>
                    </a:cubicBezTo>
                    <a:cubicBezTo>
                      <a:pt x="37" y="115"/>
                      <a:pt x="21" y="126"/>
                      <a:pt x="4" y="128"/>
                    </a:cubicBezTo>
                    <a:cubicBezTo>
                      <a:pt x="1" y="129"/>
                      <a:pt x="0" y="131"/>
                      <a:pt x="0" y="134"/>
                    </a:cubicBezTo>
                    <a:cubicBezTo>
                      <a:pt x="0" y="136"/>
                      <a:pt x="0" y="140"/>
                      <a:pt x="3" y="140"/>
                    </a:cubicBezTo>
                    <a:cubicBezTo>
                      <a:pt x="16" y="139"/>
                      <a:pt x="25" y="152"/>
                      <a:pt x="38" y="150"/>
                    </a:cubicBezTo>
                    <a:cubicBezTo>
                      <a:pt x="33" y="161"/>
                      <a:pt x="23" y="156"/>
                      <a:pt x="16" y="159"/>
                    </a:cubicBezTo>
                    <a:cubicBezTo>
                      <a:pt x="18" y="168"/>
                      <a:pt x="31" y="160"/>
                      <a:pt x="31" y="167"/>
                    </a:cubicBezTo>
                    <a:cubicBezTo>
                      <a:pt x="30" y="174"/>
                      <a:pt x="34" y="174"/>
                      <a:pt x="37" y="177"/>
                    </a:cubicBezTo>
                    <a:cubicBezTo>
                      <a:pt x="50" y="190"/>
                      <a:pt x="63" y="178"/>
                      <a:pt x="74" y="177"/>
                    </a:cubicBezTo>
                    <a:cubicBezTo>
                      <a:pt x="97" y="174"/>
                      <a:pt x="117" y="178"/>
                      <a:pt x="135" y="189"/>
                    </a:cubicBezTo>
                    <a:cubicBezTo>
                      <a:pt x="144" y="194"/>
                      <a:pt x="155" y="203"/>
                      <a:pt x="159" y="212"/>
                    </a:cubicBezTo>
                    <a:cubicBezTo>
                      <a:pt x="164" y="226"/>
                      <a:pt x="183" y="238"/>
                      <a:pt x="171" y="258"/>
                    </a:cubicBezTo>
                    <a:cubicBezTo>
                      <a:pt x="170" y="260"/>
                      <a:pt x="171" y="265"/>
                      <a:pt x="172" y="267"/>
                    </a:cubicBezTo>
                    <a:cubicBezTo>
                      <a:pt x="175" y="271"/>
                      <a:pt x="180" y="270"/>
                      <a:pt x="183" y="267"/>
                    </a:cubicBezTo>
                    <a:cubicBezTo>
                      <a:pt x="188" y="264"/>
                      <a:pt x="193" y="262"/>
                      <a:pt x="194" y="269"/>
                    </a:cubicBezTo>
                    <a:cubicBezTo>
                      <a:pt x="195" y="277"/>
                      <a:pt x="199" y="278"/>
                      <a:pt x="205" y="278"/>
                    </a:cubicBezTo>
                    <a:cubicBezTo>
                      <a:pt x="210" y="278"/>
                      <a:pt x="211" y="282"/>
                      <a:pt x="212" y="286"/>
                    </a:cubicBezTo>
                    <a:cubicBezTo>
                      <a:pt x="202" y="287"/>
                      <a:pt x="191" y="277"/>
                      <a:pt x="184" y="292"/>
                    </a:cubicBezTo>
                    <a:cubicBezTo>
                      <a:pt x="183" y="296"/>
                      <a:pt x="174" y="298"/>
                      <a:pt x="179" y="304"/>
                    </a:cubicBezTo>
                    <a:cubicBezTo>
                      <a:pt x="184" y="310"/>
                      <a:pt x="192" y="313"/>
                      <a:pt x="200" y="310"/>
                    </a:cubicBezTo>
                    <a:cubicBezTo>
                      <a:pt x="209" y="306"/>
                      <a:pt x="200" y="301"/>
                      <a:pt x="199" y="297"/>
                    </a:cubicBezTo>
                    <a:cubicBezTo>
                      <a:pt x="213" y="296"/>
                      <a:pt x="217" y="298"/>
                      <a:pt x="217" y="306"/>
                    </a:cubicBezTo>
                    <a:cubicBezTo>
                      <a:pt x="218" y="314"/>
                      <a:pt x="216" y="320"/>
                      <a:pt x="205" y="321"/>
                    </a:cubicBezTo>
                    <a:cubicBezTo>
                      <a:pt x="192" y="322"/>
                      <a:pt x="188" y="340"/>
                      <a:pt x="196" y="351"/>
                    </a:cubicBezTo>
                    <a:cubicBezTo>
                      <a:pt x="199" y="354"/>
                      <a:pt x="197" y="355"/>
                      <a:pt x="195" y="356"/>
                    </a:cubicBezTo>
                    <a:cubicBezTo>
                      <a:pt x="191" y="358"/>
                      <a:pt x="191" y="364"/>
                      <a:pt x="192" y="365"/>
                    </a:cubicBezTo>
                    <a:cubicBezTo>
                      <a:pt x="206" y="371"/>
                      <a:pt x="202" y="388"/>
                      <a:pt x="210" y="398"/>
                    </a:cubicBezTo>
                    <a:cubicBezTo>
                      <a:pt x="216" y="406"/>
                      <a:pt x="224" y="414"/>
                      <a:pt x="227" y="426"/>
                    </a:cubicBezTo>
                    <a:cubicBezTo>
                      <a:pt x="228" y="434"/>
                      <a:pt x="237" y="443"/>
                      <a:pt x="244" y="445"/>
                    </a:cubicBezTo>
                    <a:cubicBezTo>
                      <a:pt x="256" y="448"/>
                      <a:pt x="267" y="454"/>
                      <a:pt x="278" y="458"/>
                    </a:cubicBezTo>
                    <a:cubicBezTo>
                      <a:pt x="292" y="464"/>
                      <a:pt x="296" y="461"/>
                      <a:pt x="300" y="447"/>
                    </a:cubicBezTo>
                    <a:cubicBezTo>
                      <a:pt x="304" y="434"/>
                      <a:pt x="299" y="418"/>
                      <a:pt x="315" y="409"/>
                    </a:cubicBezTo>
                    <a:cubicBezTo>
                      <a:pt x="318" y="407"/>
                      <a:pt x="318" y="402"/>
                      <a:pt x="320" y="398"/>
                    </a:cubicBezTo>
                    <a:cubicBezTo>
                      <a:pt x="321" y="390"/>
                      <a:pt x="320" y="381"/>
                      <a:pt x="328" y="376"/>
                    </a:cubicBezTo>
                    <a:cubicBezTo>
                      <a:pt x="334" y="371"/>
                      <a:pt x="344" y="374"/>
                      <a:pt x="345" y="363"/>
                    </a:cubicBezTo>
                    <a:cubicBezTo>
                      <a:pt x="346" y="363"/>
                      <a:pt x="348" y="362"/>
                      <a:pt x="349" y="363"/>
                    </a:cubicBezTo>
                    <a:cubicBezTo>
                      <a:pt x="371" y="369"/>
                      <a:pt x="381" y="365"/>
                      <a:pt x="393" y="347"/>
                    </a:cubicBezTo>
                    <a:cubicBezTo>
                      <a:pt x="398" y="340"/>
                      <a:pt x="403" y="331"/>
                      <a:pt x="409" y="330"/>
                    </a:cubicBezTo>
                    <a:cubicBezTo>
                      <a:pt x="426" y="327"/>
                      <a:pt x="444" y="326"/>
                      <a:pt x="460" y="320"/>
                    </a:cubicBezTo>
                    <a:cubicBezTo>
                      <a:pt x="475" y="314"/>
                      <a:pt x="490" y="308"/>
                      <a:pt x="506" y="297"/>
                    </a:cubicBezTo>
                    <a:cubicBezTo>
                      <a:pt x="497" y="296"/>
                      <a:pt x="489" y="298"/>
                      <a:pt x="485" y="29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 name="Freeform 6">
                <a:extLst>
                  <a:ext uri="{FF2B5EF4-FFF2-40B4-BE49-F238E27FC236}">
                    <a16:creationId xmlns:a16="http://schemas.microsoft.com/office/drawing/2014/main" id="{38E3E9F7-CAA8-4FC9-A626-FA5F7817A722}"/>
                  </a:ext>
                </a:extLst>
              </p:cNvPr>
              <p:cNvSpPr>
                <a:spLocks/>
              </p:cNvSpPr>
              <p:nvPr/>
            </p:nvSpPr>
            <p:spPr bwMode="auto">
              <a:xfrm>
                <a:off x="8484558" y="4317044"/>
                <a:ext cx="968899" cy="735770"/>
              </a:xfrm>
              <a:custGeom>
                <a:avLst/>
                <a:gdLst>
                  <a:gd name="T0" fmla="*/ 359 w 406"/>
                  <a:gd name="T1" fmla="*/ 107 h 308"/>
                  <a:gd name="T2" fmla="*/ 342 w 406"/>
                  <a:gd name="T3" fmla="*/ 91 h 308"/>
                  <a:gd name="T4" fmla="*/ 333 w 406"/>
                  <a:gd name="T5" fmla="*/ 83 h 308"/>
                  <a:gd name="T6" fmla="*/ 321 w 406"/>
                  <a:gd name="T7" fmla="*/ 46 h 308"/>
                  <a:gd name="T8" fmla="*/ 316 w 406"/>
                  <a:gd name="T9" fmla="*/ 39 h 308"/>
                  <a:gd name="T10" fmla="*/ 303 w 406"/>
                  <a:gd name="T11" fmla="*/ 21 h 308"/>
                  <a:gd name="T12" fmla="*/ 294 w 406"/>
                  <a:gd name="T13" fmla="*/ 0 h 308"/>
                  <a:gd name="T14" fmla="*/ 285 w 406"/>
                  <a:gd name="T15" fmla="*/ 42 h 308"/>
                  <a:gd name="T16" fmla="*/ 278 w 406"/>
                  <a:gd name="T17" fmla="*/ 65 h 308"/>
                  <a:gd name="T18" fmla="*/ 263 w 406"/>
                  <a:gd name="T19" fmla="*/ 68 h 308"/>
                  <a:gd name="T20" fmla="*/ 251 w 406"/>
                  <a:gd name="T21" fmla="*/ 61 h 308"/>
                  <a:gd name="T22" fmla="*/ 236 w 406"/>
                  <a:gd name="T23" fmla="*/ 18 h 308"/>
                  <a:gd name="T24" fmla="*/ 236 w 406"/>
                  <a:gd name="T25" fmla="*/ 15 h 308"/>
                  <a:gd name="T26" fmla="*/ 210 w 406"/>
                  <a:gd name="T27" fmla="*/ 13 h 308"/>
                  <a:gd name="T28" fmla="*/ 166 w 406"/>
                  <a:gd name="T29" fmla="*/ 33 h 308"/>
                  <a:gd name="T30" fmla="*/ 146 w 406"/>
                  <a:gd name="T31" fmla="*/ 37 h 308"/>
                  <a:gd name="T32" fmla="*/ 132 w 406"/>
                  <a:gd name="T33" fmla="*/ 33 h 308"/>
                  <a:gd name="T34" fmla="*/ 112 w 406"/>
                  <a:gd name="T35" fmla="*/ 51 h 308"/>
                  <a:gd name="T36" fmla="*/ 94 w 406"/>
                  <a:gd name="T37" fmla="*/ 62 h 308"/>
                  <a:gd name="T38" fmla="*/ 90 w 406"/>
                  <a:gd name="T39" fmla="*/ 79 h 308"/>
                  <a:gd name="T40" fmla="*/ 36 w 406"/>
                  <a:gd name="T41" fmla="*/ 104 h 308"/>
                  <a:gd name="T42" fmla="*/ 5 w 406"/>
                  <a:gd name="T43" fmla="*/ 132 h 308"/>
                  <a:gd name="T44" fmla="*/ 7 w 406"/>
                  <a:gd name="T45" fmla="*/ 158 h 308"/>
                  <a:gd name="T46" fmla="*/ 10 w 406"/>
                  <a:gd name="T47" fmla="*/ 182 h 308"/>
                  <a:gd name="T48" fmla="*/ 19 w 406"/>
                  <a:gd name="T49" fmla="*/ 245 h 308"/>
                  <a:gd name="T50" fmla="*/ 22 w 406"/>
                  <a:gd name="T51" fmla="*/ 251 h 308"/>
                  <a:gd name="T52" fmla="*/ 51 w 406"/>
                  <a:gd name="T53" fmla="*/ 257 h 308"/>
                  <a:gd name="T54" fmla="*/ 75 w 406"/>
                  <a:gd name="T55" fmla="*/ 247 h 308"/>
                  <a:gd name="T56" fmla="*/ 118 w 406"/>
                  <a:gd name="T57" fmla="*/ 234 h 308"/>
                  <a:gd name="T58" fmla="*/ 164 w 406"/>
                  <a:gd name="T59" fmla="*/ 222 h 308"/>
                  <a:gd name="T60" fmla="*/ 205 w 406"/>
                  <a:gd name="T61" fmla="*/ 228 h 308"/>
                  <a:gd name="T62" fmla="*/ 211 w 406"/>
                  <a:gd name="T63" fmla="*/ 233 h 308"/>
                  <a:gd name="T64" fmla="*/ 244 w 406"/>
                  <a:gd name="T65" fmla="*/ 243 h 308"/>
                  <a:gd name="T66" fmla="*/ 241 w 406"/>
                  <a:gd name="T67" fmla="*/ 259 h 308"/>
                  <a:gd name="T68" fmla="*/ 252 w 406"/>
                  <a:gd name="T69" fmla="*/ 263 h 308"/>
                  <a:gd name="T70" fmla="*/ 258 w 406"/>
                  <a:gd name="T71" fmla="*/ 266 h 308"/>
                  <a:gd name="T72" fmla="*/ 267 w 406"/>
                  <a:gd name="T73" fmla="*/ 277 h 308"/>
                  <a:gd name="T74" fmla="*/ 308 w 406"/>
                  <a:gd name="T75" fmla="*/ 301 h 308"/>
                  <a:gd name="T76" fmla="*/ 329 w 406"/>
                  <a:gd name="T77" fmla="*/ 303 h 308"/>
                  <a:gd name="T78" fmla="*/ 334 w 406"/>
                  <a:gd name="T79" fmla="*/ 303 h 308"/>
                  <a:gd name="T80" fmla="*/ 367 w 406"/>
                  <a:gd name="T81" fmla="*/ 289 h 308"/>
                  <a:gd name="T82" fmla="*/ 369 w 406"/>
                  <a:gd name="T83" fmla="*/ 283 h 308"/>
                  <a:gd name="T84" fmla="*/ 387 w 406"/>
                  <a:gd name="T85" fmla="*/ 238 h 308"/>
                  <a:gd name="T86" fmla="*/ 405 w 406"/>
                  <a:gd name="T87" fmla="*/ 186 h 308"/>
                  <a:gd name="T88" fmla="*/ 388 w 406"/>
                  <a:gd name="T89" fmla="*/ 142 h 308"/>
                  <a:gd name="T90" fmla="*/ 359 w 406"/>
                  <a:gd name="T91" fmla="*/ 107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6" h="308">
                    <a:moveTo>
                      <a:pt x="359" y="107"/>
                    </a:moveTo>
                    <a:cubicBezTo>
                      <a:pt x="355" y="100"/>
                      <a:pt x="350" y="94"/>
                      <a:pt x="342" y="91"/>
                    </a:cubicBezTo>
                    <a:cubicBezTo>
                      <a:pt x="338" y="90"/>
                      <a:pt x="334" y="89"/>
                      <a:pt x="333" y="83"/>
                    </a:cubicBezTo>
                    <a:cubicBezTo>
                      <a:pt x="330" y="71"/>
                      <a:pt x="325" y="58"/>
                      <a:pt x="321" y="46"/>
                    </a:cubicBezTo>
                    <a:cubicBezTo>
                      <a:pt x="320" y="42"/>
                      <a:pt x="319" y="39"/>
                      <a:pt x="316" y="39"/>
                    </a:cubicBezTo>
                    <a:cubicBezTo>
                      <a:pt x="301" y="40"/>
                      <a:pt x="303" y="30"/>
                      <a:pt x="303" y="21"/>
                    </a:cubicBezTo>
                    <a:cubicBezTo>
                      <a:pt x="303" y="13"/>
                      <a:pt x="297" y="8"/>
                      <a:pt x="294" y="0"/>
                    </a:cubicBezTo>
                    <a:cubicBezTo>
                      <a:pt x="284" y="14"/>
                      <a:pt x="284" y="28"/>
                      <a:pt x="285" y="42"/>
                    </a:cubicBezTo>
                    <a:cubicBezTo>
                      <a:pt x="286" y="51"/>
                      <a:pt x="283" y="58"/>
                      <a:pt x="278" y="65"/>
                    </a:cubicBezTo>
                    <a:cubicBezTo>
                      <a:pt x="274" y="72"/>
                      <a:pt x="268" y="73"/>
                      <a:pt x="263" y="68"/>
                    </a:cubicBezTo>
                    <a:cubicBezTo>
                      <a:pt x="260" y="64"/>
                      <a:pt x="255" y="63"/>
                      <a:pt x="251" y="61"/>
                    </a:cubicBezTo>
                    <a:cubicBezTo>
                      <a:pt x="226" y="51"/>
                      <a:pt x="223" y="42"/>
                      <a:pt x="236" y="18"/>
                    </a:cubicBezTo>
                    <a:cubicBezTo>
                      <a:pt x="237" y="18"/>
                      <a:pt x="236" y="16"/>
                      <a:pt x="236" y="15"/>
                    </a:cubicBezTo>
                    <a:cubicBezTo>
                      <a:pt x="228" y="13"/>
                      <a:pt x="219" y="16"/>
                      <a:pt x="210" y="13"/>
                    </a:cubicBezTo>
                    <a:cubicBezTo>
                      <a:pt x="192" y="6"/>
                      <a:pt x="172" y="16"/>
                      <a:pt x="166" y="33"/>
                    </a:cubicBezTo>
                    <a:cubicBezTo>
                      <a:pt x="161" y="46"/>
                      <a:pt x="155" y="48"/>
                      <a:pt x="146" y="37"/>
                    </a:cubicBezTo>
                    <a:cubicBezTo>
                      <a:pt x="141" y="32"/>
                      <a:pt x="137" y="29"/>
                      <a:pt x="132" y="33"/>
                    </a:cubicBezTo>
                    <a:cubicBezTo>
                      <a:pt x="126" y="39"/>
                      <a:pt x="118" y="44"/>
                      <a:pt x="112" y="51"/>
                    </a:cubicBezTo>
                    <a:cubicBezTo>
                      <a:pt x="108" y="55"/>
                      <a:pt x="110" y="76"/>
                      <a:pt x="94" y="62"/>
                    </a:cubicBezTo>
                    <a:cubicBezTo>
                      <a:pt x="91" y="68"/>
                      <a:pt x="95" y="74"/>
                      <a:pt x="90" y="79"/>
                    </a:cubicBezTo>
                    <a:cubicBezTo>
                      <a:pt x="75" y="94"/>
                      <a:pt x="56" y="99"/>
                      <a:pt x="36" y="104"/>
                    </a:cubicBezTo>
                    <a:cubicBezTo>
                      <a:pt x="22" y="107"/>
                      <a:pt x="11" y="118"/>
                      <a:pt x="5" y="132"/>
                    </a:cubicBezTo>
                    <a:cubicBezTo>
                      <a:pt x="0" y="143"/>
                      <a:pt x="11" y="151"/>
                      <a:pt x="7" y="158"/>
                    </a:cubicBezTo>
                    <a:cubicBezTo>
                      <a:pt x="1" y="168"/>
                      <a:pt x="8" y="174"/>
                      <a:pt x="10" y="182"/>
                    </a:cubicBezTo>
                    <a:cubicBezTo>
                      <a:pt x="16" y="202"/>
                      <a:pt x="36" y="221"/>
                      <a:pt x="19" y="245"/>
                    </a:cubicBezTo>
                    <a:cubicBezTo>
                      <a:pt x="17" y="247"/>
                      <a:pt x="20" y="250"/>
                      <a:pt x="22" y="251"/>
                    </a:cubicBezTo>
                    <a:cubicBezTo>
                      <a:pt x="30" y="260"/>
                      <a:pt x="40" y="263"/>
                      <a:pt x="51" y="257"/>
                    </a:cubicBezTo>
                    <a:cubicBezTo>
                      <a:pt x="59" y="253"/>
                      <a:pt x="67" y="245"/>
                      <a:pt x="75" y="247"/>
                    </a:cubicBezTo>
                    <a:cubicBezTo>
                      <a:pt x="92" y="250"/>
                      <a:pt x="105" y="243"/>
                      <a:pt x="118" y="234"/>
                    </a:cubicBezTo>
                    <a:cubicBezTo>
                      <a:pt x="132" y="225"/>
                      <a:pt x="149" y="229"/>
                      <a:pt x="164" y="222"/>
                    </a:cubicBezTo>
                    <a:cubicBezTo>
                      <a:pt x="178" y="215"/>
                      <a:pt x="192" y="224"/>
                      <a:pt x="205" y="228"/>
                    </a:cubicBezTo>
                    <a:cubicBezTo>
                      <a:pt x="207" y="229"/>
                      <a:pt x="209" y="230"/>
                      <a:pt x="211" y="233"/>
                    </a:cubicBezTo>
                    <a:cubicBezTo>
                      <a:pt x="223" y="257"/>
                      <a:pt x="223" y="257"/>
                      <a:pt x="244" y="243"/>
                    </a:cubicBezTo>
                    <a:cubicBezTo>
                      <a:pt x="246" y="249"/>
                      <a:pt x="242" y="254"/>
                      <a:pt x="241" y="259"/>
                    </a:cubicBezTo>
                    <a:cubicBezTo>
                      <a:pt x="245" y="262"/>
                      <a:pt x="256" y="243"/>
                      <a:pt x="252" y="263"/>
                    </a:cubicBezTo>
                    <a:cubicBezTo>
                      <a:pt x="252" y="267"/>
                      <a:pt x="256" y="265"/>
                      <a:pt x="258" y="266"/>
                    </a:cubicBezTo>
                    <a:cubicBezTo>
                      <a:pt x="263" y="268"/>
                      <a:pt x="266" y="272"/>
                      <a:pt x="267" y="277"/>
                    </a:cubicBezTo>
                    <a:cubicBezTo>
                      <a:pt x="269" y="290"/>
                      <a:pt x="297" y="308"/>
                      <a:pt x="308" y="301"/>
                    </a:cubicBezTo>
                    <a:cubicBezTo>
                      <a:pt x="317" y="295"/>
                      <a:pt x="322" y="297"/>
                      <a:pt x="329" y="303"/>
                    </a:cubicBezTo>
                    <a:cubicBezTo>
                      <a:pt x="331" y="305"/>
                      <a:pt x="332" y="304"/>
                      <a:pt x="334" y="303"/>
                    </a:cubicBezTo>
                    <a:cubicBezTo>
                      <a:pt x="345" y="298"/>
                      <a:pt x="354" y="288"/>
                      <a:pt x="367" y="289"/>
                    </a:cubicBezTo>
                    <a:cubicBezTo>
                      <a:pt x="368" y="289"/>
                      <a:pt x="369" y="285"/>
                      <a:pt x="369" y="283"/>
                    </a:cubicBezTo>
                    <a:cubicBezTo>
                      <a:pt x="371" y="266"/>
                      <a:pt x="378" y="251"/>
                      <a:pt x="387" y="238"/>
                    </a:cubicBezTo>
                    <a:cubicBezTo>
                      <a:pt x="399" y="222"/>
                      <a:pt x="403" y="205"/>
                      <a:pt x="405" y="186"/>
                    </a:cubicBezTo>
                    <a:cubicBezTo>
                      <a:pt x="406" y="170"/>
                      <a:pt x="400" y="152"/>
                      <a:pt x="388" y="142"/>
                    </a:cubicBezTo>
                    <a:cubicBezTo>
                      <a:pt x="377" y="131"/>
                      <a:pt x="367" y="120"/>
                      <a:pt x="359" y="10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 name="Freeform 7">
                <a:extLst>
                  <a:ext uri="{FF2B5EF4-FFF2-40B4-BE49-F238E27FC236}">
                    <a16:creationId xmlns:a16="http://schemas.microsoft.com/office/drawing/2014/main" id="{307BD5E2-4A47-4D31-B37C-3522A7AAA46C}"/>
                  </a:ext>
                </a:extLst>
              </p:cNvPr>
              <p:cNvSpPr>
                <a:spLocks/>
              </p:cNvSpPr>
              <p:nvPr/>
            </p:nvSpPr>
            <p:spPr bwMode="auto">
              <a:xfrm>
                <a:off x="3669711" y="1349709"/>
                <a:ext cx="700733" cy="398880"/>
              </a:xfrm>
              <a:custGeom>
                <a:avLst/>
                <a:gdLst>
                  <a:gd name="T0" fmla="*/ 69 w 294"/>
                  <a:gd name="T1" fmla="*/ 108 h 167"/>
                  <a:gd name="T2" fmla="*/ 41 w 294"/>
                  <a:gd name="T3" fmla="*/ 107 h 167"/>
                  <a:gd name="T4" fmla="*/ 32 w 294"/>
                  <a:gd name="T5" fmla="*/ 118 h 167"/>
                  <a:gd name="T6" fmla="*/ 44 w 294"/>
                  <a:gd name="T7" fmla="*/ 121 h 167"/>
                  <a:gd name="T8" fmla="*/ 54 w 294"/>
                  <a:gd name="T9" fmla="*/ 119 h 167"/>
                  <a:gd name="T10" fmla="*/ 55 w 294"/>
                  <a:gd name="T11" fmla="*/ 130 h 167"/>
                  <a:gd name="T12" fmla="*/ 59 w 294"/>
                  <a:gd name="T13" fmla="*/ 139 h 167"/>
                  <a:gd name="T14" fmla="*/ 50 w 294"/>
                  <a:gd name="T15" fmla="*/ 134 h 167"/>
                  <a:gd name="T16" fmla="*/ 43 w 294"/>
                  <a:gd name="T17" fmla="*/ 129 h 167"/>
                  <a:gd name="T18" fmla="*/ 27 w 294"/>
                  <a:gd name="T19" fmla="*/ 130 h 167"/>
                  <a:gd name="T20" fmla="*/ 33 w 294"/>
                  <a:gd name="T21" fmla="*/ 142 h 167"/>
                  <a:gd name="T22" fmla="*/ 9 w 294"/>
                  <a:gd name="T23" fmla="*/ 153 h 167"/>
                  <a:gd name="T24" fmla="*/ 42 w 294"/>
                  <a:gd name="T25" fmla="*/ 156 h 167"/>
                  <a:gd name="T26" fmla="*/ 63 w 294"/>
                  <a:gd name="T27" fmla="*/ 156 h 167"/>
                  <a:gd name="T28" fmla="*/ 87 w 294"/>
                  <a:gd name="T29" fmla="*/ 155 h 167"/>
                  <a:gd name="T30" fmla="*/ 125 w 294"/>
                  <a:gd name="T31" fmla="*/ 154 h 167"/>
                  <a:gd name="T32" fmla="*/ 127 w 294"/>
                  <a:gd name="T33" fmla="*/ 149 h 167"/>
                  <a:gd name="T34" fmla="*/ 122 w 294"/>
                  <a:gd name="T35" fmla="*/ 146 h 167"/>
                  <a:gd name="T36" fmla="*/ 85 w 294"/>
                  <a:gd name="T37" fmla="*/ 142 h 167"/>
                  <a:gd name="T38" fmla="*/ 103 w 294"/>
                  <a:gd name="T39" fmla="*/ 136 h 167"/>
                  <a:gd name="T40" fmla="*/ 149 w 294"/>
                  <a:gd name="T41" fmla="*/ 119 h 167"/>
                  <a:gd name="T42" fmla="*/ 158 w 294"/>
                  <a:gd name="T43" fmla="*/ 110 h 167"/>
                  <a:gd name="T44" fmla="*/ 152 w 294"/>
                  <a:gd name="T45" fmla="*/ 100 h 167"/>
                  <a:gd name="T46" fmla="*/ 133 w 294"/>
                  <a:gd name="T47" fmla="*/ 96 h 167"/>
                  <a:gd name="T48" fmla="*/ 262 w 294"/>
                  <a:gd name="T49" fmla="*/ 47 h 167"/>
                  <a:gd name="T50" fmla="*/ 234 w 294"/>
                  <a:gd name="T51" fmla="*/ 41 h 167"/>
                  <a:gd name="T52" fmla="*/ 294 w 294"/>
                  <a:gd name="T53" fmla="*/ 22 h 167"/>
                  <a:gd name="T54" fmla="*/ 273 w 294"/>
                  <a:gd name="T55" fmla="*/ 15 h 167"/>
                  <a:gd name="T56" fmla="*/ 261 w 294"/>
                  <a:gd name="T57" fmla="*/ 10 h 167"/>
                  <a:gd name="T58" fmla="*/ 229 w 294"/>
                  <a:gd name="T59" fmla="*/ 6 h 167"/>
                  <a:gd name="T60" fmla="*/ 201 w 294"/>
                  <a:gd name="T61" fmla="*/ 4 h 167"/>
                  <a:gd name="T62" fmla="*/ 169 w 294"/>
                  <a:gd name="T63" fmla="*/ 10 h 167"/>
                  <a:gd name="T64" fmla="*/ 131 w 294"/>
                  <a:gd name="T65" fmla="*/ 10 h 167"/>
                  <a:gd name="T66" fmla="*/ 124 w 294"/>
                  <a:gd name="T67" fmla="*/ 10 h 167"/>
                  <a:gd name="T68" fmla="*/ 98 w 294"/>
                  <a:gd name="T69" fmla="*/ 13 h 167"/>
                  <a:gd name="T70" fmla="*/ 63 w 294"/>
                  <a:gd name="T71" fmla="*/ 21 h 167"/>
                  <a:gd name="T72" fmla="*/ 42 w 294"/>
                  <a:gd name="T73" fmla="*/ 29 h 167"/>
                  <a:gd name="T74" fmla="*/ 31 w 294"/>
                  <a:gd name="T75" fmla="*/ 30 h 167"/>
                  <a:gd name="T76" fmla="*/ 6 w 294"/>
                  <a:gd name="T77" fmla="*/ 36 h 167"/>
                  <a:gd name="T78" fmla="*/ 6 w 294"/>
                  <a:gd name="T79" fmla="*/ 49 h 167"/>
                  <a:gd name="T80" fmla="*/ 27 w 294"/>
                  <a:gd name="T81" fmla="*/ 63 h 167"/>
                  <a:gd name="T82" fmla="*/ 51 w 294"/>
                  <a:gd name="T83" fmla="*/ 70 h 167"/>
                  <a:gd name="T84" fmla="*/ 46 w 294"/>
                  <a:gd name="T85" fmla="*/ 88 h 167"/>
                  <a:gd name="T86" fmla="*/ 69 w 294"/>
                  <a:gd name="T87" fmla="*/ 10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4" h="167">
                    <a:moveTo>
                      <a:pt x="69" y="108"/>
                    </a:moveTo>
                    <a:cubicBezTo>
                      <a:pt x="59" y="105"/>
                      <a:pt x="50" y="105"/>
                      <a:pt x="41" y="107"/>
                    </a:cubicBezTo>
                    <a:cubicBezTo>
                      <a:pt x="37" y="108"/>
                      <a:pt x="29" y="111"/>
                      <a:pt x="32" y="118"/>
                    </a:cubicBezTo>
                    <a:cubicBezTo>
                      <a:pt x="34" y="125"/>
                      <a:pt x="40" y="122"/>
                      <a:pt x="44" y="121"/>
                    </a:cubicBezTo>
                    <a:cubicBezTo>
                      <a:pt x="48" y="120"/>
                      <a:pt x="50" y="117"/>
                      <a:pt x="54" y="119"/>
                    </a:cubicBezTo>
                    <a:cubicBezTo>
                      <a:pt x="53" y="123"/>
                      <a:pt x="49" y="127"/>
                      <a:pt x="55" y="130"/>
                    </a:cubicBezTo>
                    <a:cubicBezTo>
                      <a:pt x="59" y="132"/>
                      <a:pt x="64" y="135"/>
                      <a:pt x="59" y="139"/>
                    </a:cubicBezTo>
                    <a:cubicBezTo>
                      <a:pt x="53" y="145"/>
                      <a:pt x="52" y="137"/>
                      <a:pt x="50" y="134"/>
                    </a:cubicBezTo>
                    <a:cubicBezTo>
                      <a:pt x="48" y="132"/>
                      <a:pt x="46" y="130"/>
                      <a:pt x="43" y="129"/>
                    </a:cubicBezTo>
                    <a:cubicBezTo>
                      <a:pt x="38" y="126"/>
                      <a:pt x="31" y="124"/>
                      <a:pt x="27" y="130"/>
                    </a:cubicBezTo>
                    <a:cubicBezTo>
                      <a:pt x="20" y="138"/>
                      <a:pt x="37" y="133"/>
                      <a:pt x="33" y="142"/>
                    </a:cubicBezTo>
                    <a:cubicBezTo>
                      <a:pt x="25" y="142"/>
                      <a:pt x="16" y="143"/>
                      <a:pt x="9" y="153"/>
                    </a:cubicBezTo>
                    <a:cubicBezTo>
                      <a:pt x="21" y="154"/>
                      <a:pt x="32" y="152"/>
                      <a:pt x="42" y="156"/>
                    </a:cubicBezTo>
                    <a:cubicBezTo>
                      <a:pt x="50" y="159"/>
                      <a:pt x="54" y="162"/>
                      <a:pt x="63" y="156"/>
                    </a:cubicBezTo>
                    <a:cubicBezTo>
                      <a:pt x="69" y="151"/>
                      <a:pt x="81" y="151"/>
                      <a:pt x="87" y="155"/>
                    </a:cubicBezTo>
                    <a:cubicBezTo>
                      <a:pt x="101" y="167"/>
                      <a:pt x="112" y="155"/>
                      <a:pt x="125" y="154"/>
                    </a:cubicBezTo>
                    <a:cubicBezTo>
                      <a:pt x="127" y="154"/>
                      <a:pt x="128" y="152"/>
                      <a:pt x="127" y="149"/>
                    </a:cubicBezTo>
                    <a:cubicBezTo>
                      <a:pt x="126" y="147"/>
                      <a:pt x="125" y="146"/>
                      <a:pt x="122" y="146"/>
                    </a:cubicBezTo>
                    <a:cubicBezTo>
                      <a:pt x="110" y="146"/>
                      <a:pt x="99" y="140"/>
                      <a:pt x="85" y="142"/>
                    </a:cubicBezTo>
                    <a:cubicBezTo>
                      <a:pt x="91" y="133"/>
                      <a:pt x="98" y="136"/>
                      <a:pt x="103" y="136"/>
                    </a:cubicBezTo>
                    <a:cubicBezTo>
                      <a:pt x="121" y="138"/>
                      <a:pt x="132" y="121"/>
                      <a:pt x="149" y="119"/>
                    </a:cubicBezTo>
                    <a:cubicBezTo>
                      <a:pt x="154" y="119"/>
                      <a:pt x="156" y="114"/>
                      <a:pt x="158" y="110"/>
                    </a:cubicBezTo>
                    <a:cubicBezTo>
                      <a:pt x="162" y="103"/>
                      <a:pt x="160" y="100"/>
                      <a:pt x="152" y="100"/>
                    </a:cubicBezTo>
                    <a:cubicBezTo>
                      <a:pt x="146" y="100"/>
                      <a:pt x="139" y="102"/>
                      <a:pt x="133" y="96"/>
                    </a:cubicBezTo>
                    <a:cubicBezTo>
                      <a:pt x="182" y="95"/>
                      <a:pt x="216" y="59"/>
                      <a:pt x="262" y="47"/>
                    </a:cubicBezTo>
                    <a:cubicBezTo>
                      <a:pt x="251" y="39"/>
                      <a:pt x="242" y="47"/>
                      <a:pt x="234" y="41"/>
                    </a:cubicBezTo>
                    <a:cubicBezTo>
                      <a:pt x="256" y="41"/>
                      <a:pt x="277" y="38"/>
                      <a:pt x="294" y="22"/>
                    </a:cubicBezTo>
                    <a:cubicBezTo>
                      <a:pt x="285" y="26"/>
                      <a:pt x="278" y="20"/>
                      <a:pt x="273" y="15"/>
                    </a:cubicBezTo>
                    <a:cubicBezTo>
                      <a:pt x="269" y="11"/>
                      <a:pt x="265" y="11"/>
                      <a:pt x="261" y="10"/>
                    </a:cubicBezTo>
                    <a:cubicBezTo>
                      <a:pt x="250" y="9"/>
                      <a:pt x="240" y="13"/>
                      <a:pt x="229" y="6"/>
                    </a:cubicBezTo>
                    <a:cubicBezTo>
                      <a:pt x="222" y="1"/>
                      <a:pt x="210" y="4"/>
                      <a:pt x="201" y="4"/>
                    </a:cubicBezTo>
                    <a:cubicBezTo>
                      <a:pt x="190" y="5"/>
                      <a:pt x="178" y="1"/>
                      <a:pt x="169" y="10"/>
                    </a:cubicBezTo>
                    <a:cubicBezTo>
                      <a:pt x="156" y="0"/>
                      <a:pt x="144" y="8"/>
                      <a:pt x="131" y="10"/>
                    </a:cubicBezTo>
                    <a:cubicBezTo>
                      <a:pt x="129" y="10"/>
                      <a:pt x="126" y="11"/>
                      <a:pt x="124" y="10"/>
                    </a:cubicBezTo>
                    <a:cubicBezTo>
                      <a:pt x="114" y="4"/>
                      <a:pt x="106" y="10"/>
                      <a:pt x="98" y="13"/>
                    </a:cubicBezTo>
                    <a:cubicBezTo>
                      <a:pt x="86" y="17"/>
                      <a:pt x="75" y="26"/>
                      <a:pt x="63" y="21"/>
                    </a:cubicBezTo>
                    <a:cubicBezTo>
                      <a:pt x="53" y="17"/>
                      <a:pt x="47" y="22"/>
                      <a:pt x="42" y="29"/>
                    </a:cubicBezTo>
                    <a:cubicBezTo>
                      <a:pt x="38" y="33"/>
                      <a:pt x="37" y="34"/>
                      <a:pt x="31" y="30"/>
                    </a:cubicBezTo>
                    <a:cubicBezTo>
                      <a:pt x="21" y="22"/>
                      <a:pt x="15" y="35"/>
                      <a:pt x="6" y="36"/>
                    </a:cubicBezTo>
                    <a:cubicBezTo>
                      <a:pt x="0" y="38"/>
                      <a:pt x="5" y="45"/>
                      <a:pt x="6" y="49"/>
                    </a:cubicBezTo>
                    <a:cubicBezTo>
                      <a:pt x="8" y="60"/>
                      <a:pt x="18" y="63"/>
                      <a:pt x="27" y="63"/>
                    </a:cubicBezTo>
                    <a:cubicBezTo>
                      <a:pt x="42" y="63"/>
                      <a:pt x="42" y="62"/>
                      <a:pt x="51" y="70"/>
                    </a:cubicBezTo>
                    <a:cubicBezTo>
                      <a:pt x="35" y="76"/>
                      <a:pt x="34" y="78"/>
                      <a:pt x="46" y="88"/>
                    </a:cubicBezTo>
                    <a:cubicBezTo>
                      <a:pt x="59" y="88"/>
                      <a:pt x="61" y="101"/>
                      <a:pt x="69" y="10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9" name="Freeform 8">
                <a:extLst>
                  <a:ext uri="{FF2B5EF4-FFF2-40B4-BE49-F238E27FC236}">
                    <a16:creationId xmlns:a16="http://schemas.microsoft.com/office/drawing/2014/main" id="{E0B5C0EE-48AD-4681-9CC7-0D0F1B6FF4EB}"/>
                  </a:ext>
                </a:extLst>
              </p:cNvPr>
              <p:cNvSpPr>
                <a:spLocks/>
              </p:cNvSpPr>
              <p:nvPr/>
            </p:nvSpPr>
            <p:spPr bwMode="auto">
              <a:xfrm>
                <a:off x="4005254" y="2065266"/>
                <a:ext cx="0" cy="2695"/>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0"/>
                      <a:pt x="0" y="0"/>
                      <a:pt x="0" y="0"/>
                    </a:cubicBezTo>
                    <a:cubicBezTo>
                      <a:pt x="0" y="0"/>
                      <a:pt x="0" y="0"/>
                      <a:pt x="0" y="0"/>
                    </a:cubicBezTo>
                    <a:lnTo>
                      <a:pt x="0" y="1"/>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0" name="Freeform 9">
                <a:extLst>
                  <a:ext uri="{FF2B5EF4-FFF2-40B4-BE49-F238E27FC236}">
                    <a16:creationId xmlns:a16="http://schemas.microsoft.com/office/drawing/2014/main" id="{2DF73B72-8D3D-4B4F-AA20-9F787128EAAE}"/>
                  </a:ext>
                </a:extLst>
              </p:cNvPr>
              <p:cNvSpPr>
                <a:spLocks/>
              </p:cNvSpPr>
              <p:nvPr/>
            </p:nvSpPr>
            <p:spPr bwMode="auto">
              <a:xfrm>
                <a:off x="8917126" y="4059660"/>
                <a:ext cx="452782" cy="254690"/>
              </a:xfrm>
              <a:custGeom>
                <a:avLst/>
                <a:gdLst>
                  <a:gd name="T0" fmla="*/ 162 w 190"/>
                  <a:gd name="T1" fmla="*/ 61 h 107"/>
                  <a:gd name="T2" fmla="*/ 102 w 190"/>
                  <a:gd name="T3" fmla="*/ 28 h 107"/>
                  <a:gd name="T4" fmla="*/ 46 w 190"/>
                  <a:gd name="T5" fmla="*/ 30 h 107"/>
                  <a:gd name="T6" fmla="*/ 32 w 190"/>
                  <a:gd name="T7" fmla="*/ 22 h 107"/>
                  <a:gd name="T8" fmla="*/ 0 w 190"/>
                  <a:gd name="T9" fmla="*/ 12 h 107"/>
                  <a:gd name="T10" fmla="*/ 14 w 190"/>
                  <a:gd name="T11" fmla="*/ 33 h 107"/>
                  <a:gd name="T12" fmla="*/ 20 w 190"/>
                  <a:gd name="T13" fmla="*/ 39 h 107"/>
                  <a:gd name="T14" fmla="*/ 63 w 190"/>
                  <a:gd name="T15" fmla="*/ 51 h 107"/>
                  <a:gd name="T16" fmla="*/ 69 w 190"/>
                  <a:gd name="T17" fmla="*/ 76 h 107"/>
                  <a:gd name="T18" fmla="*/ 68 w 190"/>
                  <a:gd name="T19" fmla="*/ 83 h 107"/>
                  <a:gd name="T20" fmla="*/ 74 w 190"/>
                  <a:gd name="T21" fmla="*/ 84 h 107"/>
                  <a:gd name="T22" fmla="*/ 99 w 190"/>
                  <a:gd name="T23" fmla="*/ 89 h 107"/>
                  <a:gd name="T24" fmla="*/ 121 w 190"/>
                  <a:gd name="T25" fmla="*/ 88 h 107"/>
                  <a:gd name="T26" fmla="*/ 151 w 190"/>
                  <a:gd name="T27" fmla="*/ 89 h 107"/>
                  <a:gd name="T28" fmla="*/ 190 w 190"/>
                  <a:gd name="T29" fmla="*/ 107 h 107"/>
                  <a:gd name="T30" fmla="*/ 180 w 190"/>
                  <a:gd name="T31" fmla="*/ 93 h 107"/>
                  <a:gd name="T32" fmla="*/ 166 w 190"/>
                  <a:gd name="T33" fmla="*/ 66 h 107"/>
                  <a:gd name="T34" fmla="*/ 162 w 190"/>
                  <a:gd name="T35" fmla="*/ 6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0" h="107">
                    <a:moveTo>
                      <a:pt x="162" y="61"/>
                    </a:moveTo>
                    <a:cubicBezTo>
                      <a:pt x="142" y="49"/>
                      <a:pt x="125" y="34"/>
                      <a:pt x="102" y="28"/>
                    </a:cubicBezTo>
                    <a:cubicBezTo>
                      <a:pt x="83" y="22"/>
                      <a:pt x="65" y="8"/>
                      <a:pt x="46" y="30"/>
                    </a:cubicBezTo>
                    <a:cubicBezTo>
                      <a:pt x="40" y="37"/>
                      <a:pt x="34" y="30"/>
                      <a:pt x="32" y="22"/>
                    </a:cubicBezTo>
                    <a:cubicBezTo>
                      <a:pt x="28" y="3"/>
                      <a:pt x="17" y="0"/>
                      <a:pt x="0" y="12"/>
                    </a:cubicBezTo>
                    <a:cubicBezTo>
                      <a:pt x="4" y="19"/>
                      <a:pt x="17" y="20"/>
                      <a:pt x="14" y="33"/>
                    </a:cubicBezTo>
                    <a:cubicBezTo>
                      <a:pt x="13" y="35"/>
                      <a:pt x="15" y="40"/>
                      <a:pt x="20" y="39"/>
                    </a:cubicBezTo>
                    <a:cubicBezTo>
                      <a:pt x="36" y="37"/>
                      <a:pt x="49" y="47"/>
                      <a:pt x="63" y="51"/>
                    </a:cubicBezTo>
                    <a:cubicBezTo>
                      <a:pt x="76" y="55"/>
                      <a:pt x="78" y="67"/>
                      <a:pt x="69" y="76"/>
                    </a:cubicBezTo>
                    <a:cubicBezTo>
                      <a:pt x="68" y="78"/>
                      <a:pt x="66" y="80"/>
                      <a:pt x="68" y="83"/>
                    </a:cubicBezTo>
                    <a:cubicBezTo>
                      <a:pt x="69" y="86"/>
                      <a:pt x="72" y="84"/>
                      <a:pt x="74" y="84"/>
                    </a:cubicBezTo>
                    <a:cubicBezTo>
                      <a:pt x="83" y="82"/>
                      <a:pt x="91" y="82"/>
                      <a:pt x="99" y="89"/>
                    </a:cubicBezTo>
                    <a:cubicBezTo>
                      <a:pt x="104" y="95"/>
                      <a:pt x="114" y="95"/>
                      <a:pt x="121" y="88"/>
                    </a:cubicBezTo>
                    <a:cubicBezTo>
                      <a:pt x="133" y="77"/>
                      <a:pt x="142" y="75"/>
                      <a:pt x="151" y="89"/>
                    </a:cubicBezTo>
                    <a:cubicBezTo>
                      <a:pt x="161" y="103"/>
                      <a:pt x="175" y="105"/>
                      <a:pt x="190" y="107"/>
                    </a:cubicBezTo>
                    <a:cubicBezTo>
                      <a:pt x="190" y="99"/>
                      <a:pt x="184" y="97"/>
                      <a:pt x="180" y="93"/>
                    </a:cubicBezTo>
                    <a:cubicBezTo>
                      <a:pt x="172" y="85"/>
                      <a:pt x="159" y="81"/>
                      <a:pt x="166" y="66"/>
                    </a:cubicBezTo>
                    <a:cubicBezTo>
                      <a:pt x="168" y="63"/>
                      <a:pt x="164" y="62"/>
                      <a:pt x="162" y="6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1" name="Freeform 10">
                <a:extLst>
                  <a:ext uri="{FF2B5EF4-FFF2-40B4-BE49-F238E27FC236}">
                    <a16:creationId xmlns:a16="http://schemas.microsoft.com/office/drawing/2014/main" id="{3049F79B-70FA-412C-A685-CB334F5CB35B}"/>
                  </a:ext>
                </a:extLst>
              </p:cNvPr>
              <p:cNvSpPr>
                <a:spLocks/>
              </p:cNvSpPr>
              <p:nvPr/>
            </p:nvSpPr>
            <p:spPr bwMode="auto">
              <a:xfrm>
                <a:off x="8380795" y="3892562"/>
                <a:ext cx="245256" cy="262775"/>
              </a:xfrm>
              <a:custGeom>
                <a:avLst/>
                <a:gdLst>
                  <a:gd name="T0" fmla="*/ 2 w 103"/>
                  <a:gd name="T1" fmla="*/ 56 h 110"/>
                  <a:gd name="T2" fmla="*/ 25 w 103"/>
                  <a:gd name="T3" fmla="*/ 102 h 110"/>
                  <a:gd name="T4" fmla="*/ 60 w 103"/>
                  <a:gd name="T5" fmla="*/ 107 h 110"/>
                  <a:gd name="T6" fmla="*/ 77 w 103"/>
                  <a:gd name="T7" fmla="*/ 96 h 110"/>
                  <a:gd name="T8" fmla="*/ 97 w 103"/>
                  <a:gd name="T9" fmla="*/ 62 h 110"/>
                  <a:gd name="T10" fmla="*/ 97 w 103"/>
                  <a:gd name="T11" fmla="*/ 52 h 110"/>
                  <a:gd name="T12" fmla="*/ 90 w 103"/>
                  <a:gd name="T13" fmla="*/ 29 h 110"/>
                  <a:gd name="T14" fmla="*/ 103 w 103"/>
                  <a:gd name="T15" fmla="*/ 17 h 110"/>
                  <a:gd name="T16" fmla="*/ 88 w 103"/>
                  <a:gd name="T17" fmla="*/ 7 h 110"/>
                  <a:gd name="T18" fmla="*/ 84 w 103"/>
                  <a:gd name="T19" fmla="*/ 3 h 110"/>
                  <a:gd name="T20" fmla="*/ 79 w 103"/>
                  <a:gd name="T21" fmla="*/ 2 h 110"/>
                  <a:gd name="T22" fmla="*/ 48 w 103"/>
                  <a:gd name="T23" fmla="*/ 29 h 110"/>
                  <a:gd name="T24" fmla="*/ 47 w 103"/>
                  <a:gd name="T25" fmla="*/ 30 h 110"/>
                  <a:gd name="T26" fmla="*/ 31 w 103"/>
                  <a:gd name="T27" fmla="*/ 42 h 110"/>
                  <a:gd name="T28" fmla="*/ 25 w 103"/>
                  <a:gd name="T29" fmla="*/ 47 h 110"/>
                  <a:gd name="T30" fmla="*/ 13 w 103"/>
                  <a:gd name="T31" fmla="*/ 51 h 110"/>
                  <a:gd name="T32" fmla="*/ 2 w 103"/>
                  <a:gd name="T33"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10">
                    <a:moveTo>
                      <a:pt x="2" y="56"/>
                    </a:moveTo>
                    <a:cubicBezTo>
                      <a:pt x="0" y="65"/>
                      <a:pt x="17" y="100"/>
                      <a:pt x="25" y="102"/>
                    </a:cubicBezTo>
                    <a:cubicBezTo>
                      <a:pt x="38" y="105"/>
                      <a:pt x="52" y="101"/>
                      <a:pt x="60" y="107"/>
                    </a:cubicBezTo>
                    <a:cubicBezTo>
                      <a:pt x="74" y="110"/>
                      <a:pt x="75" y="103"/>
                      <a:pt x="77" y="96"/>
                    </a:cubicBezTo>
                    <a:cubicBezTo>
                      <a:pt x="82" y="84"/>
                      <a:pt x="84" y="70"/>
                      <a:pt x="97" y="62"/>
                    </a:cubicBezTo>
                    <a:cubicBezTo>
                      <a:pt x="103" y="59"/>
                      <a:pt x="101" y="56"/>
                      <a:pt x="97" y="52"/>
                    </a:cubicBezTo>
                    <a:cubicBezTo>
                      <a:pt x="90" y="46"/>
                      <a:pt x="87" y="38"/>
                      <a:pt x="90" y="29"/>
                    </a:cubicBezTo>
                    <a:cubicBezTo>
                      <a:pt x="93" y="23"/>
                      <a:pt x="103" y="24"/>
                      <a:pt x="103" y="17"/>
                    </a:cubicBezTo>
                    <a:cubicBezTo>
                      <a:pt x="103" y="7"/>
                      <a:pt x="89" y="17"/>
                      <a:pt x="88" y="7"/>
                    </a:cubicBezTo>
                    <a:cubicBezTo>
                      <a:pt x="88" y="5"/>
                      <a:pt x="86" y="4"/>
                      <a:pt x="84" y="3"/>
                    </a:cubicBezTo>
                    <a:cubicBezTo>
                      <a:pt x="83" y="1"/>
                      <a:pt x="80" y="0"/>
                      <a:pt x="79" y="2"/>
                    </a:cubicBezTo>
                    <a:cubicBezTo>
                      <a:pt x="72" y="15"/>
                      <a:pt x="62" y="24"/>
                      <a:pt x="48" y="29"/>
                    </a:cubicBezTo>
                    <a:cubicBezTo>
                      <a:pt x="48" y="29"/>
                      <a:pt x="47" y="30"/>
                      <a:pt x="47" y="30"/>
                    </a:cubicBezTo>
                    <a:cubicBezTo>
                      <a:pt x="45" y="38"/>
                      <a:pt x="40" y="43"/>
                      <a:pt x="31" y="42"/>
                    </a:cubicBezTo>
                    <a:cubicBezTo>
                      <a:pt x="28" y="42"/>
                      <a:pt x="26" y="43"/>
                      <a:pt x="25" y="47"/>
                    </a:cubicBezTo>
                    <a:cubicBezTo>
                      <a:pt x="24" y="55"/>
                      <a:pt x="20" y="56"/>
                      <a:pt x="13" y="51"/>
                    </a:cubicBezTo>
                    <a:cubicBezTo>
                      <a:pt x="7" y="48"/>
                      <a:pt x="4" y="51"/>
                      <a:pt x="2" y="5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2" name="Freeform 11">
                <a:extLst>
                  <a:ext uri="{FF2B5EF4-FFF2-40B4-BE49-F238E27FC236}">
                    <a16:creationId xmlns:a16="http://schemas.microsoft.com/office/drawing/2014/main" id="{465A6816-CEDB-4C00-BA59-2FBA5B005ECA}"/>
                  </a:ext>
                </a:extLst>
              </p:cNvPr>
              <p:cNvSpPr>
                <a:spLocks/>
              </p:cNvSpPr>
              <p:nvPr/>
            </p:nvSpPr>
            <p:spPr bwMode="auto">
              <a:xfrm>
                <a:off x="6835139" y="4343995"/>
                <a:ext cx="198092" cy="334196"/>
              </a:xfrm>
              <a:custGeom>
                <a:avLst/>
                <a:gdLst>
                  <a:gd name="T0" fmla="*/ 58 w 83"/>
                  <a:gd name="T1" fmla="*/ 8 h 140"/>
                  <a:gd name="T2" fmla="*/ 16 w 83"/>
                  <a:gd name="T3" fmla="*/ 39 h 140"/>
                  <a:gd name="T4" fmla="*/ 11 w 83"/>
                  <a:gd name="T5" fmla="*/ 47 h 140"/>
                  <a:gd name="T6" fmla="*/ 13 w 83"/>
                  <a:gd name="T7" fmla="*/ 76 h 140"/>
                  <a:gd name="T8" fmla="*/ 10 w 83"/>
                  <a:gd name="T9" fmla="*/ 88 h 140"/>
                  <a:gd name="T10" fmla="*/ 7 w 83"/>
                  <a:gd name="T11" fmla="*/ 127 h 140"/>
                  <a:gd name="T12" fmla="*/ 24 w 83"/>
                  <a:gd name="T13" fmla="*/ 140 h 140"/>
                  <a:gd name="T14" fmla="*/ 42 w 83"/>
                  <a:gd name="T15" fmla="*/ 128 h 140"/>
                  <a:gd name="T16" fmla="*/ 59 w 83"/>
                  <a:gd name="T17" fmla="*/ 74 h 140"/>
                  <a:gd name="T18" fmla="*/ 67 w 83"/>
                  <a:gd name="T19" fmla="*/ 41 h 140"/>
                  <a:gd name="T20" fmla="*/ 68 w 83"/>
                  <a:gd name="T21" fmla="*/ 9 h 140"/>
                  <a:gd name="T22" fmla="*/ 58 w 83"/>
                  <a:gd name="T23" fmla="*/ 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140">
                    <a:moveTo>
                      <a:pt x="58" y="8"/>
                    </a:moveTo>
                    <a:cubicBezTo>
                      <a:pt x="48" y="23"/>
                      <a:pt x="39" y="40"/>
                      <a:pt x="16" y="39"/>
                    </a:cubicBezTo>
                    <a:cubicBezTo>
                      <a:pt x="13" y="39"/>
                      <a:pt x="12" y="43"/>
                      <a:pt x="11" y="47"/>
                    </a:cubicBezTo>
                    <a:cubicBezTo>
                      <a:pt x="9" y="58"/>
                      <a:pt x="6" y="68"/>
                      <a:pt x="13" y="76"/>
                    </a:cubicBezTo>
                    <a:cubicBezTo>
                      <a:pt x="12" y="82"/>
                      <a:pt x="12" y="86"/>
                      <a:pt x="10" y="88"/>
                    </a:cubicBezTo>
                    <a:cubicBezTo>
                      <a:pt x="0" y="100"/>
                      <a:pt x="4" y="113"/>
                      <a:pt x="7" y="127"/>
                    </a:cubicBezTo>
                    <a:cubicBezTo>
                      <a:pt x="10" y="136"/>
                      <a:pt x="15" y="140"/>
                      <a:pt x="24" y="140"/>
                    </a:cubicBezTo>
                    <a:cubicBezTo>
                      <a:pt x="32" y="139"/>
                      <a:pt x="39" y="138"/>
                      <a:pt x="42" y="128"/>
                    </a:cubicBezTo>
                    <a:cubicBezTo>
                      <a:pt x="47" y="110"/>
                      <a:pt x="53" y="91"/>
                      <a:pt x="59" y="74"/>
                    </a:cubicBezTo>
                    <a:cubicBezTo>
                      <a:pt x="63" y="63"/>
                      <a:pt x="61" y="46"/>
                      <a:pt x="67" y="41"/>
                    </a:cubicBezTo>
                    <a:cubicBezTo>
                      <a:pt x="83" y="29"/>
                      <a:pt x="68" y="19"/>
                      <a:pt x="68" y="9"/>
                    </a:cubicBezTo>
                    <a:cubicBezTo>
                      <a:pt x="68" y="2"/>
                      <a:pt x="63" y="0"/>
                      <a:pt x="58"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3" name="Freeform 12">
                <a:extLst>
                  <a:ext uri="{FF2B5EF4-FFF2-40B4-BE49-F238E27FC236}">
                    <a16:creationId xmlns:a16="http://schemas.microsoft.com/office/drawing/2014/main" id="{CA97BC07-0F12-4A1C-9A46-6E188E4FA2D9}"/>
                  </a:ext>
                </a:extLst>
              </p:cNvPr>
              <p:cNvSpPr>
                <a:spLocks/>
              </p:cNvSpPr>
              <p:nvPr/>
            </p:nvSpPr>
            <p:spPr bwMode="auto">
              <a:xfrm>
                <a:off x="7052097" y="1693337"/>
                <a:ext cx="429874" cy="304549"/>
              </a:xfrm>
              <a:custGeom>
                <a:avLst/>
                <a:gdLst>
                  <a:gd name="T0" fmla="*/ 25 w 180"/>
                  <a:gd name="T1" fmla="*/ 123 h 128"/>
                  <a:gd name="T2" fmla="*/ 29 w 180"/>
                  <a:gd name="T3" fmla="*/ 124 h 128"/>
                  <a:gd name="T4" fmla="*/ 49 w 180"/>
                  <a:gd name="T5" fmla="*/ 127 h 128"/>
                  <a:gd name="T6" fmla="*/ 57 w 180"/>
                  <a:gd name="T7" fmla="*/ 125 h 128"/>
                  <a:gd name="T8" fmla="*/ 53 w 180"/>
                  <a:gd name="T9" fmla="*/ 117 h 128"/>
                  <a:gd name="T10" fmla="*/ 48 w 180"/>
                  <a:gd name="T11" fmla="*/ 85 h 128"/>
                  <a:gd name="T12" fmla="*/ 79 w 180"/>
                  <a:gd name="T13" fmla="*/ 52 h 128"/>
                  <a:gd name="T14" fmla="*/ 160 w 180"/>
                  <a:gd name="T15" fmla="*/ 20 h 128"/>
                  <a:gd name="T16" fmla="*/ 175 w 180"/>
                  <a:gd name="T17" fmla="*/ 8 h 128"/>
                  <a:gd name="T18" fmla="*/ 153 w 180"/>
                  <a:gd name="T19" fmla="*/ 6 h 128"/>
                  <a:gd name="T20" fmla="*/ 112 w 180"/>
                  <a:gd name="T21" fmla="*/ 16 h 128"/>
                  <a:gd name="T22" fmla="*/ 76 w 180"/>
                  <a:gd name="T23" fmla="*/ 26 h 128"/>
                  <a:gd name="T24" fmla="*/ 51 w 180"/>
                  <a:gd name="T25" fmla="*/ 40 h 128"/>
                  <a:gd name="T26" fmla="*/ 19 w 180"/>
                  <a:gd name="T27" fmla="*/ 81 h 128"/>
                  <a:gd name="T28" fmla="*/ 14 w 180"/>
                  <a:gd name="T29" fmla="*/ 85 h 128"/>
                  <a:gd name="T30" fmla="*/ 0 w 180"/>
                  <a:gd name="T31" fmla="*/ 102 h 128"/>
                  <a:gd name="T32" fmla="*/ 25 w 180"/>
                  <a:gd name="T33"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0" h="128">
                    <a:moveTo>
                      <a:pt x="25" y="123"/>
                    </a:moveTo>
                    <a:cubicBezTo>
                      <a:pt x="25" y="124"/>
                      <a:pt x="27" y="124"/>
                      <a:pt x="29" y="124"/>
                    </a:cubicBezTo>
                    <a:cubicBezTo>
                      <a:pt x="36" y="124"/>
                      <a:pt x="43" y="123"/>
                      <a:pt x="49" y="127"/>
                    </a:cubicBezTo>
                    <a:cubicBezTo>
                      <a:pt x="52" y="128"/>
                      <a:pt x="56" y="128"/>
                      <a:pt x="57" y="125"/>
                    </a:cubicBezTo>
                    <a:cubicBezTo>
                      <a:pt x="60" y="121"/>
                      <a:pt x="56" y="120"/>
                      <a:pt x="53" y="117"/>
                    </a:cubicBezTo>
                    <a:cubicBezTo>
                      <a:pt x="42" y="108"/>
                      <a:pt x="37" y="98"/>
                      <a:pt x="48" y="85"/>
                    </a:cubicBezTo>
                    <a:cubicBezTo>
                      <a:pt x="58" y="74"/>
                      <a:pt x="66" y="60"/>
                      <a:pt x="79" y="52"/>
                    </a:cubicBezTo>
                    <a:cubicBezTo>
                      <a:pt x="105" y="37"/>
                      <a:pt x="131" y="27"/>
                      <a:pt x="160" y="20"/>
                    </a:cubicBezTo>
                    <a:cubicBezTo>
                      <a:pt x="164" y="19"/>
                      <a:pt x="180" y="20"/>
                      <a:pt x="175" y="8"/>
                    </a:cubicBezTo>
                    <a:cubicBezTo>
                      <a:pt x="172" y="0"/>
                      <a:pt x="161" y="3"/>
                      <a:pt x="153" y="6"/>
                    </a:cubicBezTo>
                    <a:cubicBezTo>
                      <a:pt x="140" y="12"/>
                      <a:pt x="127" y="17"/>
                      <a:pt x="112" y="16"/>
                    </a:cubicBezTo>
                    <a:cubicBezTo>
                      <a:pt x="100" y="16"/>
                      <a:pt x="88" y="21"/>
                      <a:pt x="76" y="26"/>
                    </a:cubicBezTo>
                    <a:cubicBezTo>
                      <a:pt x="67" y="30"/>
                      <a:pt x="55" y="33"/>
                      <a:pt x="51" y="40"/>
                    </a:cubicBezTo>
                    <a:cubicBezTo>
                      <a:pt x="43" y="56"/>
                      <a:pt x="31" y="68"/>
                      <a:pt x="19" y="81"/>
                    </a:cubicBezTo>
                    <a:cubicBezTo>
                      <a:pt x="17" y="82"/>
                      <a:pt x="13" y="82"/>
                      <a:pt x="14" y="85"/>
                    </a:cubicBezTo>
                    <a:cubicBezTo>
                      <a:pt x="18" y="99"/>
                      <a:pt x="6" y="98"/>
                      <a:pt x="0" y="102"/>
                    </a:cubicBezTo>
                    <a:cubicBezTo>
                      <a:pt x="4" y="115"/>
                      <a:pt x="23" y="108"/>
                      <a:pt x="25" y="12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4" name="Freeform 13">
                <a:extLst>
                  <a:ext uri="{FF2B5EF4-FFF2-40B4-BE49-F238E27FC236}">
                    <a16:creationId xmlns:a16="http://schemas.microsoft.com/office/drawing/2014/main" id="{D53E5CBD-990E-4A17-994D-8384CA4DBB8B}"/>
                  </a:ext>
                </a:extLst>
              </p:cNvPr>
              <p:cNvSpPr>
                <a:spLocks/>
              </p:cNvSpPr>
              <p:nvPr/>
            </p:nvSpPr>
            <p:spPr bwMode="auto">
              <a:xfrm>
                <a:off x="5672191" y="2456059"/>
                <a:ext cx="207525" cy="281641"/>
              </a:xfrm>
              <a:custGeom>
                <a:avLst/>
                <a:gdLst>
                  <a:gd name="T0" fmla="*/ 29 w 87"/>
                  <a:gd name="T1" fmla="*/ 56 h 118"/>
                  <a:gd name="T2" fmla="*/ 37 w 87"/>
                  <a:gd name="T3" fmla="*/ 66 h 118"/>
                  <a:gd name="T4" fmla="*/ 33 w 87"/>
                  <a:gd name="T5" fmla="*/ 76 h 118"/>
                  <a:gd name="T6" fmla="*/ 25 w 87"/>
                  <a:gd name="T7" fmla="*/ 88 h 118"/>
                  <a:gd name="T8" fmla="*/ 17 w 87"/>
                  <a:gd name="T9" fmla="*/ 97 h 118"/>
                  <a:gd name="T10" fmla="*/ 33 w 87"/>
                  <a:gd name="T11" fmla="*/ 102 h 118"/>
                  <a:gd name="T12" fmla="*/ 19 w 87"/>
                  <a:gd name="T13" fmla="*/ 116 h 118"/>
                  <a:gd name="T14" fmla="*/ 19 w 87"/>
                  <a:gd name="T15" fmla="*/ 116 h 118"/>
                  <a:gd name="T16" fmla="*/ 53 w 87"/>
                  <a:gd name="T17" fmla="*/ 110 h 118"/>
                  <a:gd name="T18" fmla="*/ 83 w 87"/>
                  <a:gd name="T19" fmla="*/ 93 h 118"/>
                  <a:gd name="T20" fmla="*/ 78 w 87"/>
                  <a:gd name="T21" fmla="*/ 81 h 118"/>
                  <a:gd name="T22" fmla="*/ 67 w 87"/>
                  <a:gd name="T23" fmla="*/ 68 h 118"/>
                  <a:gd name="T24" fmla="*/ 63 w 87"/>
                  <a:gd name="T25" fmla="*/ 59 h 118"/>
                  <a:gd name="T26" fmla="*/ 50 w 87"/>
                  <a:gd name="T27" fmla="*/ 13 h 118"/>
                  <a:gd name="T28" fmla="*/ 30 w 87"/>
                  <a:gd name="T29" fmla="*/ 13 h 118"/>
                  <a:gd name="T30" fmla="*/ 32 w 87"/>
                  <a:gd name="T31" fmla="*/ 2 h 118"/>
                  <a:gd name="T32" fmla="*/ 19 w 87"/>
                  <a:gd name="T33" fmla="*/ 2 h 118"/>
                  <a:gd name="T34" fmla="*/ 5 w 87"/>
                  <a:gd name="T35" fmla="*/ 21 h 118"/>
                  <a:gd name="T36" fmla="*/ 29 w 87"/>
                  <a:gd name="T37" fmla="*/ 5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 h="118">
                    <a:moveTo>
                      <a:pt x="29" y="56"/>
                    </a:moveTo>
                    <a:cubicBezTo>
                      <a:pt x="35" y="57"/>
                      <a:pt x="36" y="62"/>
                      <a:pt x="37" y="66"/>
                    </a:cubicBezTo>
                    <a:cubicBezTo>
                      <a:pt x="38" y="70"/>
                      <a:pt x="38" y="76"/>
                      <a:pt x="33" y="76"/>
                    </a:cubicBezTo>
                    <a:cubicBezTo>
                      <a:pt x="23" y="76"/>
                      <a:pt x="20" y="79"/>
                      <a:pt x="25" y="88"/>
                    </a:cubicBezTo>
                    <a:cubicBezTo>
                      <a:pt x="27" y="93"/>
                      <a:pt x="18" y="93"/>
                      <a:pt x="17" y="97"/>
                    </a:cubicBezTo>
                    <a:cubicBezTo>
                      <a:pt x="23" y="99"/>
                      <a:pt x="29" y="97"/>
                      <a:pt x="33" y="102"/>
                    </a:cubicBezTo>
                    <a:cubicBezTo>
                      <a:pt x="27" y="105"/>
                      <a:pt x="20" y="108"/>
                      <a:pt x="19" y="116"/>
                    </a:cubicBezTo>
                    <a:cubicBezTo>
                      <a:pt x="19" y="116"/>
                      <a:pt x="19" y="116"/>
                      <a:pt x="19" y="116"/>
                    </a:cubicBezTo>
                    <a:cubicBezTo>
                      <a:pt x="31" y="118"/>
                      <a:pt x="42" y="111"/>
                      <a:pt x="53" y="110"/>
                    </a:cubicBezTo>
                    <a:cubicBezTo>
                      <a:pt x="74" y="108"/>
                      <a:pt x="74" y="108"/>
                      <a:pt x="83" y="93"/>
                    </a:cubicBezTo>
                    <a:cubicBezTo>
                      <a:pt x="87" y="86"/>
                      <a:pt x="86" y="81"/>
                      <a:pt x="78" y="81"/>
                    </a:cubicBezTo>
                    <a:cubicBezTo>
                      <a:pt x="70" y="80"/>
                      <a:pt x="68" y="75"/>
                      <a:pt x="67" y="68"/>
                    </a:cubicBezTo>
                    <a:cubicBezTo>
                      <a:pt x="67" y="64"/>
                      <a:pt x="65" y="62"/>
                      <a:pt x="63" y="59"/>
                    </a:cubicBezTo>
                    <a:cubicBezTo>
                      <a:pt x="52" y="46"/>
                      <a:pt x="37" y="37"/>
                      <a:pt x="50" y="13"/>
                    </a:cubicBezTo>
                    <a:cubicBezTo>
                      <a:pt x="42" y="13"/>
                      <a:pt x="36" y="13"/>
                      <a:pt x="30" y="13"/>
                    </a:cubicBezTo>
                    <a:cubicBezTo>
                      <a:pt x="28" y="9"/>
                      <a:pt x="38" y="6"/>
                      <a:pt x="32" y="2"/>
                    </a:cubicBezTo>
                    <a:cubicBezTo>
                      <a:pt x="29" y="0"/>
                      <a:pt x="23" y="1"/>
                      <a:pt x="19" y="2"/>
                    </a:cubicBezTo>
                    <a:cubicBezTo>
                      <a:pt x="12" y="6"/>
                      <a:pt x="14" y="16"/>
                      <a:pt x="5" y="21"/>
                    </a:cubicBezTo>
                    <a:cubicBezTo>
                      <a:pt x="0" y="23"/>
                      <a:pt x="19" y="54"/>
                      <a:pt x="29" y="5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5" name="Freeform 14">
                <a:extLst>
                  <a:ext uri="{FF2B5EF4-FFF2-40B4-BE49-F238E27FC236}">
                    <a16:creationId xmlns:a16="http://schemas.microsoft.com/office/drawing/2014/main" id="{13FA1BE2-68DC-43BB-B056-A06441D2915A}"/>
                  </a:ext>
                </a:extLst>
              </p:cNvPr>
              <p:cNvSpPr>
                <a:spLocks/>
              </p:cNvSpPr>
              <p:nvPr/>
            </p:nvSpPr>
            <p:spPr bwMode="auto">
              <a:xfrm>
                <a:off x="3517436" y="1452124"/>
                <a:ext cx="278946" cy="195397"/>
              </a:xfrm>
              <a:custGeom>
                <a:avLst/>
                <a:gdLst>
                  <a:gd name="T0" fmla="*/ 45 w 117"/>
                  <a:gd name="T1" fmla="*/ 52 h 82"/>
                  <a:gd name="T2" fmla="*/ 32 w 117"/>
                  <a:gd name="T3" fmla="*/ 59 h 82"/>
                  <a:gd name="T4" fmla="*/ 89 w 117"/>
                  <a:gd name="T5" fmla="*/ 68 h 82"/>
                  <a:gd name="T6" fmla="*/ 109 w 117"/>
                  <a:gd name="T7" fmla="*/ 57 h 82"/>
                  <a:gd name="T8" fmla="*/ 116 w 117"/>
                  <a:gd name="T9" fmla="*/ 52 h 82"/>
                  <a:gd name="T10" fmla="*/ 110 w 117"/>
                  <a:gd name="T11" fmla="*/ 45 h 82"/>
                  <a:gd name="T12" fmla="*/ 99 w 117"/>
                  <a:gd name="T13" fmla="*/ 44 h 82"/>
                  <a:gd name="T14" fmla="*/ 83 w 117"/>
                  <a:gd name="T15" fmla="*/ 29 h 82"/>
                  <a:gd name="T16" fmla="*/ 44 w 117"/>
                  <a:gd name="T17" fmla="*/ 6 h 82"/>
                  <a:gd name="T18" fmla="*/ 29 w 117"/>
                  <a:gd name="T19" fmla="*/ 8 h 82"/>
                  <a:gd name="T20" fmla="*/ 19 w 117"/>
                  <a:gd name="T21" fmla="*/ 21 h 82"/>
                  <a:gd name="T22" fmla="*/ 18 w 117"/>
                  <a:gd name="T23" fmla="*/ 32 h 82"/>
                  <a:gd name="T24" fmla="*/ 6 w 117"/>
                  <a:gd name="T25" fmla="*/ 37 h 82"/>
                  <a:gd name="T26" fmla="*/ 45 w 117"/>
                  <a:gd name="T27" fmla="*/ 5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7" h="82">
                    <a:moveTo>
                      <a:pt x="45" y="52"/>
                    </a:moveTo>
                    <a:cubicBezTo>
                      <a:pt x="43" y="60"/>
                      <a:pt x="35" y="54"/>
                      <a:pt x="32" y="59"/>
                    </a:cubicBezTo>
                    <a:cubicBezTo>
                      <a:pt x="42" y="81"/>
                      <a:pt x="74" y="82"/>
                      <a:pt x="89" y="68"/>
                    </a:cubicBezTo>
                    <a:cubicBezTo>
                      <a:pt x="94" y="63"/>
                      <a:pt x="99" y="55"/>
                      <a:pt x="109" y="57"/>
                    </a:cubicBezTo>
                    <a:cubicBezTo>
                      <a:pt x="112" y="57"/>
                      <a:pt x="115" y="55"/>
                      <a:pt x="116" y="52"/>
                    </a:cubicBezTo>
                    <a:cubicBezTo>
                      <a:pt x="117" y="47"/>
                      <a:pt x="111" y="48"/>
                      <a:pt x="110" y="45"/>
                    </a:cubicBezTo>
                    <a:cubicBezTo>
                      <a:pt x="106" y="45"/>
                      <a:pt x="99" y="45"/>
                      <a:pt x="99" y="44"/>
                    </a:cubicBezTo>
                    <a:cubicBezTo>
                      <a:pt x="97" y="34"/>
                      <a:pt x="91" y="34"/>
                      <a:pt x="83" y="29"/>
                    </a:cubicBezTo>
                    <a:cubicBezTo>
                      <a:pt x="70" y="22"/>
                      <a:pt x="55" y="17"/>
                      <a:pt x="44" y="6"/>
                    </a:cubicBezTo>
                    <a:cubicBezTo>
                      <a:pt x="39" y="1"/>
                      <a:pt x="35" y="0"/>
                      <a:pt x="29" y="8"/>
                    </a:cubicBezTo>
                    <a:cubicBezTo>
                      <a:pt x="27" y="12"/>
                      <a:pt x="27" y="20"/>
                      <a:pt x="19" y="21"/>
                    </a:cubicBezTo>
                    <a:cubicBezTo>
                      <a:pt x="0" y="23"/>
                      <a:pt x="17" y="28"/>
                      <a:pt x="18" y="32"/>
                    </a:cubicBezTo>
                    <a:cubicBezTo>
                      <a:pt x="14" y="35"/>
                      <a:pt x="8" y="32"/>
                      <a:pt x="6" y="37"/>
                    </a:cubicBezTo>
                    <a:cubicBezTo>
                      <a:pt x="13" y="56"/>
                      <a:pt x="31" y="49"/>
                      <a:pt x="45" y="5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6" name="Freeform 15">
                <a:extLst>
                  <a:ext uri="{FF2B5EF4-FFF2-40B4-BE49-F238E27FC236}">
                    <a16:creationId xmlns:a16="http://schemas.microsoft.com/office/drawing/2014/main" id="{4A698CC7-2CFB-49B1-912B-0B90559DC7C7}"/>
                  </a:ext>
                </a:extLst>
              </p:cNvPr>
              <p:cNvSpPr>
                <a:spLocks/>
              </p:cNvSpPr>
              <p:nvPr/>
            </p:nvSpPr>
            <p:spPr bwMode="auto">
              <a:xfrm>
                <a:off x="3778863" y="1559929"/>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7" name="Freeform 16">
                <a:extLst>
                  <a:ext uri="{FF2B5EF4-FFF2-40B4-BE49-F238E27FC236}">
                    <a16:creationId xmlns:a16="http://schemas.microsoft.com/office/drawing/2014/main" id="{B7430604-C268-4F89-9B7D-95C9B2E748DC}"/>
                  </a:ext>
                </a:extLst>
              </p:cNvPr>
              <p:cNvSpPr>
                <a:spLocks/>
              </p:cNvSpPr>
              <p:nvPr/>
            </p:nvSpPr>
            <p:spPr bwMode="auto">
              <a:xfrm>
                <a:off x="6088588" y="1535672"/>
                <a:ext cx="320720" cy="180573"/>
              </a:xfrm>
              <a:custGeom>
                <a:avLst/>
                <a:gdLst>
                  <a:gd name="T0" fmla="*/ 11 w 134"/>
                  <a:gd name="T1" fmla="*/ 21 h 76"/>
                  <a:gd name="T2" fmla="*/ 9 w 134"/>
                  <a:gd name="T3" fmla="*/ 26 h 76"/>
                  <a:gd name="T4" fmla="*/ 20 w 134"/>
                  <a:gd name="T5" fmla="*/ 39 h 76"/>
                  <a:gd name="T6" fmla="*/ 32 w 134"/>
                  <a:gd name="T7" fmla="*/ 38 h 76"/>
                  <a:gd name="T8" fmla="*/ 53 w 134"/>
                  <a:gd name="T9" fmla="*/ 36 h 76"/>
                  <a:gd name="T10" fmla="*/ 43 w 134"/>
                  <a:gd name="T11" fmla="*/ 41 h 76"/>
                  <a:gd name="T12" fmla="*/ 34 w 134"/>
                  <a:gd name="T13" fmla="*/ 60 h 76"/>
                  <a:gd name="T14" fmla="*/ 52 w 134"/>
                  <a:gd name="T15" fmla="*/ 74 h 76"/>
                  <a:gd name="T16" fmla="*/ 59 w 134"/>
                  <a:gd name="T17" fmla="*/ 72 h 76"/>
                  <a:gd name="T18" fmla="*/ 78 w 134"/>
                  <a:gd name="T19" fmla="*/ 43 h 76"/>
                  <a:gd name="T20" fmla="*/ 92 w 134"/>
                  <a:gd name="T21" fmla="*/ 33 h 76"/>
                  <a:gd name="T22" fmla="*/ 103 w 134"/>
                  <a:gd name="T23" fmla="*/ 47 h 76"/>
                  <a:gd name="T24" fmla="*/ 105 w 134"/>
                  <a:gd name="T25" fmla="*/ 56 h 76"/>
                  <a:gd name="T26" fmla="*/ 134 w 134"/>
                  <a:gd name="T27" fmla="*/ 47 h 76"/>
                  <a:gd name="T28" fmla="*/ 120 w 134"/>
                  <a:gd name="T29" fmla="*/ 42 h 76"/>
                  <a:gd name="T30" fmla="*/ 79 w 134"/>
                  <a:gd name="T31" fmla="*/ 13 h 76"/>
                  <a:gd name="T32" fmla="*/ 68 w 134"/>
                  <a:gd name="T33" fmla="*/ 10 h 76"/>
                  <a:gd name="T34" fmla="*/ 52 w 134"/>
                  <a:gd name="T35" fmla="*/ 4 h 76"/>
                  <a:gd name="T36" fmla="*/ 54 w 134"/>
                  <a:gd name="T37" fmla="*/ 13 h 76"/>
                  <a:gd name="T38" fmla="*/ 53 w 134"/>
                  <a:gd name="T39" fmla="*/ 19 h 76"/>
                  <a:gd name="T40" fmla="*/ 40 w 134"/>
                  <a:gd name="T41" fmla="*/ 5 h 76"/>
                  <a:gd name="T42" fmla="*/ 36 w 134"/>
                  <a:gd name="T43" fmla="*/ 10 h 76"/>
                  <a:gd name="T44" fmla="*/ 32 w 134"/>
                  <a:gd name="T45" fmla="*/ 15 h 76"/>
                  <a:gd name="T46" fmla="*/ 27 w 134"/>
                  <a:gd name="T47" fmla="*/ 7 h 76"/>
                  <a:gd name="T48" fmla="*/ 28 w 134"/>
                  <a:gd name="T49" fmla="*/ 4 h 76"/>
                  <a:gd name="T50" fmla="*/ 6 w 134"/>
                  <a:gd name="T51" fmla="*/ 7 h 76"/>
                  <a:gd name="T52" fmla="*/ 11 w 134"/>
                  <a:gd name="T53" fmla="*/ 2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 h="76">
                    <a:moveTo>
                      <a:pt x="11" y="21"/>
                    </a:moveTo>
                    <a:cubicBezTo>
                      <a:pt x="10" y="22"/>
                      <a:pt x="9" y="24"/>
                      <a:pt x="9" y="26"/>
                    </a:cubicBezTo>
                    <a:cubicBezTo>
                      <a:pt x="9" y="33"/>
                      <a:pt x="15" y="37"/>
                      <a:pt x="20" y="39"/>
                    </a:cubicBezTo>
                    <a:cubicBezTo>
                      <a:pt x="23" y="41"/>
                      <a:pt x="31" y="42"/>
                      <a:pt x="32" y="38"/>
                    </a:cubicBezTo>
                    <a:cubicBezTo>
                      <a:pt x="38" y="23"/>
                      <a:pt x="46" y="32"/>
                      <a:pt x="53" y="36"/>
                    </a:cubicBezTo>
                    <a:cubicBezTo>
                      <a:pt x="51" y="41"/>
                      <a:pt x="46" y="39"/>
                      <a:pt x="43" y="41"/>
                    </a:cubicBezTo>
                    <a:cubicBezTo>
                      <a:pt x="36" y="44"/>
                      <a:pt x="30" y="55"/>
                      <a:pt x="34" y="60"/>
                    </a:cubicBezTo>
                    <a:cubicBezTo>
                      <a:pt x="39" y="65"/>
                      <a:pt x="46" y="69"/>
                      <a:pt x="52" y="74"/>
                    </a:cubicBezTo>
                    <a:cubicBezTo>
                      <a:pt x="55" y="76"/>
                      <a:pt x="58" y="76"/>
                      <a:pt x="59" y="72"/>
                    </a:cubicBezTo>
                    <a:cubicBezTo>
                      <a:pt x="63" y="61"/>
                      <a:pt x="74" y="54"/>
                      <a:pt x="78" y="43"/>
                    </a:cubicBezTo>
                    <a:cubicBezTo>
                      <a:pt x="80" y="36"/>
                      <a:pt x="86" y="31"/>
                      <a:pt x="92" y="33"/>
                    </a:cubicBezTo>
                    <a:cubicBezTo>
                      <a:pt x="98" y="35"/>
                      <a:pt x="102" y="41"/>
                      <a:pt x="103" y="47"/>
                    </a:cubicBezTo>
                    <a:cubicBezTo>
                      <a:pt x="103" y="50"/>
                      <a:pt x="100" y="55"/>
                      <a:pt x="105" y="56"/>
                    </a:cubicBezTo>
                    <a:cubicBezTo>
                      <a:pt x="116" y="58"/>
                      <a:pt x="128" y="63"/>
                      <a:pt x="134" y="47"/>
                    </a:cubicBezTo>
                    <a:cubicBezTo>
                      <a:pt x="130" y="45"/>
                      <a:pt x="125" y="45"/>
                      <a:pt x="120" y="42"/>
                    </a:cubicBezTo>
                    <a:cubicBezTo>
                      <a:pt x="106" y="32"/>
                      <a:pt x="95" y="19"/>
                      <a:pt x="79" y="13"/>
                    </a:cubicBezTo>
                    <a:cubicBezTo>
                      <a:pt x="75" y="11"/>
                      <a:pt x="69" y="18"/>
                      <a:pt x="68" y="10"/>
                    </a:cubicBezTo>
                    <a:cubicBezTo>
                      <a:pt x="66" y="0"/>
                      <a:pt x="58" y="2"/>
                      <a:pt x="52" y="4"/>
                    </a:cubicBezTo>
                    <a:cubicBezTo>
                      <a:pt x="40" y="8"/>
                      <a:pt x="56" y="9"/>
                      <a:pt x="54" y="13"/>
                    </a:cubicBezTo>
                    <a:cubicBezTo>
                      <a:pt x="53" y="15"/>
                      <a:pt x="53" y="17"/>
                      <a:pt x="53" y="19"/>
                    </a:cubicBezTo>
                    <a:cubicBezTo>
                      <a:pt x="45" y="17"/>
                      <a:pt x="47" y="7"/>
                      <a:pt x="40" y="5"/>
                    </a:cubicBezTo>
                    <a:cubicBezTo>
                      <a:pt x="38" y="6"/>
                      <a:pt x="36" y="7"/>
                      <a:pt x="36" y="10"/>
                    </a:cubicBezTo>
                    <a:cubicBezTo>
                      <a:pt x="36" y="13"/>
                      <a:pt x="36" y="17"/>
                      <a:pt x="32" y="15"/>
                    </a:cubicBezTo>
                    <a:cubicBezTo>
                      <a:pt x="30" y="14"/>
                      <a:pt x="25" y="11"/>
                      <a:pt x="27" y="7"/>
                    </a:cubicBezTo>
                    <a:cubicBezTo>
                      <a:pt x="28" y="6"/>
                      <a:pt x="33" y="5"/>
                      <a:pt x="28" y="4"/>
                    </a:cubicBezTo>
                    <a:cubicBezTo>
                      <a:pt x="21" y="4"/>
                      <a:pt x="12" y="1"/>
                      <a:pt x="6" y="7"/>
                    </a:cubicBezTo>
                    <a:cubicBezTo>
                      <a:pt x="0" y="13"/>
                      <a:pt x="2" y="19"/>
                      <a:pt x="11" y="2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8" name="Freeform 17">
                <a:extLst>
                  <a:ext uri="{FF2B5EF4-FFF2-40B4-BE49-F238E27FC236}">
                    <a16:creationId xmlns:a16="http://schemas.microsoft.com/office/drawing/2014/main" id="{15DF15D2-3D4E-4999-98C3-9FA4088B67F6}"/>
                  </a:ext>
                </a:extLst>
              </p:cNvPr>
              <p:cNvSpPr>
                <a:spLocks/>
              </p:cNvSpPr>
              <p:nvPr/>
            </p:nvSpPr>
            <p:spPr bwMode="auto">
              <a:xfrm>
                <a:off x="8070856" y="3926250"/>
                <a:ext cx="266817" cy="278945"/>
              </a:xfrm>
              <a:custGeom>
                <a:avLst/>
                <a:gdLst>
                  <a:gd name="T0" fmla="*/ 104 w 112"/>
                  <a:gd name="T1" fmla="*/ 102 h 117"/>
                  <a:gd name="T2" fmla="*/ 109 w 112"/>
                  <a:gd name="T3" fmla="*/ 85 h 117"/>
                  <a:gd name="T4" fmla="*/ 108 w 112"/>
                  <a:gd name="T5" fmla="*/ 77 h 117"/>
                  <a:gd name="T6" fmla="*/ 103 w 112"/>
                  <a:gd name="T7" fmla="*/ 77 h 117"/>
                  <a:gd name="T8" fmla="*/ 96 w 112"/>
                  <a:gd name="T9" fmla="*/ 80 h 117"/>
                  <a:gd name="T10" fmla="*/ 80 w 112"/>
                  <a:gd name="T11" fmla="*/ 63 h 117"/>
                  <a:gd name="T12" fmla="*/ 52 w 112"/>
                  <a:gd name="T13" fmla="*/ 34 h 117"/>
                  <a:gd name="T14" fmla="*/ 44 w 112"/>
                  <a:gd name="T15" fmla="*/ 28 h 117"/>
                  <a:gd name="T16" fmla="*/ 0 w 112"/>
                  <a:gd name="T17" fmla="*/ 3 h 117"/>
                  <a:gd name="T18" fmla="*/ 7 w 112"/>
                  <a:gd name="T19" fmla="*/ 17 h 117"/>
                  <a:gd name="T20" fmla="*/ 48 w 112"/>
                  <a:gd name="T21" fmla="*/ 70 h 117"/>
                  <a:gd name="T22" fmla="*/ 86 w 112"/>
                  <a:gd name="T23" fmla="*/ 111 h 117"/>
                  <a:gd name="T24" fmla="*/ 104 w 112"/>
                  <a:gd name="T25" fmla="*/ 10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117">
                    <a:moveTo>
                      <a:pt x="104" y="102"/>
                    </a:moveTo>
                    <a:cubicBezTo>
                      <a:pt x="104" y="96"/>
                      <a:pt x="105" y="90"/>
                      <a:pt x="109" y="85"/>
                    </a:cubicBezTo>
                    <a:cubicBezTo>
                      <a:pt x="112" y="82"/>
                      <a:pt x="111" y="79"/>
                      <a:pt x="108" y="77"/>
                    </a:cubicBezTo>
                    <a:cubicBezTo>
                      <a:pt x="106" y="76"/>
                      <a:pt x="103" y="76"/>
                      <a:pt x="103" y="77"/>
                    </a:cubicBezTo>
                    <a:cubicBezTo>
                      <a:pt x="104" y="87"/>
                      <a:pt x="98" y="82"/>
                      <a:pt x="96" y="80"/>
                    </a:cubicBezTo>
                    <a:cubicBezTo>
                      <a:pt x="90" y="75"/>
                      <a:pt x="80" y="69"/>
                      <a:pt x="80" y="63"/>
                    </a:cubicBezTo>
                    <a:cubicBezTo>
                      <a:pt x="78" y="44"/>
                      <a:pt x="64" y="41"/>
                      <a:pt x="52" y="34"/>
                    </a:cubicBezTo>
                    <a:cubicBezTo>
                      <a:pt x="48" y="32"/>
                      <a:pt x="46" y="30"/>
                      <a:pt x="44" y="28"/>
                    </a:cubicBezTo>
                    <a:cubicBezTo>
                      <a:pt x="31" y="16"/>
                      <a:pt x="22" y="0"/>
                      <a:pt x="0" y="3"/>
                    </a:cubicBezTo>
                    <a:cubicBezTo>
                      <a:pt x="0" y="9"/>
                      <a:pt x="3" y="13"/>
                      <a:pt x="7" y="17"/>
                    </a:cubicBezTo>
                    <a:cubicBezTo>
                      <a:pt x="25" y="31"/>
                      <a:pt x="39" y="50"/>
                      <a:pt x="48" y="70"/>
                    </a:cubicBezTo>
                    <a:cubicBezTo>
                      <a:pt x="57" y="89"/>
                      <a:pt x="72" y="98"/>
                      <a:pt x="86" y="111"/>
                    </a:cubicBezTo>
                    <a:cubicBezTo>
                      <a:pt x="93" y="117"/>
                      <a:pt x="103" y="112"/>
                      <a:pt x="104" y="10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9" name="Freeform 18">
                <a:extLst>
                  <a:ext uri="{FF2B5EF4-FFF2-40B4-BE49-F238E27FC236}">
                    <a16:creationId xmlns:a16="http://schemas.microsoft.com/office/drawing/2014/main" id="{54CFAA26-9671-4AD7-A948-EA09E08793DD}"/>
                  </a:ext>
                </a:extLst>
              </p:cNvPr>
              <p:cNvSpPr>
                <a:spLocks/>
              </p:cNvSpPr>
              <p:nvPr/>
            </p:nvSpPr>
            <p:spPr bwMode="auto">
              <a:xfrm>
                <a:off x="3526868" y="1690642"/>
                <a:ext cx="404270" cy="140147"/>
              </a:xfrm>
              <a:custGeom>
                <a:avLst/>
                <a:gdLst>
                  <a:gd name="T0" fmla="*/ 44 w 170"/>
                  <a:gd name="T1" fmla="*/ 35 h 59"/>
                  <a:gd name="T2" fmla="*/ 53 w 170"/>
                  <a:gd name="T3" fmla="*/ 48 h 59"/>
                  <a:gd name="T4" fmla="*/ 95 w 170"/>
                  <a:gd name="T5" fmla="*/ 52 h 59"/>
                  <a:gd name="T6" fmla="*/ 150 w 170"/>
                  <a:gd name="T7" fmla="*/ 51 h 59"/>
                  <a:gd name="T8" fmla="*/ 170 w 170"/>
                  <a:gd name="T9" fmla="*/ 39 h 59"/>
                  <a:gd name="T10" fmla="*/ 151 w 170"/>
                  <a:gd name="T11" fmla="*/ 29 h 59"/>
                  <a:gd name="T12" fmla="*/ 89 w 170"/>
                  <a:gd name="T13" fmla="*/ 30 h 59"/>
                  <a:gd name="T14" fmla="*/ 69 w 170"/>
                  <a:gd name="T15" fmla="*/ 17 h 59"/>
                  <a:gd name="T16" fmla="*/ 61 w 170"/>
                  <a:gd name="T17" fmla="*/ 12 h 59"/>
                  <a:gd name="T18" fmla="*/ 16 w 170"/>
                  <a:gd name="T19" fmla="*/ 2 h 59"/>
                  <a:gd name="T20" fmla="*/ 2 w 170"/>
                  <a:gd name="T21" fmla="*/ 7 h 59"/>
                  <a:gd name="T22" fmla="*/ 11 w 170"/>
                  <a:gd name="T23" fmla="*/ 13 h 59"/>
                  <a:gd name="T24" fmla="*/ 24 w 170"/>
                  <a:gd name="T25" fmla="*/ 17 h 59"/>
                  <a:gd name="T26" fmla="*/ 44 w 170"/>
                  <a:gd name="T27" fmla="*/ 3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 h="59">
                    <a:moveTo>
                      <a:pt x="44" y="35"/>
                    </a:moveTo>
                    <a:cubicBezTo>
                      <a:pt x="44" y="42"/>
                      <a:pt x="47" y="44"/>
                      <a:pt x="53" y="48"/>
                    </a:cubicBezTo>
                    <a:cubicBezTo>
                      <a:pt x="67" y="56"/>
                      <a:pt x="81" y="47"/>
                      <a:pt x="95" y="52"/>
                    </a:cubicBezTo>
                    <a:cubicBezTo>
                      <a:pt x="112" y="59"/>
                      <a:pt x="132" y="45"/>
                      <a:pt x="150" y="51"/>
                    </a:cubicBezTo>
                    <a:cubicBezTo>
                      <a:pt x="163" y="56"/>
                      <a:pt x="170" y="47"/>
                      <a:pt x="170" y="39"/>
                    </a:cubicBezTo>
                    <a:cubicBezTo>
                      <a:pt x="170" y="30"/>
                      <a:pt x="159" y="30"/>
                      <a:pt x="151" y="29"/>
                    </a:cubicBezTo>
                    <a:cubicBezTo>
                      <a:pt x="130" y="27"/>
                      <a:pt x="110" y="34"/>
                      <a:pt x="89" y="30"/>
                    </a:cubicBezTo>
                    <a:cubicBezTo>
                      <a:pt x="82" y="29"/>
                      <a:pt x="64" y="40"/>
                      <a:pt x="69" y="17"/>
                    </a:cubicBezTo>
                    <a:cubicBezTo>
                      <a:pt x="70" y="14"/>
                      <a:pt x="64" y="11"/>
                      <a:pt x="61" y="12"/>
                    </a:cubicBezTo>
                    <a:cubicBezTo>
                      <a:pt x="45" y="14"/>
                      <a:pt x="31" y="6"/>
                      <a:pt x="16" y="2"/>
                    </a:cubicBezTo>
                    <a:cubicBezTo>
                      <a:pt x="11" y="1"/>
                      <a:pt x="3" y="0"/>
                      <a:pt x="2" y="7"/>
                    </a:cubicBezTo>
                    <a:cubicBezTo>
                      <a:pt x="0" y="13"/>
                      <a:pt x="8" y="10"/>
                      <a:pt x="11" y="13"/>
                    </a:cubicBezTo>
                    <a:cubicBezTo>
                      <a:pt x="14" y="16"/>
                      <a:pt x="19" y="17"/>
                      <a:pt x="24" y="17"/>
                    </a:cubicBezTo>
                    <a:cubicBezTo>
                      <a:pt x="37" y="16"/>
                      <a:pt x="45" y="21"/>
                      <a:pt x="44" y="3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0" name="Freeform 19">
                <a:extLst>
                  <a:ext uri="{FF2B5EF4-FFF2-40B4-BE49-F238E27FC236}">
                    <a16:creationId xmlns:a16="http://schemas.microsoft.com/office/drawing/2014/main" id="{6FD72E75-66F8-443A-B26B-5F0F06B2822E}"/>
                  </a:ext>
                </a:extLst>
              </p:cNvPr>
              <p:cNvSpPr>
                <a:spLocks/>
              </p:cNvSpPr>
              <p:nvPr/>
            </p:nvSpPr>
            <p:spPr bwMode="auto">
              <a:xfrm>
                <a:off x="5263879" y="2151509"/>
                <a:ext cx="247952" cy="140147"/>
              </a:xfrm>
              <a:custGeom>
                <a:avLst/>
                <a:gdLst>
                  <a:gd name="T0" fmla="*/ 100 w 104"/>
                  <a:gd name="T1" fmla="*/ 23 h 59"/>
                  <a:gd name="T2" fmla="*/ 64 w 104"/>
                  <a:gd name="T3" fmla="*/ 12 h 59"/>
                  <a:gd name="T4" fmla="*/ 55 w 104"/>
                  <a:gd name="T5" fmla="*/ 13 h 59"/>
                  <a:gd name="T6" fmla="*/ 36 w 104"/>
                  <a:gd name="T7" fmla="*/ 21 h 59"/>
                  <a:gd name="T8" fmla="*/ 27 w 104"/>
                  <a:gd name="T9" fmla="*/ 19 h 59"/>
                  <a:gd name="T10" fmla="*/ 0 w 104"/>
                  <a:gd name="T11" fmla="*/ 23 h 59"/>
                  <a:gd name="T12" fmla="*/ 19 w 104"/>
                  <a:gd name="T13" fmla="*/ 24 h 59"/>
                  <a:gd name="T14" fmla="*/ 18 w 104"/>
                  <a:gd name="T15" fmla="*/ 48 h 59"/>
                  <a:gd name="T16" fmla="*/ 48 w 104"/>
                  <a:gd name="T17" fmla="*/ 57 h 59"/>
                  <a:gd name="T18" fmla="*/ 100 w 104"/>
                  <a:gd name="T19" fmla="*/ 33 h 59"/>
                  <a:gd name="T20" fmla="*/ 100 w 104"/>
                  <a:gd name="T21" fmla="*/ 2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59">
                    <a:moveTo>
                      <a:pt x="100" y="23"/>
                    </a:moveTo>
                    <a:cubicBezTo>
                      <a:pt x="89" y="13"/>
                      <a:pt x="80" y="0"/>
                      <a:pt x="64" y="12"/>
                    </a:cubicBezTo>
                    <a:cubicBezTo>
                      <a:pt x="62" y="14"/>
                      <a:pt x="58" y="12"/>
                      <a:pt x="55" y="13"/>
                    </a:cubicBezTo>
                    <a:cubicBezTo>
                      <a:pt x="48" y="15"/>
                      <a:pt x="39" y="11"/>
                      <a:pt x="36" y="21"/>
                    </a:cubicBezTo>
                    <a:cubicBezTo>
                      <a:pt x="35" y="23"/>
                      <a:pt x="30" y="23"/>
                      <a:pt x="27" y="19"/>
                    </a:cubicBezTo>
                    <a:cubicBezTo>
                      <a:pt x="18" y="3"/>
                      <a:pt x="9" y="5"/>
                      <a:pt x="0" y="23"/>
                    </a:cubicBezTo>
                    <a:cubicBezTo>
                      <a:pt x="6" y="23"/>
                      <a:pt x="12" y="21"/>
                      <a:pt x="19" y="24"/>
                    </a:cubicBezTo>
                    <a:cubicBezTo>
                      <a:pt x="10" y="32"/>
                      <a:pt x="25" y="40"/>
                      <a:pt x="18" y="48"/>
                    </a:cubicBezTo>
                    <a:cubicBezTo>
                      <a:pt x="29" y="48"/>
                      <a:pt x="39" y="59"/>
                      <a:pt x="48" y="57"/>
                    </a:cubicBezTo>
                    <a:cubicBezTo>
                      <a:pt x="67" y="53"/>
                      <a:pt x="86" y="47"/>
                      <a:pt x="100" y="33"/>
                    </a:cubicBezTo>
                    <a:cubicBezTo>
                      <a:pt x="104" y="29"/>
                      <a:pt x="103" y="26"/>
                      <a:pt x="100" y="2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1" name="Freeform 20">
                <a:extLst>
                  <a:ext uri="{FF2B5EF4-FFF2-40B4-BE49-F238E27FC236}">
                    <a16:creationId xmlns:a16="http://schemas.microsoft.com/office/drawing/2014/main" id="{3A2BA38D-66C2-4327-85D5-6BE75B61AEE2}"/>
                  </a:ext>
                </a:extLst>
              </p:cNvPr>
              <p:cNvSpPr>
                <a:spLocks/>
              </p:cNvSpPr>
              <p:nvPr/>
            </p:nvSpPr>
            <p:spPr bwMode="auto">
              <a:xfrm>
                <a:off x="8914430" y="3005865"/>
                <a:ext cx="278946" cy="226391"/>
              </a:xfrm>
              <a:custGeom>
                <a:avLst/>
                <a:gdLst>
                  <a:gd name="T0" fmla="*/ 77 w 117"/>
                  <a:gd name="T1" fmla="*/ 47 h 95"/>
                  <a:gd name="T2" fmla="*/ 50 w 117"/>
                  <a:gd name="T3" fmla="*/ 67 h 95"/>
                  <a:gd name="T4" fmla="*/ 45 w 117"/>
                  <a:gd name="T5" fmla="*/ 67 h 95"/>
                  <a:gd name="T6" fmla="*/ 0 w 117"/>
                  <a:gd name="T7" fmla="*/ 86 h 95"/>
                  <a:gd name="T8" fmla="*/ 31 w 117"/>
                  <a:gd name="T9" fmla="*/ 79 h 95"/>
                  <a:gd name="T10" fmla="*/ 44 w 117"/>
                  <a:gd name="T11" fmla="*/ 81 h 95"/>
                  <a:gd name="T12" fmla="*/ 57 w 117"/>
                  <a:gd name="T13" fmla="*/ 83 h 95"/>
                  <a:gd name="T14" fmla="*/ 61 w 117"/>
                  <a:gd name="T15" fmla="*/ 80 h 95"/>
                  <a:gd name="T16" fmla="*/ 79 w 117"/>
                  <a:gd name="T17" fmla="*/ 77 h 95"/>
                  <a:gd name="T18" fmla="*/ 100 w 117"/>
                  <a:gd name="T19" fmla="*/ 55 h 95"/>
                  <a:gd name="T20" fmla="*/ 104 w 117"/>
                  <a:gd name="T21" fmla="*/ 37 h 95"/>
                  <a:gd name="T22" fmla="*/ 107 w 117"/>
                  <a:gd name="T23" fmla="*/ 10 h 95"/>
                  <a:gd name="T24" fmla="*/ 94 w 117"/>
                  <a:gd name="T25" fmla="*/ 7 h 95"/>
                  <a:gd name="T26" fmla="*/ 90 w 117"/>
                  <a:gd name="T27" fmla="*/ 20 h 95"/>
                  <a:gd name="T28" fmla="*/ 77 w 117"/>
                  <a:gd name="T29" fmla="*/ 47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 h="95">
                    <a:moveTo>
                      <a:pt x="77" y="47"/>
                    </a:moveTo>
                    <a:cubicBezTo>
                      <a:pt x="66" y="52"/>
                      <a:pt x="54" y="54"/>
                      <a:pt x="50" y="67"/>
                    </a:cubicBezTo>
                    <a:cubicBezTo>
                      <a:pt x="49" y="69"/>
                      <a:pt x="46" y="67"/>
                      <a:pt x="45" y="67"/>
                    </a:cubicBezTo>
                    <a:cubicBezTo>
                      <a:pt x="29" y="70"/>
                      <a:pt x="12" y="69"/>
                      <a:pt x="0" y="86"/>
                    </a:cubicBezTo>
                    <a:cubicBezTo>
                      <a:pt x="12" y="88"/>
                      <a:pt x="21" y="81"/>
                      <a:pt x="31" y="79"/>
                    </a:cubicBezTo>
                    <a:cubicBezTo>
                      <a:pt x="35" y="78"/>
                      <a:pt x="42" y="76"/>
                      <a:pt x="44" y="81"/>
                    </a:cubicBezTo>
                    <a:cubicBezTo>
                      <a:pt x="47" y="95"/>
                      <a:pt x="52" y="92"/>
                      <a:pt x="57" y="83"/>
                    </a:cubicBezTo>
                    <a:cubicBezTo>
                      <a:pt x="58" y="81"/>
                      <a:pt x="58" y="78"/>
                      <a:pt x="61" y="80"/>
                    </a:cubicBezTo>
                    <a:cubicBezTo>
                      <a:pt x="68" y="85"/>
                      <a:pt x="74" y="80"/>
                      <a:pt x="79" y="77"/>
                    </a:cubicBezTo>
                    <a:cubicBezTo>
                      <a:pt x="89" y="74"/>
                      <a:pt x="102" y="72"/>
                      <a:pt x="100" y="55"/>
                    </a:cubicBezTo>
                    <a:cubicBezTo>
                      <a:pt x="100" y="50"/>
                      <a:pt x="99" y="40"/>
                      <a:pt x="104" y="37"/>
                    </a:cubicBezTo>
                    <a:cubicBezTo>
                      <a:pt x="117" y="29"/>
                      <a:pt x="109" y="19"/>
                      <a:pt x="107" y="10"/>
                    </a:cubicBezTo>
                    <a:cubicBezTo>
                      <a:pt x="104" y="0"/>
                      <a:pt x="98" y="4"/>
                      <a:pt x="94" y="7"/>
                    </a:cubicBezTo>
                    <a:cubicBezTo>
                      <a:pt x="91" y="10"/>
                      <a:pt x="90" y="15"/>
                      <a:pt x="90" y="20"/>
                    </a:cubicBezTo>
                    <a:cubicBezTo>
                      <a:pt x="91" y="31"/>
                      <a:pt x="86" y="42"/>
                      <a:pt x="77" y="4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2" name="Freeform 21">
                <a:extLst>
                  <a:ext uri="{FF2B5EF4-FFF2-40B4-BE49-F238E27FC236}">
                    <a16:creationId xmlns:a16="http://schemas.microsoft.com/office/drawing/2014/main" id="{98695855-A753-485A-AB37-6C99F894C906}"/>
                  </a:ext>
                </a:extLst>
              </p:cNvPr>
              <p:cNvSpPr>
                <a:spLocks/>
              </p:cNvSpPr>
              <p:nvPr/>
            </p:nvSpPr>
            <p:spPr bwMode="auto">
              <a:xfrm>
                <a:off x="3044440" y="1700076"/>
                <a:ext cx="269513" cy="126671"/>
              </a:xfrm>
              <a:custGeom>
                <a:avLst/>
                <a:gdLst>
                  <a:gd name="T0" fmla="*/ 15 w 113"/>
                  <a:gd name="T1" fmla="*/ 21 h 53"/>
                  <a:gd name="T2" fmla="*/ 8 w 113"/>
                  <a:gd name="T3" fmla="*/ 23 h 53"/>
                  <a:gd name="T4" fmla="*/ 0 w 113"/>
                  <a:gd name="T5" fmla="*/ 34 h 53"/>
                  <a:gd name="T6" fmla="*/ 11 w 113"/>
                  <a:gd name="T7" fmla="*/ 37 h 53"/>
                  <a:gd name="T8" fmla="*/ 46 w 113"/>
                  <a:gd name="T9" fmla="*/ 38 h 53"/>
                  <a:gd name="T10" fmla="*/ 32 w 113"/>
                  <a:gd name="T11" fmla="*/ 43 h 53"/>
                  <a:gd name="T12" fmla="*/ 28 w 113"/>
                  <a:gd name="T13" fmla="*/ 46 h 53"/>
                  <a:gd name="T14" fmla="*/ 32 w 113"/>
                  <a:gd name="T15" fmla="*/ 51 h 53"/>
                  <a:gd name="T16" fmla="*/ 42 w 113"/>
                  <a:gd name="T17" fmla="*/ 52 h 53"/>
                  <a:gd name="T18" fmla="*/ 83 w 113"/>
                  <a:gd name="T19" fmla="*/ 39 h 53"/>
                  <a:gd name="T20" fmla="*/ 104 w 113"/>
                  <a:gd name="T21" fmla="*/ 38 h 53"/>
                  <a:gd name="T22" fmla="*/ 113 w 113"/>
                  <a:gd name="T23" fmla="*/ 24 h 53"/>
                  <a:gd name="T24" fmla="*/ 102 w 113"/>
                  <a:gd name="T25" fmla="*/ 19 h 53"/>
                  <a:gd name="T26" fmla="*/ 88 w 113"/>
                  <a:gd name="T27" fmla="*/ 15 h 53"/>
                  <a:gd name="T28" fmla="*/ 73 w 113"/>
                  <a:gd name="T29" fmla="*/ 6 h 53"/>
                  <a:gd name="T30" fmla="*/ 73 w 113"/>
                  <a:gd name="T31" fmla="*/ 24 h 53"/>
                  <a:gd name="T32" fmla="*/ 74 w 113"/>
                  <a:gd name="T33" fmla="*/ 30 h 53"/>
                  <a:gd name="T34" fmla="*/ 59 w 113"/>
                  <a:gd name="T35" fmla="*/ 26 h 53"/>
                  <a:gd name="T36" fmla="*/ 23 w 113"/>
                  <a:gd name="T37" fmla="*/ 8 h 53"/>
                  <a:gd name="T38" fmla="*/ 9 w 113"/>
                  <a:gd name="T39" fmla="*/ 15 h 53"/>
                  <a:gd name="T40" fmla="*/ 15 w 113"/>
                  <a:gd name="T41"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3" h="53">
                    <a:moveTo>
                      <a:pt x="15" y="21"/>
                    </a:moveTo>
                    <a:cubicBezTo>
                      <a:pt x="13" y="21"/>
                      <a:pt x="11" y="23"/>
                      <a:pt x="8" y="23"/>
                    </a:cubicBezTo>
                    <a:cubicBezTo>
                      <a:pt x="3" y="25"/>
                      <a:pt x="0" y="31"/>
                      <a:pt x="0" y="34"/>
                    </a:cubicBezTo>
                    <a:cubicBezTo>
                      <a:pt x="1" y="40"/>
                      <a:pt x="7" y="38"/>
                      <a:pt x="11" y="37"/>
                    </a:cubicBezTo>
                    <a:cubicBezTo>
                      <a:pt x="23" y="34"/>
                      <a:pt x="35" y="35"/>
                      <a:pt x="46" y="38"/>
                    </a:cubicBezTo>
                    <a:cubicBezTo>
                      <a:pt x="44" y="45"/>
                      <a:pt x="38" y="42"/>
                      <a:pt x="32" y="43"/>
                    </a:cubicBezTo>
                    <a:cubicBezTo>
                      <a:pt x="31" y="43"/>
                      <a:pt x="29" y="45"/>
                      <a:pt x="28" y="46"/>
                    </a:cubicBezTo>
                    <a:cubicBezTo>
                      <a:pt x="27" y="50"/>
                      <a:pt x="31" y="49"/>
                      <a:pt x="32" y="51"/>
                    </a:cubicBezTo>
                    <a:cubicBezTo>
                      <a:pt x="35" y="53"/>
                      <a:pt x="39" y="52"/>
                      <a:pt x="42" y="52"/>
                    </a:cubicBezTo>
                    <a:cubicBezTo>
                      <a:pt x="57" y="51"/>
                      <a:pt x="69" y="41"/>
                      <a:pt x="83" y="39"/>
                    </a:cubicBezTo>
                    <a:cubicBezTo>
                      <a:pt x="90" y="38"/>
                      <a:pt x="97" y="41"/>
                      <a:pt x="104" y="38"/>
                    </a:cubicBezTo>
                    <a:cubicBezTo>
                      <a:pt x="111" y="35"/>
                      <a:pt x="113" y="30"/>
                      <a:pt x="113" y="24"/>
                    </a:cubicBezTo>
                    <a:cubicBezTo>
                      <a:pt x="113" y="16"/>
                      <a:pt x="106" y="18"/>
                      <a:pt x="102" y="19"/>
                    </a:cubicBezTo>
                    <a:cubicBezTo>
                      <a:pt x="95" y="21"/>
                      <a:pt x="92" y="21"/>
                      <a:pt x="88" y="15"/>
                    </a:cubicBezTo>
                    <a:cubicBezTo>
                      <a:pt x="85" y="10"/>
                      <a:pt x="84" y="0"/>
                      <a:pt x="73" y="6"/>
                    </a:cubicBezTo>
                    <a:cubicBezTo>
                      <a:pt x="63" y="12"/>
                      <a:pt x="74" y="18"/>
                      <a:pt x="73" y="24"/>
                    </a:cubicBezTo>
                    <a:cubicBezTo>
                      <a:pt x="72" y="25"/>
                      <a:pt x="78" y="25"/>
                      <a:pt x="74" y="30"/>
                    </a:cubicBezTo>
                    <a:cubicBezTo>
                      <a:pt x="69" y="29"/>
                      <a:pt x="62" y="29"/>
                      <a:pt x="59" y="26"/>
                    </a:cubicBezTo>
                    <a:cubicBezTo>
                      <a:pt x="49" y="16"/>
                      <a:pt x="35" y="15"/>
                      <a:pt x="23" y="8"/>
                    </a:cubicBezTo>
                    <a:cubicBezTo>
                      <a:pt x="14" y="4"/>
                      <a:pt x="12" y="12"/>
                      <a:pt x="9" y="15"/>
                    </a:cubicBezTo>
                    <a:cubicBezTo>
                      <a:pt x="5" y="19"/>
                      <a:pt x="13" y="18"/>
                      <a:pt x="15" y="2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3" name="Freeform 22">
                <a:extLst>
                  <a:ext uri="{FF2B5EF4-FFF2-40B4-BE49-F238E27FC236}">
                    <a16:creationId xmlns:a16="http://schemas.microsoft.com/office/drawing/2014/main" id="{AF87EC74-3E83-478F-A049-623355170EEE}"/>
                  </a:ext>
                </a:extLst>
              </p:cNvPr>
              <p:cNvSpPr>
                <a:spLocks/>
              </p:cNvSpPr>
              <p:nvPr/>
            </p:nvSpPr>
            <p:spPr bwMode="auto">
              <a:xfrm>
                <a:off x="8003477" y="1468295"/>
                <a:ext cx="179226" cy="145537"/>
              </a:xfrm>
              <a:custGeom>
                <a:avLst/>
                <a:gdLst>
                  <a:gd name="T0" fmla="*/ 9 w 75"/>
                  <a:gd name="T1" fmla="*/ 38 h 61"/>
                  <a:gd name="T2" fmla="*/ 18 w 75"/>
                  <a:gd name="T3" fmla="*/ 43 h 61"/>
                  <a:gd name="T4" fmla="*/ 58 w 75"/>
                  <a:gd name="T5" fmla="*/ 56 h 61"/>
                  <a:gd name="T6" fmla="*/ 73 w 75"/>
                  <a:gd name="T7" fmla="*/ 38 h 61"/>
                  <a:gd name="T8" fmla="*/ 59 w 75"/>
                  <a:gd name="T9" fmla="*/ 32 h 61"/>
                  <a:gd name="T10" fmla="*/ 48 w 75"/>
                  <a:gd name="T11" fmla="*/ 17 h 61"/>
                  <a:gd name="T12" fmla="*/ 48 w 75"/>
                  <a:gd name="T13" fmla="*/ 12 h 61"/>
                  <a:gd name="T14" fmla="*/ 31 w 75"/>
                  <a:gd name="T15" fmla="*/ 2 h 61"/>
                  <a:gd name="T16" fmla="*/ 13 w 75"/>
                  <a:gd name="T17" fmla="*/ 13 h 61"/>
                  <a:gd name="T18" fmla="*/ 6 w 75"/>
                  <a:gd name="T19" fmla="*/ 29 h 61"/>
                  <a:gd name="T20" fmla="*/ 9 w 75"/>
                  <a:gd name="T21"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61">
                    <a:moveTo>
                      <a:pt x="9" y="38"/>
                    </a:moveTo>
                    <a:cubicBezTo>
                      <a:pt x="13" y="39"/>
                      <a:pt x="15" y="41"/>
                      <a:pt x="18" y="43"/>
                    </a:cubicBezTo>
                    <a:cubicBezTo>
                      <a:pt x="31" y="48"/>
                      <a:pt x="42" y="57"/>
                      <a:pt x="58" y="56"/>
                    </a:cubicBezTo>
                    <a:cubicBezTo>
                      <a:pt x="73" y="61"/>
                      <a:pt x="71" y="45"/>
                      <a:pt x="73" y="38"/>
                    </a:cubicBezTo>
                    <a:cubicBezTo>
                      <a:pt x="75" y="28"/>
                      <a:pt x="64" y="34"/>
                      <a:pt x="59" y="32"/>
                    </a:cubicBezTo>
                    <a:cubicBezTo>
                      <a:pt x="53" y="29"/>
                      <a:pt x="40" y="31"/>
                      <a:pt x="48" y="17"/>
                    </a:cubicBezTo>
                    <a:cubicBezTo>
                      <a:pt x="49" y="16"/>
                      <a:pt x="49" y="12"/>
                      <a:pt x="48" y="12"/>
                    </a:cubicBezTo>
                    <a:cubicBezTo>
                      <a:pt x="42" y="10"/>
                      <a:pt x="40" y="0"/>
                      <a:pt x="31" y="2"/>
                    </a:cubicBezTo>
                    <a:cubicBezTo>
                      <a:pt x="24" y="3"/>
                      <a:pt x="15" y="3"/>
                      <a:pt x="13" y="13"/>
                    </a:cubicBezTo>
                    <a:cubicBezTo>
                      <a:pt x="12" y="19"/>
                      <a:pt x="8" y="23"/>
                      <a:pt x="6" y="29"/>
                    </a:cubicBezTo>
                    <a:cubicBezTo>
                      <a:pt x="3" y="36"/>
                      <a:pt x="0" y="36"/>
                      <a:pt x="9" y="3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4" name="Freeform 23">
                <a:extLst>
                  <a:ext uri="{FF2B5EF4-FFF2-40B4-BE49-F238E27FC236}">
                    <a16:creationId xmlns:a16="http://schemas.microsoft.com/office/drawing/2014/main" id="{28CE498A-E928-4280-A680-988BAE1D1824}"/>
                  </a:ext>
                </a:extLst>
              </p:cNvPr>
              <p:cNvSpPr>
                <a:spLocks/>
              </p:cNvSpPr>
              <p:nvPr/>
            </p:nvSpPr>
            <p:spPr bwMode="auto">
              <a:xfrm>
                <a:off x="9758006" y="5083809"/>
                <a:ext cx="181922" cy="187311"/>
              </a:xfrm>
              <a:custGeom>
                <a:avLst/>
                <a:gdLst>
                  <a:gd name="T0" fmla="*/ 57 w 76"/>
                  <a:gd name="T1" fmla="*/ 10 h 79"/>
                  <a:gd name="T2" fmla="*/ 14 w 76"/>
                  <a:gd name="T3" fmla="*/ 52 h 79"/>
                  <a:gd name="T4" fmla="*/ 4 w 76"/>
                  <a:gd name="T5" fmla="*/ 67 h 79"/>
                  <a:gd name="T6" fmla="*/ 24 w 76"/>
                  <a:gd name="T7" fmla="*/ 77 h 79"/>
                  <a:gd name="T8" fmla="*/ 40 w 76"/>
                  <a:gd name="T9" fmla="*/ 68 h 79"/>
                  <a:gd name="T10" fmla="*/ 55 w 76"/>
                  <a:gd name="T11" fmla="*/ 46 h 79"/>
                  <a:gd name="T12" fmla="*/ 75 w 76"/>
                  <a:gd name="T13" fmla="*/ 17 h 79"/>
                  <a:gd name="T14" fmla="*/ 74 w 76"/>
                  <a:gd name="T15" fmla="*/ 10 h 79"/>
                  <a:gd name="T16" fmla="*/ 57 w 76"/>
                  <a:gd name="T17" fmla="*/ 1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9">
                    <a:moveTo>
                      <a:pt x="57" y="10"/>
                    </a:moveTo>
                    <a:cubicBezTo>
                      <a:pt x="49" y="31"/>
                      <a:pt x="29" y="39"/>
                      <a:pt x="14" y="52"/>
                    </a:cubicBezTo>
                    <a:cubicBezTo>
                      <a:pt x="8" y="56"/>
                      <a:pt x="0" y="60"/>
                      <a:pt x="4" y="67"/>
                    </a:cubicBezTo>
                    <a:cubicBezTo>
                      <a:pt x="7" y="74"/>
                      <a:pt x="15" y="78"/>
                      <a:pt x="24" y="77"/>
                    </a:cubicBezTo>
                    <a:cubicBezTo>
                      <a:pt x="31" y="79"/>
                      <a:pt x="35" y="74"/>
                      <a:pt x="40" y="68"/>
                    </a:cubicBezTo>
                    <a:cubicBezTo>
                      <a:pt x="44" y="61"/>
                      <a:pt x="46" y="51"/>
                      <a:pt x="55" y="46"/>
                    </a:cubicBezTo>
                    <a:cubicBezTo>
                      <a:pt x="66" y="40"/>
                      <a:pt x="71" y="28"/>
                      <a:pt x="75" y="17"/>
                    </a:cubicBezTo>
                    <a:cubicBezTo>
                      <a:pt x="76" y="15"/>
                      <a:pt x="74" y="9"/>
                      <a:pt x="74" y="10"/>
                    </a:cubicBezTo>
                    <a:cubicBezTo>
                      <a:pt x="68" y="17"/>
                      <a:pt x="61" y="0"/>
                      <a:pt x="57" y="1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5" name="Freeform 24">
                <a:extLst>
                  <a:ext uri="{FF2B5EF4-FFF2-40B4-BE49-F238E27FC236}">
                    <a16:creationId xmlns:a16="http://schemas.microsoft.com/office/drawing/2014/main" id="{7A4E899B-B320-4A8B-BA12-7B5991FF8877}"/>
                  </a:ext>
                </a:extLst>
              </p:cNvPr>
              <p:cNvSpPr>
                <a:spLocks/>
              </p:cNvSpPr>
              <p:nvPr/>
            </p:nvSpPr>
            <p:spPr bwMode="auto">
              <a:xfrm>
                <a:off x="3382679" y="1824051"/>
                <a:ext cx="150927" cy="138798"/>
              </a:xfrm>
              <a:custGeom>
                <a:avLst/>
                <a:gdLst>
                  <a:gd name="T0" fmla="*/ 10 w 63"/>
                  <a:gd name="T1" fmla="*/ 27 h 58"/>
                  <a:gd name="T2" fmla="*/ 2 w 63"/>
                  <a:gd name="T3" fmla="*/ 29 h 58"/>
                  <a:gd name="T4" fmla="*/ 7 w 63"/>
                  <a:gd name="T5" fmla="*/ 37 h 58"/>
                  <a:gd name="T6" fmla="*/ 29 w 63"/>
                  <a:gd name="T7" fmla="*/ 53 h 58"/>
                  <a:gd name="T8" fmla="*/ 41 w 63"/>
                  <a:gd name="T9" fmla="*/ 57 h 58"/>
                  <a:gd name="T10" fmla="*/ 60 w 63"/>
                  <a:gd name="T11" fmla="*/ 25 h 58"/>
                  <a:gd name="T12" fmla="*/ 44 w 63"/>
                  <a:gd name="T13" fmla="*/ 26 h 58"/>
                  <a:gd name="T14" fmla="*/ 49 w 63"/>
                  <a:gd name="T15" fmla="*/ 21 h 58"/>
                  <a:gd name="T16" fmla="*/ 55 w 63"/>
                  <a:gd name="T17" fmla="*/ 12 h 58"/>
                  <a:gd name="T18" fmla="*/ 43 w 63"/>
                  <a:gd name="T19" fmla="*/ 4 h 58"/>
                  <a:gd name="T20" fmla="*/ 19 w 63"/>
                  <a:gd name="T21" fmla="*/ 9 h 58"/>
                  <a:gd name="T22" fmla="*/ 13 w 63"/>
                  <a:gd name="T23" fmla="*/ 15 h 58"/>
                  <a:gd name="T24" fmla="*/ 15 w 63"/>
                  <a:gd name="T25" fmla="*/ 20 h 58"/>
                  <a:gd name="T26" fmla="*/ 25 w 63"/>
                  <a:gd name="T27" fmla="*/ 25 h 58"/>
                  <a:gd name="T28" fmla="*/ 10 w 63"/>
                  <a:gd name="T29" fmla="*/ 2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 h="58">
                    <a:moveTo>
                      <a:pt x="10" y="27"/>
                    </a:moveTo>
                    <a:cubicBezTo>
                      <a:pt x="8" y="26"/>
                      <a:pt x="3" y="25"/>
                      <a:pt x="2" y="29"/>
                    </a:cubicBezTo>
                    <a:cubicBezTo>
                      <a:pt x="0" y="33"/>
                      <a:pt x="4" y="37"/>
                      <a:pt x="7" y="37"/>
                    </a:cubicBezTo>
                    <a:cubicBezTo>
                      <a:pt x="16" y="40"/>
                      <a:pt x="22" y="47"/>
                      <a:pt x="29" y="53"/>
                    </a:cubicBezTo>
                    <a:cubicBezTo>
                      <a:pt x="32" y="57"/>
                      <a:pt x="37" y="58"/>
                      <a:pt x="41" y="57"/>
                    </a:cubicBezTo>
                    <a:cubicBezTo>
                      <a:pt x="60" y="51"/>
                      <a:pt x="63" y="46"/>
                      <a:pt x="60" y="25"/>
                    </a:cubicBezTo>
                    <a:cubicBezTo>
                      <a:pt x="55" y="28"/>
                      <a:pt x="49" y="27"/>
                      <a:pt x="44" y="26"/>
                    </a:cubicBezTo>
                    <a:cubicBezTo>
                      <a:pt x="44" y="21"/>
                      <a:pt x="47" y="21"/>
                      <a:pt x="49" y="21"/>
                    </a:cubicBezTo>
                    <a:cubicBezTo>
                      <a:pt x="54" y="20"/>
                      <a:pt x="57" y="16"/>
                      <a:pt x="55" y="12"/>
                    </a:cubicBezTo>
                    <a:cubicBezTo>
                      <a:pt x="52" y="8"/>
                      <a:pt x="47" y="0"/>
                      <a:pt x="43" y="4"/>
                    </a:cubicBezTo>
                    <a:cubicBezTo>
                      <a:pt x="36" y="12"/>
                      <a:pt x="27" y="8"/>
                      <a:pt x="19" y="9"/>
                    </a:cubicBezTo>
                    <a:cubicBezTo>
                      <a:pt x="16" y="10"/>
                      <a:pt x="14" y="12"/>
                      <a:pt x="13" y="15"/>
                    </a:cubicBezTo>
                    <a:cubicBezTo>
                      <a:pt x="13" y="17"/>
                      <a:pt x="13" y="20"/>
                      <a:pt x="15" y="20"/>
                    </a:cubicBezTo>
                    <a:cubicBezTo>
                      <a:pt x="20" y="19"/>
                      <a:pt x="27" y="16"/>
                      <a:pt x="25" y="25"/>
                    </a:cubicBezTo>
                    <a:cubicBezTo>
                      <a:pt x="22" y="34"/>
                      <a:pt x="17" y="32"/>
                      <a:pt x="10" y="2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6" name="Freeform 25">
                <a:extLst>
                  <a:ext uri="{FF2B5EF4-FFF2-40B4-BE49-F238E27FC236}">
                    <a16:creationId xmlns:a16="http://schemas.microsoft.com/office/drawing/2014/main" id="{C5FB0323-792C-4912-8ECD-867A209E1006}"/>
                  </a:ext>
                </a:extLst>
              </p:cNvPr>
              <p:cNvSpPr>
                <a:spLocks/>
              </p:cNvSpPr>
              <p:nvPr/>
            </p:nvSpPr>
            <p:spPr bwMode="auto">
              <a:xfrm>
                <a:off x="5581905" y="2575992"/>
                <a:ext cx="123976" cy="121280"/>
              </a:xfrm>
              <a:custGeom>
                <a:avLst/>
                <a:gdLst>
                  <a:gd name="T0" fmla="*/ 13 w 52"/>
                  <a:gd name="T1" fmla="*/ 51 h 51"/>
                  <a:gd name="T2" fmla="*/ 43 w 52"/>
                  <a:gd name="T3" fmla="*/ 41 h 51"/>
                  <a:gd name="T4" fmla="*/ 43 w 52"/>
                  <a:gd name="T5" fmla="*/ 23 h 51"/>
                  <a:gd name="T6" fmla="*/ 47 w 52"/>
                  <a:gd name="T7" fmla="*/ 15 h 51"/>
                  <a:gd name="T8" fmla="*/ 39 w 52"/>
                  <a:gd name="T9" fmla="*/ 0 h 51"/>
                  <a:gd name="T10" fmla="*/ 9 w 52"/>
                  <a:gd name="T11" fmla="*/ 15 h 51"/>
                  <a:gd name="T12" fmla="*/ 7 w 52"/>
                  <a:gd name="T13" fmla="*/ 22 h 51"/>
                  <a:gd name="T14" fmla="*/ 6 w 52"/>
                  <a:gd name="T15" fmla="*/ 39 h 51"/>
                  <a:gd name="T16" fmla="*/ 13 w 52"/>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1">
                    <a:moveTo>
                      <a:pt x="13" y="51"/>
                    </a:moveTo>
                    <a:cubicBezTo>
                      <a:pt x="23" y="49"/>
                      <a:pt x="34" y="46"/>
                      <a:pt x="43" y="41"/>
                    </a:cubicBezTo>
                    <a:cubicBezTo>
                      <a:pt x="48" y="38"/>
                      <a:pt x="46" y="29"/>
                      <a:pt x="43" y="23"/>
                    </a:cubicBezTo>
                    <a:cubicBezTo>
                      <a:pt x="42" y="20"/>
                      <a:pt x="45" y="18"/>
                      <a:pt x="47" y="15"/>
                    </a:cubicBezTo>
                    <a:cubicBezTo>
                      <a:pt x="52" y="7"/>
                      <a:pt x="49" y="0"/>
                      <a:pt x="39" y="0"/>
                    </a:cubicBezTo>
                    <a:cubicBezTo>
                      <a:pt x="35" y="0"/>
                      <a:pt x="10" y="12"/>
                      <a:pt x="9" y="15"/>
                    </a:cubicBezTo>
                    <a:cubicBezTo>
                      <a:pt x="8" y="18"/>
                      <a:pt x="6" y="21"/>
                      <a:pt x="7" y="22"/>
                    </a:cubicBezTo>
                    <a:cubicBezTo>
                      <a:pt x="13" y="28"/>
                      <a:pt x="11" y="33"/>
                      <a:pt x="6" y="39"/>
                    </a:cubicBezTo>
                    <a:cubicBezTo>
                      <a:pt x="0" y="47"/>
                      <a:pt x="7" y="51"/>
                      <a:pt x="13" y="5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7" name="Freeform 26">
                <a:extLst>
                  <a:ext uri="{FF2B5EF4-FFF2-40B4-BE49-F238E27FC236}">
                    <a16:creationId xmlns:a16="http://schemas.microsoft.com/office/drawing/2014/main" id="{36D39BE1-AB76-4EB6-88BE-3F27F57B0128}"/>
                  </a:ext>
                </a:extLst>
              </p:cNvPr>
              <p:cNvSpPr>
                <a:spLocks/>
              </p:cNvSpPr>
              <p:nvPr/>
            </p:nvSpPr>
            <p:spPr bwMode="auto">
              <a:xfrm>
                <a:off x="9062663" y="1733764"/>
                <a:ext cx="192702" cy="86244"/>
              </a:xfrm>
              <a:custGeom>
                <a:avLst/>
                <a:gdLst>
                  <a:gd name="T0" fmla="*/ 16 w 81"/>
                  <a:gd name="T1" fmla="*/ 29 h 36"/>
                  <a:gd name="T2" fmla="*/ 55 w 81"/>
                  <a:gd name="T3" fmla="*/ 22 h 36"/>
                  <a:gd name="T4" fmla="*/ 55 w 81"/>
                  <a:gd name="T5" fmla="*/ 20 h 36"/>
                  <a:gd name="T6" fmla="*/ 65 w 81"/>
                  <a:gd name="T7" fmla="*/ 27 h 36"/>
                  <a:gd name="T8" fmla="*/ 77 w 81"/>
                  <a:gd name="T9" fmla="*/ 23 h 36"/>
                  <a:gd name="T10" fmla="*/ 77 w 81"/>
                  <a:gd name="T11" fmla="*/ 13 h 36"/>
                  <a:gd name="T12" fmla="*/ 48 w 81"/>
                  <a:gd name="T13" fmla="*/ 6 h 36"/>
                  <a:gd name="T14" fmla="*/ 24 w 81"/>
                  <a:gd name="T15" fmla="*/ 4 h 36"/>
                  <a:gd name="T16" fmla="*/ 8 w 81"/>
                  <a:gd name="T17" fmla="*/ 9 h 36"/>
                  <a:gd name="T18" fmla="*/ 3 w 81"/>
                  <a:gd name="T19" fmla="*/ 22 h 36"/>
                  <a:gd name="T20" fmla="*/ 16 w 81"/>
                  <a:gd name="T21"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36">
                    <a:moveTo>
                      <a:pt x="16" y="29"/>
                    </a:moveTo>
                    <a:cubicBezTo>
                      <a:pt x="29" y="26"/>
                      <a:pt x="44" y="36"/>
                      <a:pt x="55" y="22"/>
                    </a:cubicBezTo>
                    <a:cubicBezTo>
                      <a:pt x="56" y="21"/>
                      <a:pt x="55" y="20"/>
                      <a:pt x="55" y="20"/>
                    </a:cubicBezTo>
                    <a:cubicBezTo>
                      <a:pt x="58" y="22"/>
                      <a:pt x="61" y="25"/>
                      <a:pt x="65" y="27"/>
                    </a:cubicBezTo>
                    <a:cubicBezTo>
                      <a:pt x="70" y="30"/>
                      <a:pt x="74" y="29"/>
                      <a:pt x="77" y="23"/>
                    </a:cubicBezTo>
                    <a:cubicBezTo>
                      <a:pt x="79" y="20"/>
                      <a:pt x="81" y="14"/>
                      <a:pt x="77" y="13"/>
                    </a:cubicBezTo>
                    <a:cubicBezTo>
                      <a:pt x="67" y="10"/>
                      <a:pt x="56" y="1"/>
                      <a:pt x="48" y="6"/>
                    </a:cubicBezTo>
                    <a:cubicBezTo>
                      <a:pt x="37" y="13"/>
                      <a:pt x="32" y="8"/>
                      <a:pt x="24" y="4"/>
                    </a:cubicBezTo>
                    <a:cubicBezTo>
                      <a:pt x="17" y="0"/>
                      <a:pt x="12" y="5"/>
                      <a:pt x="8" y="9"/>
                    </a:cubicBezTo>
                    <a:cubicBezTo>
                      <a:pt x="4" y="12"/>
                      <a:pt x="0" y="17"/>
                      <a:pt x="3" y="22"/>
                    </a:cubicBezTo>
                    <a:cubicBezTo>
                      <a:pt x="5" y="27"/>
                      <a:pt x="10" y="31"/>
                      <a:pt x="16" y="2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8" name="Freeform 27">
                <a:extLst>
                  <a:ext uri="{FF2B5EF4-FFF2-40B4-BE49-F238E27FC236}">
                    <a16:creationId xmlns:a16="http://schemas.microsoft.com/office/drawing/2014/main" id="{191BD501-140E-426A-A32B-2FE1DEF61B15}"/>
                  </a:ext>
                </a:extLst>
              </p:cNvPr>
              <p:cNvSpPr>
                <a:spLocks/>
              </p:cNvSpPr>
              <p:nvPr/>
            </p:nvSpPr>
            <p:spPr bwMode="auto">
              <a:xfrm>
                <a:off x="6261077" y="1514111"/>
                <a:ext cx="216958" cy="76811"/>
              </a:xfrm>
              <a:custGeom>
                <a:avLst/>
                <a:gdLst>
                  <a:gd name="T0" fmla="*/ 33 w 91"/>
                  <a:gd name="T1" fmla="*/ 15 h 32"/>
                  <a:gd name="T2" fmla="*/ 18 w 91"/>
                  <a:gd name="T3" fmla="*/ 23 h 32"/>
                  <a:gd name="T4" fmla="*/ 91 w 91"/>
                  <a:gd name="T5" fmla="*/ 8 h 32"/>
                  <a:gd name="T6" fmla="*/ 0 w 91"/>
                  <a:gd name="T7" fmla="*/ 1 h 32"/>
                  <a:gd name="T8" fmla="*/ 33 w 91"/>
                  <a:gd name="T9" fmla="*/ 15 h 32"/>
                </a:gdLst>
                <a:ahLst/>
                <a:cxnLst>
                  <a:cxn ang="0">
                    <a:pos x="T0" y="T1"/>
                  </a:cxn>
                  <a:cxn ang="0">
                    <a:pos x="T2" y="T3"/>
                  </a:cxn>
                  <a:cxn ang="0">
                    <a:pos x="T4" y="T5"/>
                  </a:cxn>
                  <a:cxn ang="0">
                    <a:pos x="T6" y="T7"/>
                  </a:cxn>
                  <a:cxn ang="0">
                    <a:pos x="T8" y="T9"/>
                  </a:cxn>
                </a:cxnLst>
                <a:rect l="0" t="0" r="r" b="b"/>
                <a:pathLst>
                  <a:path w="91" h="32">
                    <a:moveTo>
                      <a:pt x="33" y="15"/>
                    </a:moveTo>
                    <a:cubicBezTo>
                      <a:pt x="28" y="17"/>
                      <a:pt x="25" y="19"/>
                      <a:pt x="18" y="23"/>
                    </a:cubicBezTo>
                    <a:cubicBezTo>
                      <a:pt x="46" y="27"/>
                      <a:pt x="70" y="32"/>
                      <a:pt x="91" y="8"/>
                    </a:cubicBezTo>
                    <a:cubicBezTo>
                      <a:pt x="60" y="0"/>
                      <a:pt x="30" y="5"/>
                      <a:pt x="0" y="1"/>
                    </a:cubicBezTo>
                    <a:cubicBezTo>
                      <a:pt x="5" y="24"/>
                      <a:pt x="22" y="9"/>
                      <a:pt x="33" y="1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9" name="Freeform 28">
                <a:extLst>
                  <a:ext uri="{FF2B5EF4-FFF2-40B4-BE49-F238E27FC236}">
                    <a16:creationId xmlns:a16="http://schemas.microsoft.com/office/drawing/2014/main" id="{9E1FC495-BB24-42BE-841C-B2E8A0C3B73C}"/>
                  </a:ext>
                </a:extLst>
              </p:cNvPr>
              <p:cNvSpPr>
                <a:spLocks/>
              </p:cNvSpPr>
              <p:nvPr/>
            </p:nvSpPr>
            <p:spPr bwMode="auto">
              <a:xfrm>
                <a:off x="3338209" y="1700076"/>
                <a:ext cx="180573" cy="102415"/>
              </a:xfrm>
              <a:custGeom>
                <a:avLst/>
                <a:gdLst>
                  <a:gd name="T0" fmla="*/ 27 w 76"/>
                  <a:gd name="T1" fmla="*/ 8 h 43"/>
                  <a:gd name="T2" fmla="*/ 25 w 76"/>
                  <a:gd name="T3" fmla="*/ 21 h 43"/>
                  <a:gd name="T4" fmla="*/ 13 w 76"/>
                  <a:gd name="T5" fmla="*/ 7 h 43"/>
                  <a:gd name="T6" fmla="*/ 4 w 76"/>
                  <a:gd name="T7" fmla="*/ 4 h 43"/>
                  <a:gd name="T8" fmla="*/ 5 w 76"/>
                  <a:gd name="T9" fmla="*/ 15 h 43"/>
                  <a:gd name="T10" fmla="*/ 34 w 76"/>
                  <a:gd name="T11" fmla="*/ 26 h 43"/>
                  <a:gd name="T12" fmla="*/ 44 w 76"/>
                  <a:gd name="T13" fmla="*/ 28 h 43"/>
                  <a:gd name="T14" fmla="*/ 66 w 76"/>
                  <a:gd name="T15" fmla="*/ 37 h 43"/>
                  <a:gd name="T16" fmla="*/ 70 w 76"/>
                  <a:gd name="T17" fmla="*/ 16 h 43"/>
                  <a:gd name="T18" fmla="*/ 61 w 76"/>
                  <a:gd name="T19" fmla="*/ 7 h 43"/>
                  <a:gd name="T20" fmla="*/ 37 w 76"/>
                  <a:gd name="T21" fmla="*/ 0 h 43"/>
                  <a:gd name="T22" fmla="*/ 27 w 76"/>
                  <a:gd name="T23" fmla="*/ 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43">
                    <a:moveTo>
                      <a:pt x="27" y="8"/>
                    </a:moveTo>
                    <a:cubicBezTo>
                      <a:pt x="26" y="12"/>
                      <a:pt x="26" y="15"/>
                      <a:pt x="25" y="21"/>
                    </a:cubicBezTo>
                    <a:cubicBezTo>
                      <a:pt x="20" y="15"/>
                      <a:pt x="16" y="11"/>
                      <a:pt x="13" y="7"/>
                    </a:cubicBezTo>
                    <a:cubicBezTo>
                      <a:pt x="10" y="4"/>
                      <a:pt x="6" y="2"/>
                      <a:pt x="4" y="4"/>
                    </a:cubicBezTo>
                    <a:cubicBezTo>
                      <a:pt x="0" y="7"/>
                      <a:pt x="2" y="12"/>
                      <a:pt x="5" y="15"/>
                    </a:cubicBezTo>
                    <a:cubicBezTo>
                      <a:pt x="13" y="23"/>
                      <a:pt x="21" y="31"/>
                      <a:pt x="34" y="26"/>
                    </a:cubicBezTo>
                    <a:cubicBezTo>
                      <a:pt x="37" y="25"/>
                      <a:pt x="42" y="23"/>
                      <a:pt x="44" y="28"/>
                    </a:cubicBezTo>
                    <a:cubicBezTo>
                      <a:pt x="48" y="41"/>
                      <a:pt x="53" y="43"/>
                      <a:pt x="66" y="37"/>
                    </a:cubicBezTo>
                    <a:cubicBezTo>
                      <a:pt x="76" y="32"/>
                      <a:pt x="67" y="23"/>
                      <a:pt x="70" y="16"/>
                    </a:cubicBezTo>
                    <a:cubicBezTo>
                      <a:pt x="70" y="14"/>
                      <a:pt x="68" y="6"/>
                      <a:pt x="61" y="7"/>
                    </a:cubicBezTo>
                    <a:cubicBezTo>
                      <a:pt x="53" y="8"/>
                      <a:pt x="46" y="5"/>
                      <a:pt x="37" y="0"/>
                    </a:cubicBezTo>
                    <a:cubicBezTo>
                      <a:pt x="43" y="21"/>
                      <a:pt x="34" y="12"/>
                      <a:pt x="27"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0" name="Freeform 29">
                <a:extLst>
                  <a:ext uri="{FF2B5EF4-FFF2-40B4-BE49-F238E27FC236}">
                    <a16:creationId xmlns:a16="http://schemas.microsoft.com/office/drawing/2014/main" id="{9B421A06-1D35-4F6E-9DAB-82D66A0EB51B}"/>
                  </a:ext>
                </a:extLst>
              </p:cNvPr>
              <p:cNvSpPr>
                <a:spLocks/>
              </p:cNvSpPr>
              <p:nvPr/>
            </p:nvSpPr>
            <p:spPr bwMode="auto">
              <a:xfrm>
                <a:off x="3750565" y="226740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1" name="Freeform 30">
                <a:extLst>
                  <a:ext uri="{FF2B5EF4-FFF2-40B4-BE49-F238E27FC236}">
                    <a16:creationId xmlns:a16="http://schemas.microsoft.com/office/drawing/2014/main" id="{C308ECB5-58C2-4705-94E0-1CB98F43E282}"/>
                  </a:ext>
                </a:extLst>
              </p:cNvPr>
              <p:cNvSpPr>
                <a:spLocks/>
              </p:cNvSpPr>
              <p:nvPr/>
            </p:nvSpPr>
            <p:spPr bwMode="auto">
              <a:xfrm>
                <a:off x="9175859" y="2628546"/>
                <a:ext cx="70073" cy="242562"/>
              </a:xfrm>
              <a:custGeom>
                <a:avLst/>
                <a:gdLst>
                  <a:gd name="T0" fmla="*/ 1 w 29"/>
                  <a:gd name="T1" fmla="*/ 15 h 102"/>
                  <a:gd name="T2" fmla="*/ 1 w 29"/>
                  <a:gd name="T3" fmla="*/ 91 h 102"/>
                  <a:gd name="T4" fmla="*/ 8 w 29"/>
                  <a:gd name="T5" fmla="*/ 96 h 102"/>
                  <a:gd name="T6" fmla="*/ 17 w 29"/>
                  <a:gd name="T7" fmla="*/ 102 h 102"/>
                  <a:gd name="T8" fmla="*/ 11 w 29"/>
                  <a:gd name="T9" fmla="*/ 90 h 102"/>
                  <a:gd name="T10" fmla="*/ 18 w 29"/>
                  <a:gd name="T11" fmla="*/ 63 h 102"/>
                  <a:gd name="T12" fmla="*/ 23 w 29"/>
                  <a:gd name="T13" fmla="*/ 55 h 102"/>
                  <a:gd name="T14" fmla="*/ 15 w 29"/>
                  <a:gd name="T15" fmla="*/ 11 h 102"/>
                  <a:gd name="T16" fmla="*/ 8 w 29"/>
                  <a:gd name="T17" fmla="*/ 0 h 102"/>
                  <a:gd name="T18" fmla="*/ 1 w 29"/>
                  <a:gd name="T19" fmla="*/ 10 h 102"/>
                  <a:gd name="T20" fmla="*/ 1 w 29"/>
                  <a:gd name="T21" fmla="*/ 1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02">
                    <a:moveTo>
                      <a:pt x="1" y="15"/>
                    </a:moveTo>
                    <a:cubicBezTo>
                      <a:pt x="6" y="40"/>
                      <a:pt x="4" y="66"/>
                      <a:pt x="1" y="91"/>
                    </a:cubicBezTo>
                    <a:cubicBezTo>
                      <a:pt x="1" y="95"/>
                      <a:pt x="0" y="100"/>
                      <a:pt x="8" y="96"/>
                    </a:cubicBezTo>
                    <a:cubicBezTo>
                      <a:pt x="12" y="94"/>
                      <a:pt x="12" y="102"/>
                      <a:pt x="17" y="102"/>
                    </a:cubicBezTo>
                    <a:cubicBezTo>
                      <a:pt x="18" y="96"/>
                      <a:pt x="14" y="94"/>
                      <a:pt x="11" y="90"/>
                    </a:cubicBezTo>
                    <a:cubicBezTo>
                      <a:pt x="4" y="81"/>
                      <a:pt x="9" y="61"/>
                      <a:pt x="18" y="63"/>
                    </a:cubicBezTo>
                    <a:cubicBezTo>
                      <a:pt x="29" y="64"/>
                      <a:pt x="24" y="60"/>
                      <a:pt x="23" y="55"/>
                    </a:cubicBezTo>
                    <a:cubicBezTo>
                      <a:pt x="21" y="40"/>
                      <a:pt x="10" y="28"/>
                      <a:pt x="15" y="11"/>
                    </a:cubicBezTo>
                    <a:cubicBezTo>
                      <a:pt x="16" y="8"/>
                      <a:pt x="13" y="0"/>
                      <a:pt x="8" y="0"/>
                    </a:cubicBezTo>
                    <a:cubicBezTo>
                      <a:pt x="5" y="0"/>
                      <a:pt x="1" y="5"/>
                      <a:pt x="1" y="10"/>
                    </a:cubicBezTo>
                    <a:cubicBezTo>
                      <a:pt x="1" y="12"/>
                      <a:pt x="1" y="13"/>
                      <a:pt x="1" y="1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2" name="Freeform 31">
                <a:extLst>
                  <a:ext uri="{FF2B5EF4-FFF2-40B4-BE49-F238E27FC236}">
                    <a16:creationId xmlns:a16="http://schemas.microsoft.com/office/drawing/2014/main" id="{3401F2D0-904C-4268-A8C2-D9932CC8EF6D}"/>
                  </a:ext>
                </a:extLst>
              </p:cNvPr>
              <p:cNvSpPr>
                <a:spLocks/>
              </p:cNvSpPr>
              <p:nvPr/>
            </p:nvSpPr>
            <p:spPr bwMode="auto">
              <a:xfrm>
                <a:off x="9931842" y="4988131"/>
                <a:ext cx="114544" cy="130714"/>
              </a:xfrm>
              <a:custGeom>
                <a:avLst/>
                <a:gdLst>
                  <a:gd name="T0" fmla="*/ 22 w 48"/>
                  <a:gd name="T1" fmla="*/ 4 h 55"/>
                  <a:gd name="T2" fmla="*/ 12 w 48"/>
                  <a:gd name="T3" fmla="*/ 4 h 55"/>
                  <a:gd name="T4" fmla="*/ 2 w 48"/>
                  <a:gd name="T5" fmla="*/ 27 h 55"/>
                  <a:gd name="T6" fmla="*/ 12 w 48"/>
                  <a:gd name="T7" fmla="*/ 37 h 55"/>
                  <a:gd name="T8" fmla="*/ 14 w 48"/>
                  <a:gd name="T9" fmla="*/ 46 h 55"/>
                  <a:gd name="T10" fmla="*/ 14 w 48"/>
                  <a:gd name="T11" fmla="*/ 54 h 55"/>
                  <a:gd name="T12" fmla="*/ 24 w 48"/>
                  <a:gd name="T13" fmla="*/ 52 h 55"/>
                  <a:gd name="T14" fmla="*/ 47 w 48"/>
                  <a:gd name="T15" fmla="*/ 17 h 55"/>
                  <a:gd name="T16" fmla="*/ 47 w 48"/>
                  <a:gd name="T17" fmla="*/ 9 h 55"/>
                  <a:gd name="T18" fmla="*/ 22 w 48"/>
                  <a:gd name="T19" fmla="*/ 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5">
                    <a:moveTo>
                      <a:pt x="22" y="4"/>
                    </a:moveTo>
                    <a:cubicBezTo>
                      <a:pt x="21" y="0"/>
                      <a:pt x="12" y="3"/>
                      <a:pt x="12" y="4"/>
                    </a:cubicBezTo>
                    <a:cubicBezTo>
                      <a:pt x="12" y="13"/>
                      <a:pt x="5" y="19"/>
                      <a:pt x="2" y="27"/>
                    </a:cubicBezTo>
                    <a:cubicBezTo>
                      <a:pt x="0" y="34"/>
                      <a:pt x="10" y="32"/>
                      <a:pt x="12" y="37"/>
                    </a:cubicBezTo>
                    <a:cubicBezTo>
                      <a:pt x="13" y="40"/>
                      <a:pt x="15" y="43"/>
                      <a:pt x="14" y="46"/>
                    </a:cubicBezTo>
                    <a:cubicBezTo>
                      <a:pt x="14" y="49"/>
                      <a:pt x="10" y="52"/>
                      <a:pt x="14" y="54"/>
                    </a:cubicBezTo>
                    <a:cubicBezTo>
                      <a:pt x="17" y="55"/>
                      <a:pt x="22" y="55"/>
                      <a:pt x="24" y="52"/>
                    </a:cubicBezTo>
                    <a:cubicBezTo>
                      <a:pt x="30" y="39"/>
                      <a:pt x="37" y="27"/>
                      <a:pt x="47" y="17"/>
                    </a:cubicBezTo>
                    <a:cubicBezTo>
                      <a:pt x="48" y="16"/>
                      <a:pt x="47" y="13"/>
                      <a:pt x="47" y="9"/>
                    </a:cubicBezTo>
                    <a:cubicBezTo>
                      <a:pt x="36" y="14"/>
                      <a:pt x="28" y="18"/>
                      <a:pt x="22"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3" name="Freeform 32">
                <a:extLst>
                  <a:ext uri="{FF2B5EF4-FFF2-40B4-BE49-F238E27FC236}">
                    <a16:creationId xmlns:a16="http://schemas.microsoft.com/office/drawing/2014/main" id="{1AF3F115-1753-4810-B0B7-22500F4AF091}"/>
                  </a:ext>
                </a:extLst>
              </p:cNvPr>
              <p:cNvSpPr>
                <a:spLocks/>
              </p:cNvSpPr>
              <p:nvPr/>
            </p:nvSpPr>
            <p:spPr bwMode="auto">
              <a:xfrm>
                <a:off x="3564600" y="2053138"/>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4" name="Freeform 33">
                <a:extLst>
                  <a:ext uri="{FF2B5EF4-FFF2-40B4-BE49-F238E27FC236}">
                    <a16:creationId xmlns:a16="http://schemas.microsoft.com/office/drawing/2014/main" id="{04476788-D478-4AE4-90BC-1C9BBFE009CE}"/>
                  </a:ext>
                </a:extLst>
              </p:cNvPr>
              <p:cNvSpPr>
                <a:spLocks/>
              </p:cNvSpPr>
              <p:nvPr/>
            </p:nvSpPr>
            <p:spPr bwMode="auto">
              <a:xfrm>
                <a:off x="2906989" y="1669081"/>
                <a:ext cx="164402" cy="83549"/>
              </a:xfrm>
              <a:custGeom>
                <a:avLst/>
                <a:gdLst>
                  <a:gd name="T0" fmla="*/ 13 w 69"/>
                  <a:gd name="T1" fmla="*/ 32 h 35"/>
                  <a:gd name="T2" fmla="*/ 21 w 69"/>
                  <a:gd name="T3" fmla="*/ 33 h 35"/>
                  <a:gd name="T4" fmla="*/ 39 w 69"/>
                  <a:gd name="T5" fmla="*/ 23 h 35"/>
                  <a:gd name="T6" fmla="*/ 48 w 69"/>
                  <a:gd name="T7" fmla="*/ 22 h 35"/>
                  <a:gd name="T8" fmla="*/ 57 w 69"/>
                  <a:gd name="T9" fmla="*/ 24 h 35"/>
                  <a:gd name="T10" fmla="*/ 68 w 69"/>
                  <a:gd name="T11" fmla="*/ 4 h 35"/>
                  <a:gd name="T12" fmla="*/ 57 w 69"/>
                  <a:gd name="T13" fmla="*/ 4 h 35"/>
                  <a:gd name="T14" fmla="*/ 45 w 69"/>
                  <a:gd name="T15" fmla="*/ 3 h 35"/>
                  <a:gd name="T16" fmla="*/ 35 w 69"/>
                  <a:gd name="T17" fmla="*/ 7 h 35"/>
                  <a:gd name="T18" fmla="*/ 11 w 69"/>
                  <a:gd name="T19" fmla="*/ 22 h 35"/>
                  <a:gd name="T20" fmla="*/ 1 w 69"/>
                  <a:gd name="T21" fmla="*/ 30 h 35"/>
                  <a:gd name="T22" fmla="*/ 13 w 69"/>
                  <a:gd name="T23"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35">
                    <a:moveTo>
                      <a:pt x="13" y="32"/>
                    </a:moveTo>
                    <a:cubicBezTo>
                      <a:pt x="16" y="32"/>
                      <a:pt x="18" y="33"/>
                      <a:pt x="21" y="33"/>
                    </a:cubicBezTo>
                    <a:cubicBezTo>
                      <a:pt x="29" y="34"/>
                      <a:pt x="37" y="35"/>
                      <a:pt x="39" y="23"/>
                    </a:cubicBezTo>
                    <a:cubicBezTo>
                      <a:pt x="41" y="12"/>
                      <a:pt x="44" y="16"/>
                      <a:pt x="48" y="22"/>
                    </a:cubicBezTo>
                    <a:cubicBezTo>
                      <a:pt x="51" y="27"/>
                      <a:pt x="53" y="27"/>
                      <a:pt x="57" y="24"/>
                    </a:cubicBezTo>
                    <a:cubicBezTo>
                      <a:pt x="64" y="18"/>
                      <a:pt x="69" y="12"/>
                      <a:pt x="68" y="4"/>
                    </a:cubicBezTo>
                    <a:cubicBezTo>
                      <a:pt x="68" y="0"/>
                      <a:pt x="61" y="1"/>
                      <a:pt x="57" y="4"/>
                    </a:cubicBezTo>
                    <a:cubicBezTo>
                      <a:pt x="53" y="6"/>
                      <a:pt x="49" y="5"/>
                      <a:pt x="45" y="3"/>
                    </a:cubicBezTo>
                    <a:cubicBezTo>
                      <a:pt x="41" y="1"/>
                      <a:pt x="38" y="5"/>
                      <a:pt x="35" y="7"/>
                    </a:cubicBezTo>
                    <a:cubicBezTo>
                      <a:pt x="28" y="13"/>
                      <a:pt x="20" y="19"/>
                      <a:pt x="11" y="22"/>
                    </a:cubicBezTo>
                    <a:cubicBezTo>
                      <a:pt x="6" y="23"/>
                      <a:pt x="0" y="24"/>
                      <a:pt x="1" y="30"/>
                    </a:cubicBezTo>
                    <a:cubicBezTo>
                      <a:pt x="2" y="35"/>
                      <a:pt x="9" y="31"/>
                      <a:pt x="13" y="3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5" name="Freeform 34">
                <a:extLst>
                  <a:ext uri="{FF2B5EF4-FFF2-40B4-BE49-F238E27FC236}">
                    <a16:creationId xmlns:a16="http://schemas.microsoft.com/office/drawing/2014/main" id="{F112107C-F2B7-4EA5-A876-0290D84FEA08}"/>
                  </a:ext>
                </a:extLst>
              </p:cNvPr>
              <p:cNvSpPr>
                <a:spLocks/>
              </p:cNvSpPr>
              <p:nvPr/>
            </p:nvSpPr>
            <p:spPr bwMode="auto">
              <a:xfrm>
                <a:off x="3313953" y="1566667"/>
                <a:ext cx="161708" cy="87592"/>
              </a:xfrm>
              <a:custGeom>
                <a:avLst/>
                <a:gdLst>
                  <a:gd name="T0" fmla="*/ 4 w 68"/>
                  <a:gd name="T1" fmla="*/ 12 h 37"/>
                  <a:gd name="T2" fmla="*/ 21 w 68"/>
                  <a:gd name="T3" fmla="*/ 18 h 37"/>
                  <a:gd name="T4" fmla="*/ 10 w 68"/>
                  <a:gd name="T5" fmla="*/ 28 h 37"/>
                  <a:gd name="T6" fmla="*/ 53 w 68"/>
                  <a:gd name="T7" fmla="*/ 35 h 37"/>
                  <a:gd name="T8" fmla="*/ 64 w 68"/>
                  <a:gd name="T9" fmla="*/ 33 h 37"/>
                  <a:gd name="T10" fmla="*/ 60 w 68"/>
                  <a:gd name="T11" fmla="*/ 23 h 37"/>
                  <a:gd name="T12" fmla="*/ 5 w 68"/>
                  <a:gd name="T13" fmla="*/ 3 h 37"/>
                  <a:gd name="T14" fmla="*/ 0 w 68"/>
                  <a:gd name="T15" fmla="*/ 7 h 37"/>
                  <a:gd name="T16" fmla="*/ 4 w 68"/>
                  <a:gd name="T17" fmla="*/ 1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7">
                    <a:moveTo>
                      <a:pt x="4" y="12"/>
                    </a:moveTo>
                    <a:cubicBezTo>
                      <a:pt x="9" y="15"/>
                      <a:pt x="17" y="12"/>
                      <a:pt x="21" y="18"/>
                    </a:cubicBezTo>
                    <a:cubicBezTo>
                      <a:pt x="19" y="23"/>
                      <a:pt x="11" y="19"/>
                      <a:pt x="10" y="28"/>
                    </a:cubicBezTo>
                    <a:cubicBezTo>
                      <a:pt x="26" y="22"/>
                      <a:pt x="40" y="27"/>
                      <a:pt x="53" y="35"/>
                    </a:cubicBezTo>
                    <a:cubicBezTo>
                      <a:pt x="56" y="37"/>
                      <a:pt x="61" y="36"/>
                      <a:pt x="64" y="33"/>
                    </a:cubicBezTo>
                    <a:cubicBezTo>
                      <a:pt x="68" y="27"/>
                      <a:pt x="62" y="25"/>
                      <a:pt x="60" y="23"/>
                    </a:cubicBezTo>
                    <a:cubicBezTo>
                      <a:pt x="44" y="11"/>
                      <a:pt x="27" y="0"/>
                      <a:pt x="5" y="3"/>
                    </a:cubicBezTo>
                    <a:cubicBezTo>
                      <a:pt x="2" y="3"/>
                      <a:pt x="0" y="4"/>
                      <a:pt x="0" y="7"/>
                    </a:cubicBezTo>
                    <a:cubicBezTo>
                      <a:pt x="0" y="9"/>
                      <a:pt x="2" y="11"/>
                      <a:pt x="4" y="1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6" name="Freeform 35">
                <a:extLst>
                  <a:ext uri="{FF2B5EF4-FFF2-40B4-BE49-F238E27FC236}">
                    <a16:creationId xmlns:a16="http://schemas.microsoft.com/office/drawing/2014/main" id="{AA406F67-8003-46CA-B27C-DC203459E156}"/>
                  </a:ext>
                </a:extLst>
              </p:cNvPr>
              <p:cNvSpPr>
                <a:spLocks/>
              </p:cNvSpPr>
              <p:nvPr/>
            </p:nvSpPr>
            <p:spPr bwMode="auto">
              <a:xfrm>
                <a:off x="8309375" y="4186332"/>
                <a:ext cx="227738" cy="86244"/>
              </a:xfrm>
              <a:custGeom>
                <a:avLst/>
                <a:gdLst>
                  <a:gd name="T0" fmla="*/ 96 w 96"/>
                  <a:gd name="T1" fmla="*/ 33 h 36"/>
                  <a:gd name="T2" fmla="*/ 74 w 96"/>
                  <a:gd name="T3" fmla="*/ 24 h 36"/>
                  <a:gd name="T4" fmla="*/ 53 w 96"/>
                  <a:gd name="T5" fmla="*/ 15 h 36"/>
                  <a:gd name="T6" fmla="*/ 30 w 96"/>
                  <a:gd name="T7" fmla="*/ 11 h 36"/>
                  <a:gd name="T8" fmla="*/ 0 w 96"/>
                  <a:gd name="T9" fmla="*/ 14 h 36"/>
                  <a:gd name="T10" fmla="*/ 35 w 96"/>
                  <a:gd name="T11" fmla="*/ 21 h 36"/>
                  <a:gd name="T12" fmla="*/ 41 w 96"/>
                  <a:gd name="T13" fmla="*/ 24 h 36"/>
                  <a:gd name="T14" fmla="*/ 96 w 96"/>
                  <a:gd name="T15" fmla="*/ 3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36">
                    <a:moveTo>
                      <a:pt x="96" y="33"/>
                    </a:moveTo>
                    <a:cubicBezTo>
                      <a:pt x="88" y="24"/>
                      <a:pt x="76" y="30"/>
                      <a:pt x="74" y="24"/>
                    </a:cubicBezTo>
                    <a:cubicBezTo>
                      <a:pt x="69" y="13"/>
                      <a:pt x="61" y="16"/>
                      <a:pt x="53" y="15"/>
                    </a:cubicBezTo>
                    <a:cubicBezTo>
                      <a:pt x="45" y="14"/>
                      <a:pt x="38" y="14"/>
                      <a:pt x="30" y="11"/>
                    </a:cubicBezTo>
                    <a:cubicBezTo>
                      <a:pt x="21" y="7"/>
                      <a:pt x="9" y="0"/>
                      <a:pt x="0" y="14"/>
                    </a:cubicBezTo>
                    <a:cubicBezTo>
                      <a:pt x="11" y="19"/>
                      <a:pt x="21" y="26"/>
                      <a:pt x="35" y="21"/>
                    </a:cubicBezTo>
                    <a:cubicBezTo>
                      <a:pt x="36" y="21"/>
                      <a:pt x="39" y="23"/>
                      <a:pt x="41" y="24"/>
                    </a:cubicBezTo>
                    <a:cubicBezTo>
                      <a:pt x="57" y="36"/>
                      <a:pt x="76" y="33"/>
                      <a:pt x="96" y="3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7" name="Freeform 36">
                <a:extLst>
                  <a:ext uri="{FF2B5EF4-FFF2-40B4-BE49-F238E27FC236}">
                    <a16:creationId xmlns:a16="http://schemas.microsoft.com/office/drawing/2014/main" id="{EA657EBD-9F5A-498A-A35F-948392E6DC5F}"/>
                  </a:ext>
                </a:extLst>
              </p:cNvPr>
              <p:cNvSpPr>
                <a:spLocks/>
              </p:cNvSpPr>
              <p:nvPr/>
            </p:nvSpPr>
            <p:spPr bwMode="auto">
              <a:xfrm>
                <a:off x="8170575" y="1570710"/>
                <a:ext cx="142841" cy="83549"/>
              </a:xfrm>
              <a:custGeom>
                <a:avLst/>
                <a:gdLst>
                  <a:gd name="T0" fmla="*/ 52 w 60"/>
                  <a:gd name="T1" fmla="*/ 24 h 35"/>
                  <a:gd name="T2" fmla="*/ 56 w 60"/>
                  <a:gd name="T3" fmla="*/ 14 h 35"/>
                  <a:gd name="T4" fmla="*/ 6 w 60"/>
                  <a:gd name="T5" fmla="*/ 18 h 35"/>
                  <a:gd name="T6" fmla="*/ 0 w 60"/>
                  <a:gd name="T7" fmla="*/ 30 h 35"/>
                  <a:gd name="T8" fmla="*/ 52 w 60"/>
                  <a:gd name="T9" fmla="*/ 24 h 35"/>
                </a:gdLst>
                <a:ahLst/>
                <a:cxnLst>
                  <a:cxn ang="0">
                    <a:pos x="T0" y="T1"/>
                  </a:cxn>
                  <a:cxn ang="0">
                    <a:pos x="T2" y="T3"/>
                  </a:cxn>
                  <a:cxn ang="0">
                    <a:pos x="T4" y="T5"/>
                  </a:cxn>
                  <a:cxn ang="0">
                    <a:pos x="T6" y="T7"/>
                  </a:cxn>
                  <a:cxn ang="0">
                    <a:pos x="T8" y="T9"/>
                  </a:cxn>
                </a:cxnLst>
                <a:rect l="0" t="0" r="r" b="b"/>
                <a:pathLst>
                  <a:path w="60" h="35">
                    <a:moveTo>
                      <a:pt x="52" y="24"/>
                    </a:moveTo>
                    <a:cubicBezTo>
                      <a:pt x="57" y="23"/>
                      <a:pt x="60" y="19"/>
                      <a:pt x="56" y="14"/>
                    </a:cubicBezTo>
                    <a:cubicBezTo>
                      <a:pt x="43" y="0"/>
                      <a:pt x="16" y="3"/>
                      <a:pt x="6" y="18"/>
                    </a:cubicBezTo>
                    <a:cubicBezTo>
                      <a:pt x="4" y="22"/>
                      <a:pt x="2" y="25"/>
                      <a:pt x="0" y="30"/>
                    </a:cubicBezTo>
                    <a:cubicBezTo>
                      <a:pt x="19" y="35"/>
                      <a:pt x="35" y="27"/>
                      <a:pt x="52" y="2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8" name="Freeform 37">
                <a:extLst>
                  <a:ext uri="{FF2B5EF4-FFF2-40B4-BE49-F238E27FC236}">
                    <a16:creationId xmlns:a16="http://schemas.microsoft.com/office/drawing/2014/main" id="{22C5CDD9-9EFE-4971-9DEB-A9FD42D90F95}"/>
                  </a:ext>
                </a:extLst>
              </p:cNvPr>
              <p:cNvSpPr>
                <a:spLocks/>
              </p:cNvSpPr>
              <p:nvPr/>
            </p:nvSpPr>
            <p:spPr bwMode="auto">
              <a:xfrm>
                <a:off x="9131389" y="2888627"/>
                <a:ext cx="145537" cy="114543"/>
              </a:xfrm>
              <a:custGeom>
                <a:avLst/>
                <a:gdLst>
                  <a:gd name="T0" fmla="*/ 19 w 61"/>
                  <a:gd name="T1" fmla="*/ 8 h 48"/>
                  <a:gd name="T2" fmla="*/ 8 w 61"/>
                  <a:gd name="T3" fmla="*/ 29 h 48"/>
                  <a:gd name="T4" fmla="*/ 6 w 61"/>
                  <a:gd name="T5" fmla="*/ 48 h 48"/>
                  <a:gd name="T6" fmla="*/ 21 w 61"/>
                  <a:gd name="T7" fmla="*/ 37 h 48"/>
                  <a:gd name="T8" fmla="*/ 29 w 61"/>
                  <a:gd name="T9" fmla="*/ 41 h 48"/>
                  <a:gd name="T10" fmla="*/ 57 w 61"/>
                  <a:gd name="T11" fmla="*/ 25 h 48"/>
                  <a:gd name="T12" fmla="*/ 55 w 61"/>
                  <a:gd name="T13" fmla="*/ 17 h 48"/>
                  <a:gd name="T14" fmla="*/ 26 w 61"/>
                  <a:gd name="T15" fmla="*/ 4 h 48"/>
                  <a:gd name="T16" fmla="*/ 21 w 61"/>
                  <a:gd name="T17" fmla="*/ 2 h 48"/>
                  <a:gd name="T18" fmla="*/ 19 w 61"/>
                  <a:gd name="T19"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48">
                    <a:moveTo>
                      <a:pt x="19" y="8"/>
                    </a:moveTo>
                    <a:cubicBezTo>
                      <a:pt x="18" y="16"/>
                      <a:pt x="17" y="24"/>
                      <a:pt x="8" y="29"/>
                    </a:cubicBezTo>
                    <a:cubicBezTo>
                      <a:pt x="1" y="33"/>
                      <a:pt x="0" y="40"/>
                      <a:pt x="6" y="48"/>
                    </a:cubicBezTo>
                    <a:cubicBezTo>
                      <a:pt x="4" y="33"/>
                      <a:pt x="14" y="38"/>
                      <a:pt x="21" y="37"/>
                    </a:cubicBezTo>
                    <a:cubicBezTo>
                      <a:pt x="25" y="37"/>
                      <a:pt x="28" y="41"/>
                      <a:pt x="29" y="41"/>
                    </a:cubicBezTo>
                    <a:cubicBezTo>
                      <a:pt x="36" y="32"/>
                      <a:pt x="49" y="33"/>
                      <a:pt x="57" y="25"/>
                    </a:cubicBezTo>
                    <a:cubicBezTo>
                      <a:pt x="61" y="20"/>
                      <a:pt x="57" y="17"/>
                      <a:pt x="55" y="17"/>
                    </a:cubicBezTo>
                    <a:cubicBezTo>
                      <a:pt x="40" y="24"/>
                      <a:pt x="34" y="11"/>
                      <a:pt x="26" y="4"/>
                    </a:cubicBezTo>
                    <a:cubicBezTo>
                      <a:pt x="25" y="3"/>
                      <a:pt x="24" y="0"/>
                      <a:pt x="21" y="2"/>
                    </a:cubicBezTo>
                    <a:cubicBezTo>
                      <a:pt x="19" y="3"/>
                      <a:pt x="19" y="5"/>
                      <a:pt x="19"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9" name="Freeform 38">
                <a:extLst>
                  <a:ext uri="{FF2B5EF4-FFF2-40B4-BE49-F238E27FC236}">
                    <a16:creationId xmlns:a16="http://schemas.microsoft.com/office/drawing/2014/main" id="{0D4F8FC4-BB65-483A-B449-DF028CB18791}"/>
                  </a:ext>
                </a:extLst>
              </p:cNvPr>
              <p:cNvSpPr>
                <a:spLocks/>
              </p:cNvSpPr>
              <p:nvPr/>
            </p:nvSpPr>
            <p:spPr bwMode="auto">
              <a:xfrm>
                <a:off x="8613924" y="4062355"/>
                <a:ext cx="109154" cy="111847"/>
              </a:xfrm>
              <a:custGeom>
                <a:avLst/>
                <a:gdLst>
                  <a:gd name="T0" fmla="*/ 7 w 46"/>
                  <a:gd name="T1" fmla="*/ 17 h 47"/>
                  <a:gd name="T2" fmla="*/ 8 w 46"/>
                  <a:gd name="T3" fmla="*/ 36 h 47"/>
                  <a:gd name="T4" fmla="*/ 20 w 46"/>
                  <a:gd name="T5" fmla="*/ 29 h 47"/>
                  <a:gd name="T6" fmla="*/ 27 w 46"/>
                  <a:gd name="T7" fmla="*/ 40 h 47"/>
                  <a:gd name="T8" fmla="*/ 34 w 46"/>
                  <a:gd name="T9" fmla="*/ 45 h 47"/>
                  <a:gd name="T10" fmla="*/ 38 w 46"/>
                  <a:gd name="T11" fmla="*/ 37 h 47"/>
                  <a:gd name="T12" fmla="*/ 36 w 46"/>
                  <a:gd name="T13" fmla="*/ 25 h 47"/>
                  <a:gd name="T14" fmla="*/ 39 w 46"/>
                  <a:gd name="T15" fmla="*/ 14 h 47"/>
                  <a:gd name="T16" fmla="*/ 46 w 46"/>
                  <a:gd name="T17" fmla="*/ 8 h 47"/>
                  <a:gd name="T18" fmla="*/ 14 w 46"/>
                  <a:gd name="T19" fmla="*/ 5 h 47"/>
                  <a:gd name="T20" fmla="*/ 7 w 46"/>
                  <a:gd name="T21"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7">
                    <a:moveTo>
                      <a:pt x="7" y="17"/>
                    </a:moveTo>
                    <a:cubicBezTo>
                      <a:pt x="2" y="24"/>
                      <a:pt x="0" y="30"/>
                      <a:pt x="8" y="36"/>
                    </a:cubicBezTo>
                    <a:cubicBezTo>
                      <a:pt x="17" y="43"/>
                      <a:pt x="14" y="28"/>
                      <a:pt x="20" y="29"/>
                    </a:cubicBezTo>
                    <a:cubicBezTo>
                      <a:pt x="25" y="31"/>
                      <a:pt x="24" y="36"/>
                      <a:pt x="27" y="40"/>
                    </a:cubicBezTo>
                    <a:cubicBezTo>
                      <a:pt x="29" y="42"/>
                      <a:pt x="30" y="47"/>
                      <a:pt x="34" y="45"/>
                    </a:cubicBezTo>
                    <a:cubicBezTo>
                      <a:pt x="38" y="44"/>
                      <a:pt x="41" y="40"/>
                      <a:pt x="38" y="37"/>
                    </a:cubicBezTo>
                    <a:cubicBezTo>
                      <a:pt x="36" y="33"/>
                      <a:pt x="41" y="29"/>
                      <a:pt x="36" y="25"/>
                    </a:cubicBezTo>
                    <a:cubicBezTo>
                      <a:pt x="29" y="20"/>
                      <a:pt x="35" y="16"/>
                      <a:pt x="39" y="14"/>
                    </a:cubicBezTo>
                    <a:cubicBezTo>
                      <a:pt x="41" y="12"/>
                      <a:pt x="46" y="13"/>
                      <a:pt x="46" y="8"/>
                    </a:cubicBezTo>
                    <a:cubicBezTo>
                      <a:pt x="36" y="0"/>
                      <a:pt x="22" y="25"/>
                      <a:pt x="14" y="5"/>
                    </a:cubicBezTo>
                    <a:cubicBezTo>
                      <a:pt x="6" y="6"/>
                      <a:pt x="11" y="14"/>
                      <a:pt x="7" y="1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0" name="Freeform 39">
                <a:extLst>
                  <a:ext uri="{FF2B5EF4-FFF2-40B4-BE49-F238E27FC236}">
                    <a16:creationId xmlns:a16="http://schemas.microsoft.com/office/drawing/2014/main" id="{2008A788-8E9E-4EEC-A7F6-B12C86B6C035}"/>
                  </a:ext>
                </a:extLst>
              </p:cNvPr>
              <p:cNvSpPr>
                <a:spLocks/>
              </p:cNvSpPr>
              <p:nvPr/>
            </p:nvSpPr>
            <p:spPr bwMode="auto">
              <a:xfrm>
                <a:off x="3846242" y="3484250"/>
                <a:ext cx="207525" cy="88939"/>
              </a:xfrm>
              <a:custGeom>
                <a:avLst/>
                <a:gdLst>
                  <a:gd name="T0" fmla="*/ 22 w 87"/>
                  <a:gd name="T1" fmla="*/ 4 h 37"/>
                  <a:gd name="T2" fmla="*/ 0 w 87"/>
                  <a:gd name="T3" fmla="*/ 9 h 37"/>
                  <a:gd name="T4" fmla="*/ 7 w 87"/>
                  <a:gd name="T5" fmla="*/ 7 h 37"/>
                  <a:gd name="T6" fmla="*/ 52 w 87"/>
                  <a:gd name="T7" fmla="*/ 29 h 37"/>
                  <a:gd name="T8" fmla="*/ 77 w 87"/>
                  <a:gd name="T9" fmla="*/ 36 h 37"/>
                  <a:gd name="T10" fmla="*/ 85 w 87"/>
                  <a:gd name="T11" fmla="*/ 33 h 37"/>
                  <a:gd name="T12" fmla="*/ 79 w 87"/>
                  <a:gd name="T13" fmla="*/ 26 h 37"/>
                  <a:gd name="T14" fmla="*/ 22 w 87"/>
                  <a:gd name="T15" fmla="*/ 4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37">
                    <a:moveTo>
                      <a:pt x="22" y="4"/>
                    </a:moveTo>
                    <a:cubicBezTo>
                      <a:pt x="15" y="1"/>
                      <a:pt x="6" y="0"/>
                      <a:pt x="0" y="9"/>
                    </a:cubicBezTo>
                    <a:cubicBezTo>
                      <a:pt x="2" y="7"/>
                      <a:pt x="5" y="5"/>
                      <a:pt x="7" y="7"/>
                    </a:cubicBezTo>
                    <a:cubicBezTo>
                      <a:pt x="21" y="17"/>
                      <a:pt x="40" y="16"/>
                      <a:pt x="52" y="29"/>
                    </a:cubicBezTo>
                    <a:cubicBezTo>
                      <a:pt x="59" y="37"/>
                      <a:pt x="68" y="36"/>
                      <a:pt x="77" y="36"/>
                    </a:cubicBezTo>
                    <a:cubicBezTo>
                      <a:pt x="80" y="36"/>
                      <a:pt x="84" y="37"/>
                      <a:pt x="85" y="33"/>
                    </a:cubicBezTo>
                    <a:cubicBezTo>
                      <a:pt x="87" y="28"/>
                      <a:pt x="82" y="28"/>
                      <a:pt x="79" y="26"/>
                    </a:cubicBezTo>
                    <a:cubicBezTo>
                      <a:pt x="60" y="19"/>
                      <a:pt x="41" y="10"/>
                      <a:pt x="22"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1" name="Freeform 40">
                <a:extLst>
                  <a:ext uri="{FF2B5EF4-FFF2-40B4-BE49-F238E27FC236}">
                    <a16:creationId xmlns:a16="http://schemas.microsoft.com/office/drawing/2014/main" id="{E57B276B-44CB-401F-A4E3-71130F139924}"/>
                  </a:ext>
                </a:extLst>
              </p:cNvPr>
              <p:cNvSpPr>
                <a:spLocks/>
              </p:cNvSpPr>
              <p:nvPr/>
            </p:nvSpPr>
            <p:spPr bwMode="auto">
              <a:xfrm>
                <a:off x="8694778" y="3823835"/>
                <a:ext cx="130714" cy="97025"/>
              </a:xfrm>
              <a:custGeom>
                <a:avLst/>
                <a:gdLst>
                  <a:gd name="T0" fmla="*/ 46 w 55"/>
                  <a:gd name="T1" fmla="*/ 10 h 41"/>
                  <a:gd name="T2" fmla="*/ 34 w 55"/>
                  <a:gd name="T3" fmla="*/ 6 h 41"/>
                  <a:gd name="T4" fmla="*/ 22 w 55"/>
                  <a:gd name="T5" fmla="*/ 14 h 41"/>
                  <a:gd name="T6" fmla="*/ 0 w 55"/>
                  <a:gd name="T7" fmla="*/ 27 h 41"/>
                  <a:gd name="T8" fmla="*/ 24 w 55"/>
                  <a:gd name="T9" fmla="*/ 36 h 41"/>
                  <a:gd name="T10" fmla="*/ 34 w 55"/>
                  <a:gd name="T11" fmla="*/ 41 h 41"/>
                  <a:gd name="T12" fmla="*/ 36 w 55"/>
                  <a:gd name="T13" fmla="*/ 34 h 41"/>
                  <a:gd name="T14" fmla="*/ 38 w 55"/>
                  <a:gd name="T15" fmla="*/ 29 h 41"/>
                  <a:gd name="T16" fmla="*/ 46 w 55"/>
                  <a:gd name="T17"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41">
                    <a:moveTo>
                      <a:pt x="46" y="10"/>
                    </a:moveTo>
                    <a:cubicBezTo>
                      <a:pt x="45" y="0"/>
                      <a:pt x="40" y="2"/>
                      <a:pt x="34" y="6"/>
                    </a:cubicBezTo>
                    <a:cubicBezTo>
                      <a:pt x="30" y="9"/>
                      <a:pt x="28" y="17"/>
                      <a:pt x="22" y="14"/>
                    </a:cubicBezTo>
                    <a:cubicBezTo>
                      <a:pt x="10" y="9"/>
                      <a:pt x="7" y="18"/>
                      <a:pt x="0" y="27"/>
                    </a:cubicBezTo>
                    <a:cubicBezTo>
                      <a:pt x="14" y="22"/>
                      <a:pt x="23" y="20"/>
                      <a:pt x="24" y="36"/>
                    </a:cubicBezTo>
                    <a:cubicBezTo>
                      <a:pt x="24" y="41"/>
                      <a:pt x="30" y="41"/>
                      <a:pt x="34" y="41"/>
                    </a:cubicBezTo>
                    <a:cubicBezTo>
                      <a:pt x="41" y="40"/>
                      <a:pt x="36" y="37"/>
                      <a:pt x="36" y="34"/>
                    </a:cubicBezTo>
                    <a:cubicBezTo>
                      <a:pt x="35" y="32"/>
                      <a:pt x="36" y="30"/>
                      <a:pt x="38" y="29"/>
                    </a:cubicBezTo>
                    <a:cubicBezTo>
                      <a:pt x="55" y="28"/>
                      <a:pt x="46" y="17"/>
                      <a:pt x="46" y="1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2" name="Freeform 41">
                <a:extLst>
                  <a:ext uri="{FF2B5EF4-FFF2-40B4-BE49-F238E27FC236}">
                    <a16:creationId xmlns:a16="http://schemas.microsoft.com/office/drawing/2014/main" id="{2DAB554E-D9A3-41EF-961A-4F39D5FCA7CE}"/>
                  </a:ext>
                </a:extLst>
              </p:cNvPr>
              <p:cNvSpPr>
                <a:spLocks/>
              </p:cNvSpPr>
              <p:nvPr/>
            </p:nvSpPr>
            <p:spPr bwMode="auto">
              <a:xfrm>
                <a:off x="9243236" y="5087852"/>
                <a:ext cx="80854" cy="98372"/>
              </a:xfrm>
              <a:custGeom>
                <a:avLst/>
                <a:gdLst>
                  <a:gd name="T0" fmla="*/ 22 w 34"/>
                  <a:gd name="T1" fmla="*/ 6 h 41"/>
                  <a:gd name="T2" fmla="*/ 0 w 34"/>
                  <a:gd name="T3" fmla="*/ 5 h 41"/>
                  <a:gd name="T4" fmla="*/ 4 w 34"/>
                  <a:gd name="T5" fmla="*/ 27 h 41"/>
                  <a:gd name="T6" fmla="*/ 18 w 34"/>
                  <a:gd name="T7" fmla="*/ 38 h 41"/>
                  <a:gd name="T8" fmla="*/ 34 w 34"/>
                  <a:gd name="T9" fmla="*/ 14 h 41"/>
                  <a:gd name="T10" fmla="*/ 22 w 34"/>
                  <a:gd name="T11" fmla="*/ 6 h 41"/>
                </a:gdLst>
                <a:ahLst/>
                <a:cxnLst>
                  <a:cxn ang="0">
                    <a:pos x="T0" y="T1"/>
                  </a:cxn>
                  <a:cxn ang="0">
                    <a:pos x="T2" y="T3"/>
                  </a:cxn>
                  <a:cxn ang="0">
                    <a:pos x="T4" y="T5"/>
                  </a:cxn>
                  <a:cxn ang="0">
                    <a:pos x="T6" y="T7"/>
                  </a:cxn>
                  <a:cxn ang="0">
                    <a:pos x="T8" y="T9"/>
                  </a:cxn>
                  <a:cxn ang="0">
                    <a:pos x="T10" y="T11"/>
                  </a:cxn>
                </a:cxnLst>
                <a:rect l="0" t="0" r="r" b="b"/>
                <a:pathLst>
                  <a:path w="34" h="41">
                    <a:moveTo>
                      <a:pt x="22" y="6"/>
                    </a:moveTo>
                    <a:cubicBezTo>
                      <a:pt x="14" y="12"/>
                      <a:pt x="8" y="8"/>
                      <a:pt x="0" y="5"/>
                    </a:cubicBezTo>
                    <a:cubicBezTo>
                      <a:pt x="1" y="14"/>
                      <a:pt x="3" y="20"/>
                      <a:pt x="4" y="27"/>
                    </a:cubicBezTo>
                    <a:cubicBezTo>
                      <a:pt x="4" y="34"/>
                      <a:pt x="12" y="41"/>
                      <a:pt x="18" y="38"/>
                    </a:cubicBezTo>
                    <a:cubicBezTo>
                      <a:pt x="26" y="33"/>
                      <a:pt x="34" y="25"/>
                      <a:pt x="34" y="14"/>
                    </a:cubicBezTo>
                    <a:cubicBezTo>
                      <a:pt x="34" y="6"/>
                      <a:pt x="29" y="0"/>
                      <a:pt x="22" y="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3" name="Freeform 42">
                <a:extLst>
                  <a:ext uri="{FF2B5EF4-FFF2-40B4-BE49-F238E27FC236}">
                    <a16:creationId xmlns:a16="http://schemas.microsoft.com/office/drawing/2014/main" id="{72F0B32D-5336-450F-9CD3-FF744870AC13}"/>
                  </a:ext>
                </a:extLst>
              </p:cNvPr>
              <p:cNvSpPr>
                <a:spLocks/>
              </p:cNvSpPr>
              <p:nvPr/>
            </p:nvSpPr>
            <p:spPr bwMode="auto">
              <a:xfrm>
                <a:off x="8638181" y="3610921"/>
                <a:ext cx="74116" cy="119933"/>
              </a:xfrm>
              <a:custGeom>
                <a:avLst/>
                <a:gdLst>
                  <a:gd name="T0" fmla="*/ 7 w 31"/>
                  <a:gd name="T1" fmla="*/ 25 h 50"/>
                  <a:gd name="T2" fmla="*/ 12 w 31"/>
                  <a:gd name="T3" fmla="*/ 44 h 50"/>
                  <a:gd name="T4" fmla="*/ 23 w 31"/>
                  <a:gd name="T5" fmla="*/ 46 h 50"/>
                  <a:gd name="T6" fmla="*/ 29 w 31"/>
                  <a:gd name="T7" fmla="*/ 17 h 50"/>
                  <a:gd name="T8" fmla="*/ 19 w 31"/>
                  <a:gd name="T9" fmla="*/ 1 h 50"/>
                  <a:gd name="T10" fmla="*/ 11 w 31"/>
                  <a:gd name="T11" fmla="*/ 13 h 50"/>
                  <a:gd name="T12" fmla="*/ 7 w 31"/>
                  <a:gd name="T13" fmla="*/ 25 h 50"/>
                </a:gdLst>
                <a:ahLst/>
                <a:cxnLst>
                  <a:cxn ang="0">
                    <a:pos x="T0" y="T1"/>
                  </a:cxn>
                  <a:cxn ang="0">
                    <a:pos x="T2" y="T3"/>
                  </a:cxn>
                  <a:cxn ang="0">
                    <a:pos x="T4" y="T5"/>
                  </a:cxn>
                  <a:cxn ang="0">
                    <a:pos x="T6" y="T7"/>
                  </a:cxn>
                  <a:cxn ang="0">
                    <a:pos x="T8" y="T9"/>
                  </a:cxn>
                  <a:cxn ang="0">
                    <a:pos x="T10" y="T11"/>
                  </a:cxn>
                  <a:cxn ang="0">
                    <a:pos x="T12" y="T13"/>
                  </a:cxn>
                </a:cxnLst>
                <a:rect l="0" t="0" r="r" b="b"/>
                <a:pathLst>
                  <a:path w="31" h="50">
                    <a:moveTo>
                      <a:pt x="7" y="25"/>
                    </a:moveTo>
                    <a:cubicBezTo>
                      <a:pt x="0" y="33"/>
                      <a:pt x="12" y="37"/>
                      <a:pt x="12" y="44"/>
                    </a:cubicBezTo>
                    <a:cubicBezTo>
                      <a:pt x="12" y="50"/>
                      <a:pt x="19" y="45"/>
                      <a:pt x="23" y="46"/>
                    </a:cubicBezTo>
                    <a:cubicBezTo>
                      <a:pt x="22" y="36"/>
                      <a:pt x="25" y="27"/>
                      <a:pt x="29" y="17"/>
                    </a:cubicBezTo>
                    <a:cubicBezTo>
                      <a:pt x="31" y="10"/>
                      <a:pt x="29" y="2"/>
                      <a:pt x="19" y="1"/>
                    </a:cubicBezTo>
                    <a:cubicBezTo>
                      <a:pt x="8" y="0"/>
                      <a:pt x="11" y="8"/>
                      <a:pt x="11" y="13"/>
                    </a:cubicBezTo>
                    <a:cubicBezTo>
                      <a:pt x="11" y="17"/>
                      <a:pt x="11" y="21"/>
                      <a:pt x="7" y="2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4" name="Freeform 43">
                <a:extLst>
                  <a:ext uri="{FF2B5EF4-FFF2-40B4-BE49-F238E27FC236}">
                    <a16:creationId xmlns:a16="http://schemas.microsoft.com/office/drawing/2014/main" id="{86592DDA-6560-4683-B1FD-3AF1A09CCAC9}"/>
                  </a:ext>
                </a:extLst>
              </p:cNvPr>
              <p:cNvSpPr>
                <a:spLocks/>
              </p:cNvSpPr>
              <p:nvPr/>
            </p:nvSpPr>
            <p:spPr bwMode="auto">
              <a:xfrm>
                <a:off x="4060504" y="3563757"/>
                <a:ext cx="136104" cy="61987"/>
              </a:xfrm>
              <a:custGeom>
                <a:avLst/>
                <a:gdLst>
                  <a:gd name="T0" fmla="*/ 57 w 57"/>
                  <a:gd name="T1" fmla="*/ 16 h 26"/>
                  <a:gd name="T2" fmla="*/ 25 w 57"/>
                  <a:gd name="T3" fmla="*/ 5 h 26"/>
                  <a:gd name="T4" fmla="*/ 15 w 57"/>
                  <a:gd name="T5" fmla="*/ 17 h 26"/>
                  <a:gd name="T6" fmla="*/ 0 w 57"/>
                  <a:gd name="T7" fmla="*/ 18 h 26"/>
                  <a:gd name="T8" fmla="*/ 57 w 57"/>
                  <a:gd name="T9" fmla="*/ 16 h 26"/>
                </a:gdLst>
                <a:ahLst/>
                <a:cxnLst>
                  <a:cxn ang="0">
                    <a:pos x="T0" y="T1"/>
                  </a:cxn>
                  <a:cxn ang="0">
                    <a:pos x="T2" y="T3"/>
                  </a:cxn>
                  <a:cxn ang="0">
                    <a:pos x="T4" y="T5"/>
                  </a:cxn>
                  <a:cxn ang="0">
                    <a:pos x="T6" y="T7"/>
                  </a:cxn>
                  <a:cxn ang="0">
                    <a:pos x="T8" y="T9"/>
                  </a:cxn>
                </a:cxnLst>
                <a:rect l="0" t="0" r="r" b="b"/>
                <a:pathLst>
                  <a:path w="57" h="26">
                    <a:moveTo>
                      <a:pt x="57" y="16"/>
                    </a:moveTo>
                    <a:cubicBezTo>
                      <a:pt x="47" y="6"/>
                      <a:pt x="35" y="8"/>
                      <a:pt x="25" y="5"/>
                    </a:cubicBezTo>
                    <a:cubicBezTo>
                      <a:pt x="9" y="0"/>
                      <a:pt x="8" y="4"/>
                      <a:pt x="15" y="17"/>
                    </a:cubicBezTo>
                    <a:cubicBezTo>
                      <a:pt x="9" y="18"/>
                      <a:pt x="5" y="18"/>
                      <a:pt x="0" y="18"/>
                    </a:cubicBezTo>
                    <a:cubicBezTo>
                      <a:pt x="20" y="26"/>
                      <a:pt x="38" y="22"/>
                      <a:pt x="57" y="1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5" name="Freeform 44">
                <a:extLst>
                  <a:ext uri="{FF2B5EF4-FFF2-40B4-BE49-F238E27FC236}">
                    <a16:creationId xmlns:a16="http://schemas.microsoft.com/office/drawing/2014/main" id="{55D126CA-1AEC-496D-883B-0C9227549BA5}"/>
                  </a:ext>
                </a:extLst>
              </p:cNvPr>
              <p:cNvSpPr>
                <a:spLocks/>
              </p:cNvSpPr>
              <p:nvPr/>
            </p:nvSpPr>
            <p:spPr bwMode="auto">
              <a:xfrm>
                <a:off x="7715098" y="3827880"/>
                <a:ext cx="56597" cy="92982"/>
              </a:xfrm>
              <a:custGeom>
                <a:avLst/>
                <a:gdLst>
                  <a:gd name="T0" fmla="*/ 8 w 24"/>
                  <a:gd name="T1" fmla="*/ 0 h 39"/>
                  <a:gd name="T2" fmla="*/ 5 w 24"/>
                  <a:gd name="T3" fmla="*/ 1 h 39"/>
                  <a:gd name="T4" fmla="*/ 9 w 24"/>
                  <a:gd name="T5" fmla="*/ 37 h 39"/>
                  <a:gd name="T6" fmla="*/ 14 w 24"/>
                  <a:gd name="T7" fmla="*/ 38 h 39"/>
                  <a:gd name="T8" fmla="*/ 23 w 24"/>
                  <a:gd name="T9" fmla="*/ 22 h 39"/>
                  <a:gd name="T10" fmla="*/ 8 w 24"/>
                  <a:gd name="T11" fmla="*/ 0 h 39"/>
                </a:gdLst>
                <a:ahLst/>
                <a:cxnLst>
                  <a:cxn ang="0">
                    <a:pos x="T0" y="T1"/>
                  </a:cxn>
                  <a:cxn ang="0">
                    <a:pos x="T2" y="T3"/>
                  </a:cxn>
                  <a:cxn ang="0">
                    <a:pos x="T4" y="T5"/>
                  </a:cxn>
                  <a:cxn ang="0">
                    <a:pos x="T6" y="T7"/>
                  </a:cxn>
                  <a:cxn ang="0">
                    <a:pos x="T8" y="T9"/>
                  </a:cxn>
                  <a:cxn ang="0">
                    <a:pos x="T10" y="T11"/>
                  </a:cxn>
                </a:cxnLst>
                <a:rect l="0" t="0" r="r" b="b"/>
                <a:pathLst>
                  <a:path w="24" h="39">
                    <a:moveTo>
                      <a:pt x="8" y="0"/>
                    </a:moveTo>
                    <a:cubicBezTo>
                      <a:pt x="7" y="1"/>
                      <a:pt x="6" y="1"/>
                      <a:pt x="5" y="1"/>
                    </a:cubicBezTo>
                    <a:cubicBezTo>
                      <a:pt x="0" y="5"/>
                      <a:pt x="3" y="34"/>
                      <a:pt x="9" y="37"/>
                    </a:cubicBezTo>
                    <a:cubicBezTo>
                      <a:pt x="10" y="38"/>
                      <a:pt x="12" y="39"/>
                      <a:pt x="14" y="38"/>
                    </a:cubicBezTo>
                    <a:cubicBezTo>
                      <a:pt x="21" y="34"/>
                      <a:pt x="24" y="29"/>
                      <a:pt x="23" y="22"/>
                    </a:cubicBezTo>
                    <a:cubicBezTo>
                      <a:pt x="21" y="13"/>
                      <a:pt x="16" y="6"/>
                      <a:pt x="8"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6" name="Oval 45">
                <a:extLst>
                  <a:ext uri="{FF2B5EF4-FFF2-40B4-BE49-F238E27FC236}">
                    <a16:creationId xmlns:a16="http://schemas.microsoft.com/office/drawing/2014/main" id="{529A8FFC-30EC-45A3-9478-F0E1826CD9E4}"/>
                  </a:ext>
                </a:extLst>
              </p:cNvPr>
              <p:cNvSpPr>
                <a:spLocks noChangeArrowheads="1"/>
              </p:cNvSpPr>
              <p:nvPr/>
            </p:nvSpPr>
            <p:spPr bwMode="auto">
              <a:xfrm>
                <a:off x="3900145" y="1873911"/>
                <a:ext cx="1348" cy="1347"/>
              </a:xfrm>
              <a:prstGeom prst="ellipse">
                <a:avLst/>
              </a:pr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7" name="Freeform 46">
                <a:extLst>
                  <a:ext uri="{FF2B5EF4-FFF2-40B4-BE49-F238E27FC236}">
                    <a16:creationId xmlns:a16="http://schemas.microsoft.com/office/drawing/2014/main" id="{A970AB50-B4D5-4125-B9FC-708BB3F6CEF7}"/>
                  </a:ext>
                </a:extLst>
              </p:cNvPr>
              <p:cNvSpPr>
                <a:spLocks/>
              </p:cNvSpPr>
              <p:nvPr/>
            </p:nvSpPr>
            <p:spPr bwMode="auto">
              <a:xfrm>
                <a:off x="3898796" y="1841569"/>
                <a:ext cx="99719" cy="66030"/>
              </a:xfrm>
              <a:custGeom>
                <a:avLst/>
                <a:gdLst>
                  <a:gd name="T0" fmla="*/ 28 w 42"/>
                  <a:gd name="T1" fmla="*/ 26 h 28"/>
                  <a:gd name="T2" fmla="*/ 32 w 42"/>
                  <a:gd name="T3" fmla="*/ 20 h 28"/>
                  <a:gd name="T4" fmla="*/ 42 w 42"/>
                  <a:gd name="T5" fmla="*/ 18 h 28"/>
                  <a:gd name="T6" fmla="*/ 13 w 42"/>
                  <a:gd name="T7" fmla="*/ 6 h 28"/>
                  <a:gd name="T8" fmla="*/ 1 w 42"/>
                  <a:gd name="T9" fmla="*/ 14 h 28"/>
                  <a:gd name="T10" fmla="*/ 28 w 42"/>
                  <a:gd name="T11" fmla="*/ 26 h 28"/>
                </a:gdLst>
                <a:ahLst/>
                <a:cxnLst>
                  <a:cxn ang="0">
                    <a:pos x="T0" y="T1"/>
                  </a:cxn>
                  <a:cxn ang="0">
                    <a:pos x="T2" y="T3"/>
                  </a:cxn>
                  <a:cxn ang="0">
                    <a:pos x="T4" y="T5"/>
                  </a:cxn>
                  <a:cxn ang="0">
                    <a:pos x="T6" y="T7"/>
                  </a:cxn>
                  <a:cxn ang="0">
                    <a:pos x="T8" y="T9"/>
                  </a:cxn>
                  <a:cxn ang="0">
                    <a:pos x="T10" y="T11"/>
                  </a:cxn>
                </a:cxnLst>
                <a:rect l="0" t="0" r="r" b="b"/>
                <a:pathLst>
                  <a:path w="42" h="28">
                    <a:moveTo>
                      <a:pt x="28" y="26"/>
                    </a:moveTo>
                    <a:cubicBezTo>
                      <a:pt x="25" y="21"/>
                      <a:pt x="29" y="21"/>
                      <a:pt x="32" y="20"/>
                    </a:cubicBezTo>
                    <a:cubicBezTo>
                      <a:pt x="35" y="19"/>
                      <a:pt x="41" y="23"/>
                      <a:pt x="42" y="18"/>
                    </a:cubicBezTo>
                    <a:cubicBezTo>
                      <a:pt x="36" y="4"/>
                      <a:pt x="22" y="11"/>
                      <a:pt x="13" y="6"/>
                    </a:cubicBezTo>
                    <a:cubicBezTo>
                      <a:pt x="2" y="0"/>
                      <a:pt x="0" y="4"/>
                      <a:pt x="1" y="14"/>
                    </a:cubicBezTo>
                    <a:cubicBezTo>
                      <a:pt x="9" y="20"/>
                      <a:pt x="16" y="28"/>
                      <a:pt x="28" y="2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8" name="Freeform 47">
                <a:extLst>
                  <a:ext uri="{FF2B5EF4-FFF2-40B4-BE49-F238E27FC236}">
                    <a16:creationId xmlns:a16="http://schemas.microsoft.com/office/drawing/2014/main" id="{F7743529-633B-4DF6-B069-BBDCA45BE355}"/>
                  </a:ext>
                </a:extLst>
              </p:cNvPr>
              <p:cNvSpPr>
                <a:spLocks/>
              </p:cNvSpPr>
              <p:nvPr/>
            </p:nvSpPr>
            <p:spPr bwMode="auto">
              <a:xfrm>
                <a:off x="3964827" y="1903558"/>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9" name="Freeform 48">
                <a:extLst>
                  <a:ext uri="{FF2B5EF4-FFF2-40B4-BE49-F238E27FC236}">
                    <a16:creationId xmlns:a16="http://schemas.microsoft.com/office/drawing/2014/main" id="{8D6E0C1D-2FE1-413E-95C4-8B18193820D7}"/>
                  </a:ext>
                </a:extLst>
              </p:cNvPr>
              <p:cNvSpPr>
                <a:spLocks/>
              </p:cNvSpPr>
              <p:nvPr/>
            </p:nvSpPr>
            <p:spPr bwMode="auto">
              <a:xfrm>
                <a:off x="8692083" y="3703903"/>
                <a:ext cx="101068" cy="110500"/>
              </a:xfrm>
              <a:custGeom>
                <a:avLst/>
                <a:gdLst>
                  <a:gd name="T0" fmla="*/ 31 w 42"/>
                  <a:gd name="T1" fmla="*/ 46 h 46"/>
                  <a:gd name="T2" fmla="*/ 35 w 42"/>
                  <a:gd name="T3" fmla="*/ 26 h 46"/>
                  <a:gd name="T4" fmla="*/ 0 w 42"/>
                  <a:gd name="T5" fmla="*/ 7 h 46"/>
                  <a:gd name="T6" fmla="*/ 31 w 42"/>
                  <a:gd name="T7" fmla="*/ 46 h 46"/>
                </a:gdLst>
                <a:ahLst/>
                <a:cxnLst>
                  <a:cxn ang="0">
                    <a:pos x="T0" y="T1"/>
                  </a:cxn>
                  <a:cxn ang="0">
                    <a:pos x="T2" y="T3"/>
                  </a:cxn>
                  <a:cxn ang="0">
                    <a:pos x="T4" y="T5"/>
                  </a:cxn>
                  <a:cxn ang="0">
                    <a:pos x="T6" y="T7"/>
                  </a:cxn>
                </a:cxnLst>
                <a:rect l="0" t="0" r="r" b="b"/>
                <a:pathLst>
                  <a:path w="42" h="46">
                    <a:moveTo>
                      <a:pt x="31" y="46"/>
                    </a:moveTo>
                    <a:cubicBezTo>
                      <a:pt x="38" y="39"/>
                      <a:pt x="42" y="31"/>
                      <a:pt x="35" y="26"/>
                    </a:cubicBezTo>
                    <a:cubicBezTo>
                      <a:pt x="24" y="18"/>
                      <a:pt x="19" y="0"/>
                      <a:pt x="0" y="7"/>
                    </a:cubicBezTo>
                    <a:cubicBezTo>
                      <a:pt x="19" y="13"/>
                      <a:pt x="21" y="33"/>
                      <a:pt x="31" y="4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0" name="Freeform 49">
                <a:extLst>
                  <a:ext uri="{FF2B5EF4-FFF2-40B4-BE49-F238E27FC236}">
                    <a16:creationId xmlns:a16="http://schemas.microsoft.com/office/drawing/2014/main" id="{3ED09CAD-CF2C-45D0-927F-343A718FBE95}"/>
                  </a:ext>
                </a:extLst>
              </p:cNvPr>
              <p:cNvSpPr>
                <a:spLocks/>
              </p:cNvSpPr>
              <p:nvPr/>
            </p:nvSpPr>
            <p:spPr bwMode="auto">
              <a:xfrm>
                <a:off x="8692083" y="3721422"/>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1" name="Freeform 50">
                <a:extLst>
                  <a:ext uri="{FF2B5EF4-FFF2-40B4-BE49-F238E27FC236}">
                    <a16:creationId xmlns:a16="http://schemas.microsoft.com/office/drawing/2014/main" id="{6EC7FA40-62A7-4CAD-A1FC-FBD47DDA71BA}"/>
                  </a:ext>
                </a:extLst>
              </p:cNvPr>
              <p:cNvSpPr>
                <a:spLocks/>
              </p:cNvSpPr>
              <p:nvPr/>
            </p:nvSpPr>
            <p:spPr bwMode="auto">
              <a:xfrm>
                <a:off x="3487789" y="1597661"/>
                <a:ext cx="79507" cy="56597"/>
              </a:xfrm>
              <a:custGeom>
                <a:avLst/>
                <a:gdLst>
                  <a:gd name="T0" fmla="*/ 27 w 33"/>
                  <a:gd name="T1" fmla="*/ 20 h 24"/>
                  <a:gd name="T2" fmla="*/ 32 w 33"/>
                  <a:gd name="T3" fmla="*/ 15 h 24"/>
                  <a:gd name="T4" fmla="*/ 30 w 33"/>
                  <a:gd name="T5" fmla="*/ 9 h 24"/>
                  <a:gd name="T6" fmla="*/ 0 w 33"/>
                  <a:gd name="T7" fmla="*/ 3 h 24"/>
                  <a:gd name="T8" fmla="*/ 27 w 33"/>
                  <a:gd name="T9" fmla="*/ 20 h 24"/>
                </a:gdLst>
                <a:ahLst/>
                <a:cxnLst>
                  <a:cxn ang="0">
                    <a:pos x="T0" y="T1"/>
                  </a:cxn>
                  <a:cxn ang="0">
                    <a:pos x="T2" y="T3"/>
                  </a:cxn>
                  <a:cxn ang="0">
                    <a:pos x="T4" y="T5"/>
                  </a:cxn>
                  <a:cxn ang="0">
                    <a:pos x="T6" y="T7"/>
                  </a:cxn>
                  <a:cxn ang="0">
                    <a:pos x="T8" y="T9"/>
                  </a:cxn>
                </a:cxnLst>
                <a:rect l="0" t="0" r="r" b="b"/>
                <a:pathLst>
                  <a:path w="33" h="24">
                    <a:moveTo>
                      <a:pt x="27" y="20"/>
                    </a:moveTo>
                    <a:cubicBezTo>
                      <a:pt x="30" y="19"/>
                      <a:pt x="32" y="19"/>
                      <a:pt x="32" y="15"/>
                    </a:cubicBezTo>
                    <a:cubicBezTo>
                      <a:pt x="33" y="12"/>
                      <a:pt x="32" y="8"/>
                      <a:pt x="30" y="9"/>
                    </a:cubicBezTo>
                    <a:cubicBezTo>
                      <a:pt x="19" y="12"/>
                      <a:pt x="11" y="0"/>
                      <a:pt x="0" y="3"/>
                    </a:cubicBezTo>
                    <a:cubicBezTo>
                      <a:pt x="7" y="21"/>
                      <a:pt x="12" y="24"/>
                      <a:pt x="27" y="2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2" name="Freeform 51">
                <a:extLst>
                  <a:ext uri="{FF2B5EF4-FFF2-40B4-BE49-F238E27FC236}">
                    <a16:creationId xmlns:a16="http://schemas.microsoft.com/office/drawing/2014/main" id="{525F5E13-F97C-4E2A-8C7D-7CEADECBE86D}"/>
                  </a:ext>
                </a:extLst>
              </p:cNvPr>
              <p:cNvSpPr>
                <a:spLocks/>
              </p:cNvSpPr>
              <p:nvPr/>
            </p:nvSpPr>
            <p:spPr bwMode="auto">
              <a:xfrm>
                <a:off x="9289053" y="1776886"/>
                <a:ext cx="106458" cy="43122"/>
              </a:xfrm>
              <a:custGeom>
                <a:avLst/>
                <a:gdLst>
                  <a:gd name="T0" fmla="*/ 45 w 45"/>
                  <a:gd name="T1" fmla="*/ 7 h 18"/>
                  <a:gd name="T2" fmla="*/ 3 w 45"/>
                  <a:gd name="T3" fmla="*/ 0 h 18"/>
                  <a:gd name="T4" fmla="*/ 0 w 45"/>
                  <a:gd name="T5" fmla="*/ 2 h 18"/>
                  <a:gd name="T6" fmla="*/ 2 w 45"/>
                  <a:gd name="T7" fmla="*/ 7 h 18"/>
                  <a:gd name="T8" fmla="*/ 45 w 45"/>
                  <a:gd name="T9" fmla="*/ 7 h 18"/>
                </a:gdLst>
                <a:ahLst/>
                <a:cxnLst>
                  <a:cxn ang="0">
                    <a:pos x="T0" y="T1"/>
                  </a:cxn>
                  <a:cxn ang="0">
                    <a:pos x="T2" y="T3"/>
                  </a:cxn>
                  <a:cxn ang="0">
                    <a:pos x="T4" y="T5"/>
                  </a:cxn>
                  <a:cxn ang="0">
                    <a:pos x="T6" y="T7"/>
                  </a:cxn>
                  <a:cxn ang="0">
                    <a:pos x="T8" y="T9"/>
                  </a:cxn>
                </a:cxnLst>
                <a:rect l="0" t="0" r="r" b="b"/>
                <a:pathLst>
                  <a:path w="45" h="18">
                    <a:moveTo>
                      <a:pt x="45" y="7"/>
                    </a:moveTo>
                    <a:cubicBezTo>
                      <a:pt x="30" y="1"/>
                      <a:pt x="15" y="10"/>
                      <a:pt x="3" y="0"/>
                    </a:cubicBezTo>
                    <a:cubicBezTo>
                      <a:pt x="3" y="0"/>
                      <a:pt x="0" y="1"/>
                      <a:pt x="0" y="2"/>
                    </a:cubicBezTo>
                    <a:cubicBezTo>
                      <a:pt x="0" y="4"/>
                      <a:pt x="1" y="6"/>
                      <a:pt x="2" y="7"/>
                    </a:cubicBezTo>
                    <a:cubicBezTo>
                      <a:pt x="12" y="17"/>
                      <a:pt x="30" y="18"/>
                      <a:pt x="45" y="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3" name="Freeform 52">
                <a:extLst>
                  <a:ext uri="{FF2B5EF4-FFF2-40B4-BE49-F238E27FC236}">
                    <a16:creationId xmlns:a16="http://schemas.microsoft.com/office/drawing/2014/main" id="{E47E0B70-974C-461D-9E7D-ED1423AA5FEB}"/>
                  </a:ext>
                </a:extLst>
              </p:cNvPr>
              <p:cNvSpPr>
                <a:spLocks/>
              </p:cNvSpPr>
              <p:nvPr/>
            </p:nvSpPr>
            <p:spPr bwMode="auto">
              <a:xfrm>
                <a:off x="3528216" y="1767454"/>
                <a:ext cx="74116" cy="52554"/>
              </a:xfrm>
              <a:custGeom>
                <a:avLst/>
                <a:gdLst>
                  <a:gd name="T0" fmla="*/ 16 w 31"/>
                  <a:gd name="T1" fmla="*/ 2 h 22"/>
                  <a:gd name="T2" fmla="*/ 1 w 31"/>
                  <a:gd name="T3" fmla="*/ 10 h 22"/>
                  <a:gd name="T4" fmla="*/ 13 w 31"/>
                  <a:gd name="T5" fmla="*/ 15 h 22"/>
                  <a:gd name="T6" fmla="*/ 22 w 31"/>
                  <a:gd name="T7" fmla="*/ 19 h 22"/>
                  <a:gd name="T8" fmla="*/ 30 w 31"/>
                  <a:gd name="T9" fmla="*/ 10 h 22"/>
                  <a:gd name="T10" fmla="*/ 16 w 31"/>
                  <a:gd name="T11" fmla="*/ 2 h 22"/>
                </a:gdLst>
                <a:ahLst/>
                <a:cxnLst>
                  <a:cxn ang="0">
                    <a:pos x="T0" y="T1"/>
                  </a:cxn>
                  <a:cxn ang="0">
                    <a:pos x="T2" y="T3"/>
                  </a:cxn>
                  <a:cxn ang="0">
                    <a:pos x="T4" y="T5"/>
                  </a:cxn>
                  <a:cxn ang="0">
                    <a:pos x="T6" y="T7"/>
                  </a:cxn>
                  <a:cxn ang="0">
                    <a:pos x="T8" y="T9"/>
                  </a:cxn>
                  <a:cxn ang="0">
                    <a:pos x="T10" y="T11"/>
                  </a:cxn>
                </a:cxnLst>
                <a:rect l="0" t="0" r="r" b="b"/>
                <a:pathLst>
                  <a:path w="31" h="22">
                    <a:moveTo>
                      <a:pt x="16" y="2"/>
                    </a:moveTo>
                    <a:cubicBezTo>
                      <a:pt x="11" y="4"/>
                      <a:pt x="1" y="0"/>
                      <a:pt x="1" y="10"/>
                    </a:cubicBezTo>
                    <a:cubicBezTo>
                      <a:pt x="0" y="19"/>
                      <a:pt x="9" y="13"/>
                      <a:pt x="13" y="15"/>
                    </a:cubicBezTo>
                    <a:cubicBezTo>
                      <a:pt x="16" y="17"/>
                      <a:pt x="19" y="18"/>
                      <a:pt x="22" y="19"/>
                    </a:cubicBezTo>
                    <a:cubicBezTo>
                      <a:pt x="31" y="22"/>
                      <a:pt x="31" y="16"/>
                      <a:pt x="30" y="10"/>
                    </a:cubicBezTo>
                    <a:cubicBezTo>
                      <a:pt x="29" y="2"/>
                      <a:pt x="22" y="3"/>
                      <a:pt x="16" y="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4" name="Freeform 53">
                <a:extLst>
                  <a:ext uri="{FF2B5EF4-FFF2-40B4-BE49-F238E27FC236}">
                    <a16:creationId xmlns:a16="http://schemas.microsoft.com/office/drawing/2014/main" id="{77D610E2-BBE4-41FD-A2AD-0AA780040123}"/>
                  </a:ext>
                </a:extLst>
              </p:cNvPr>
              <p:cNvSpPr>
                <a:spLocks/>
              </p:cNvSpPr>
              <p:nvPr/>
            </p:nvSpPr>
            <p:spPr bwMode="auto">
              <a:xfrm>
                <a:off x="3983693" y="2089521"/>
                <a:ext cx="57946" cy="44469"/>
              </a:xfrm>
              <a:custGeom>
                <a:avLst/>
                <a:gdLst>
                  <a:gd name="T0" fmla="*/ 12 w 24"/>
                  <a:gd name="T1" fmla="*/ 18 h 19"/>
                  <a:gd name="T2" fmla="*/ 23 w 24"/>
                  <a:gd name="T3" fmla="*/ 9 h 19"/>
                  <a:gd name="T4" fmla="*/ 11 w 24"/>
                  <a:gd name="T5" fmla="*/ 0 h 19"/>
                  <a:gd name="T6" fmla="*/ 0 w 24"/>
                  <a:gd name="T7" fmla="*/ 11 h 19"/>
                  <a:gd name="T8" fmla="*/ 12 w 24"/>
                  <a:gd name="T9" fmla="*/ 18 h 19"/>
                </a:gdLst>
                <a:ahLst/>
                <a:cxnLst>
                  <a:cxn ang="0">
                    <a:pos x="T0" y="T1"/>
                  </a:cxn>
                  <a:cxn ang="0">
                    <a:pos x="T2" y="T3"/>
                  </a:cxn>
                  <a:cxn ang="0">
                    <a:pos x="T4" y="T5"/>
                  </a:cxn>
                  <a:cxn ang="0">
                    <a:pos x="T6" y="T7"/>
                  </a:cxn>
                  <a:cxn ang="0">
                    <a:pos x="T8" y="T9"/>
                  </a:cxn>
                </a:cxnLst>
                <a:rect l="0" t="0" r="r" b="b"/>
                <a:pathLst>
                  <a:path w="24" h="19">
                    <a:moveTo>
                      <a:pt x="12" y="18"/>
                    </a:moveTo>
                    <a:cubicBezTo>
                      <a:pt x="19" y="19"/>
                      <a:pt x="24" y="17"/>
                      <a:pt x="23" y="9"/>
                    </a:cubicBezTo>
                    <a:cubicBezTo>
                      <a:pt x="23" y="3"/>
                      <a:pt x="18" y="0"/>
                      <a:pt x="11" y="0"/>
                    </a:cubicBezTo>
                    <a:cubicBezTo>
                      <a:pt x="3" y="0"/>
                      <a:pt x="0" y="4"/>
                      <a:pt x="0" y="11"/>
                    </a:cubicBezTo>
                    <a:cubicBezTo>
                      <a:pt x="0" y="19"/>
                      <a:pt x="6" y="18"/>
                      <a:pt x="12" y="1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5" name="Freeform 54">
                <a:extLst>
                  <a:ext uri="{FF2B5EF4-FFF2-40B4-BE49-F238E27FC236}">
                    <a16:creationId xmlns:a16="http://schemas.microsoft.com/office/drawing/2014/main" id="{431C0D62-B6BF-4C0C-AB7C-0C8DA76087E0}"/>
                  </a:ext>
                </a:extLst>
              </p:cNvPr>
              <p:cNvSpPr>
                <a:spLocks/>
              </p:cNvSpPr>
              <p:nvPr/>
            </p:nvSpPr>
            <p:spPr bwMode="auto">
              <a:xfrm>
                <a:off x="10058513" y="1960155"/>
                <a:ext cx="90287" cy="28299"/>
              </a:xfrm>
              <a:custGeom>
                <a:avLst/>
                <a:gdLst>
                  <a:gd name="T0" fmla="*/ 27 w 38"/>
                  <a:gd name="T1" fmla="*/ 12 h 12"/>
                  <a:gd name="T2" fmla="*/ 38 w 38"/>
                  <a:gd name="T3" fmla="*/ 6 h 12"/>
                  <a:gd name="T4" fmla="*/ 26 w 38"/>
                  <a:gd name="T5" fmla="*/ 0 h 12"/>
                  <a:gd name="T6" fmla="*/ 0 w 38"/>
                  <a:gd name="T7" fmla="*/ 12 h 12"/>
                  <a:gd name="T8" fmla="*/ 27 w 38"/>
                  <a:gd name="T9" fmla="*/ 12 h 12"/>
                </a:gdLst>
                <a:ahLst/>
                <a:cxnLst>
                  <a:cxn ang="0">
                    <a:pos x="T0" y="T1"/>
                  </a:cxn>
                  <a:cxn ang="0">
                    <a:pos x="T2" y="T3"/>
                  </a:cxn>
                  <a:cxn ang="0">
                    <a:pos x="T4" y="T5"/>
                  </a:cxn>
                  <a:cxn ang="0">
                    <a:pos x="T6" y="T7"/>
                  </a:cxn>
                  <a:cxn ang="0">
                    <a:pos x="T8" y="T9"/>
                  </a:cxn>
                </a:cxnLst>
                <a:rect l="0" t="0" r="r" b="b"/>
                <a:pathLst>
                  <a:path w="38" h="12">
                    <a:moveTo>
                      <a:pt x="27" y="12"/>
                    </a:moveTo>
                    <a:cubicBezTo>
                      <a:pt x="31" y="12"/>
                      <a:pt x="38" y="11"/>
                      <a:pt x="38" y="6"/>
                    </a:cubicBezTo>
                    <a:cubicBezTo>
                      <a:pt x="38" y="1"/>
                      <a:pt x="31" y="1"/>
                      <a:pt x="26" y="0"/>
                    </a:cubicBezTo>
                    <a:cubicBezTo>
                      <a:pt x="18" y="0"/>
                      <a:pt x="10" y="3"/>
                      <a:pt x="0" y="12"/>
                    </a:cubicBezTo>
                    <a:cubicBezTo>
                      <a:pt x="12" y="12"/>
                      <a:pt x="19" y="12"/>
                      <a:pt x="27" y="1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6" name="Freeform 55">
                <a:extLst>
                  <a:ext uri="{FF2B5EF4-FFF2-40B4-BE49-F238E27FC236}">
                    <a16:creationId xmlns:a16="http://schemas.microsoft.com/office/drawing/2014/main" id="{8E342E8D-2CCF-41FC-8728-56025AFF3B0F}"/>
                  </a:ext>
                </a:extLst>
              </p:cNvPr>
              <p:cNvSpPr>
                <a:spLocks/>
              </p:cNvSpPr>
              <p:nvPr/>
            </p:nvSpPr>
            <p:spPr bwMode="auto">
              <a:xfrm>
                <a:off x="3137423" y="1635393"/>
                <a:ext cx="64683" cy="45817"/>
              </a:xfrm>
              <a:custGeom>
                <a:avLst/>
                <a:gdLst>
                  <a:gd name="T0" fmla="*/ 18 w 27"/>
                  <a:gd name="T1" fmla="*/ 4 h 19"/>
                  <a:gd name="T2" fmla="*/ 0 w 27"/>
                  <a:gd name="T3" fmla="*/ 12 h 19"/>
                  <a:gd name="T4" fmla="*/ 13 w 27"/>
                  <a:gd name="T5" fmla="*/ 19 h 19"/>
                  <a:gd name="T6" fmla="*/ 27 w 27"/>
                  <a:gd name="T7" fmla="*/ 8 h 19"/>
                  <a:gd name="T8" fmla="*/ 18 w 27"/>
                  <a:gd name="T9" fmla="*/ 4 h 19"/>
                </a:gdLst>
                <a:ahLst/>
                <a:cxnLst>
                  <a:cxn ang="0">
                    <a:pos x="T0" y="T1"/>
                  </a:cxn>
                  <a:cxn ang="0">
                    <a:pos x="T2" y="T3"/>
                  </a:cxn>
                  <a:cxn ang="0">
                    <a:pos x="T4" y="T5"/>
                  </a:cxn>
                  <a:cxn ang="0">
                    <a:pos x="T6" y="T7"/>
                  </a:cxn>
                  <a:cxn ang="0">
                    <a:pos x="T8" y="T9"/>
                  </a:cxn>
                </a:cxnLst>
                <a:rect l="0" t="0" r="r" b="b"/>
                <a:pathLst>
                  <a:path w="27" h="19">
                    <a:moveTo>
                      <a:pt x="18" y="4"/>
                    </a:moveTo>
                    <a:cubicBezTo>
                      <a:pt x="11" y="4"/>
                      <a:pt x="1" y="2"/>
                      <a:pt x="0" y="12"/>
                    </a:cubicBezTo>
                    <a:cubicBezTo>
                      <a:pt x="0" y="17"/>
                      <a:pt x="7" y="19"/>
                      <a:pt x="13" y="19"/>
                    </a:cubicBezTo>
                    <a:cubicBezTo>
                      <a:pt x="21" y="19"/>
                      <a:pt x="27" y="16"/>
                      <a:pt x="27" y="8"/>
                    </a:cubicBezTo>
                    <a:cubicBezTo>
                      <a:pt x="27" y="0"/>
                      <a:pt x="21" y="6"/>
                      <a:pt x="18"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7" name="Freeform 56">
                <a:extLst>
                  <a:ext uri="{FF2B5EF4-FFF2-40B4-BE49-F238E27FC236}">
                    <a16:creationId xmlns:a16="http://schemas.microsoft.com/office/drawing/2014/main" id="{84D32FCD-4414-48BD-899D-0CF35E071483}"/>
                  </a:ext>
                </a:extLst>
              </p:cNvPr>
              <p:cNvSpPr>
                <a:spLocks/>
              </p:cNvSpPr>
              <p:nvPr/>
            </p:nvSpPr>
            <p:spPr bwMode="auto">
              <a:xfrm>
                <a:off x="8692083" y="3778019"/>
                <a:ext cx="52555" cy="64683"/>
              </a:xfrm>
              <a:custGeom>
                <a:avLst/>
                <a:gdLst>
                  <a:gd name="T0" fmla="*/ 10 w 22"/>
                  <a:gd name="T1" fmla="*/ 25 h 27"/>
                  <a:gd name="T2" fmla="*/ 15 w 22"/>
                  <a:gd name="T3" fmla="*/ 25 h 27"/>
                  <a:gd name="T4" fmla="*/ 22 w 22"/>
                  <a:gd name="T5" fmla="*/ 15 h 27"/>
                  <a:gd name="T6" fmla="*/ 14 w 22"/>
                  <a:gd name="T7" fmla="*/ 4 h 27"/>
                  <a:gd name="T8" fmla="*/ 3 w 22"/>
                  <a:gd name="T9" fmla="*/ 0 h 27"/>
                  <a:gd name="T10" fmla="*/ 0 w 22"/>
                  <a:gd name="T11" fmla="*/ 5 h 27"/>
                  <a:gd name="T12" fmla="*/ 8 w 22"/>
                  <a:gd name="T13" fmla="*/ 11 h 27"/>
                  <a:gd name="T14" fmla="*/ 11 w 22"/>
                  <a:gd name="T15" fmla="*/ 16 h 27"/>
                  <a:gd name="T16" fmla="*/ 10 w 22"/>
                  <a:gd name="T17"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7">
                    <a:moveTo>
                      <a:pt x="10" y="25"/>
                    </a:moveTo>
                    <a:cubicBezTo>
                      <a:pt x="11" y="26"/>
                      <a:pt x="13" y="27"/>
                      <a:pt x="15" y="25"/>
                    </a:cubicBezTo>
                    <a:cubicBezTo>
                      <a:pt x="17" y="22"/>
                      <a:pt x="20" y="18"/>
                      <a:pt x="22" y="15"/>
                    </a:cubicBezTo>
                    <a:cubicBezTo>
                      <a:pt x="19" y="11"/>
                      <a:pt x="17" y="7"/>
                      <a:pt x="14" y="4"/>
                    </a:cubicBezTo>
                    <a:cubicBezTo>
                      <a:pt x="11" y="0"/>
                      <a:pt x="8" y="0"/>
                      <a:pt x="3" y="0"/>
                    </a:cubicBezTo>
                    <a:cubicBezTo>
                      <a:pt x="0" y="0"/>
                      <a:pt x="0" y="3"/>
                      <a:pt x="0" y="5"/>
                    </a:cubicBezTo>
                    <a:cubicBezTo>
                      <a:pt x="0" y="11"/>
                      <a:pt x="3" y="12"/>
                      <a:pt x="8" y="11"/>
                    </a:cubicBezTo>
                    <a:cubicBezTo>
                      <a:pt x="12" y="10"/>
                      <a:pt x="12" y="13"/>
                      <a:pt x="11" y="16"/>
                    </a:cubicBezTo>
                    <a:cubicBezTo>
                      <a:pt x="9" y="19"/>
                      <a:pt x="4" y="21"/>
                      <a:pt x="10" y="2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8" name="Freeform 57">
                <a:extLst>
                  <a:ext uri="{FF2B5EF4-FFF2-40B4-BE49-F238E27FC236}">
                    <a16:creationId xmlns:a16="http://schemas.microsoft.com/office/drawing/2014/main" id="{C40AC83D-6E3E-4B64-AC97-C29CDEB11BC6}"/>
                  </a:ext>
                </a:extLst>
              </p:cNvPr>
              <p:cNvSpPr>
                <a:spLocks/>
              </p:cNvSpPr>
              <p:nvPr/>
            </p:nvSpPr>
            <p:spPr bwMode="auto">
              <a:xfrm>
                <a:off x="6952377" y="1476379"/>
                <a:ext cx="97025" cy="66030"/>
              </a:xfrm>
              <a:custGeom>
                <a:avLst/>
                <a:gdLst>
                  <a:gd name="T0" fmla="*/ 41 w 41"/>
                  <a:gd name="T1" fmla="*/ 8 h 28"/>
                  <a:gd name="T2" fmla="*/ 0 w 41"/>
                  <a:gd name="T3" fmla="*/ 20 h 28"/>
                  <a:gd name="T4" fmla="*/ 41 w 41"/>
                  <a:gd name="T5" fmla="*/ 8 h 28"/>
                </a:gdLst>
                <a:ahLst/>
                <a:cxnLst>
                  <a:cxn ang="0">
                    <a:pos x="T0" y="T1"/>
                  </a:cxn>
                  <a:cxn ang="0">
                    <a:pos x="T2" y="T3"/>
                  </a:cxn>
                  <a:cxn ang="0">
                    <a:pos x="T4" y="T5"/>
                  </a:cxn>
                </a:cxnLst>
                <a:rect l="0" t="0" r="r" b="b"/>
                <a:pathLst>
                  <a:path w="41" h="28">
                    <a:moveTo>
                      <a:pt x="41" y="8"/>
                    </a:moveTo>
                    <a:cubicBezTo>
                      <a:pt x="25" y="0"/>
                      <a:pt x="16" y="16"/>
                      <a:pt x="0" y="20"/>
                    </a:cubicBezTo>
                    <a:cubicBezTo>
                      <a:pt x="20" y="28"/>
                      <a:pt x="28" y="9"/>
                      <a:pt x="41"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9" name="Freeform 58">
                <a:extLst>
                  <a:ext uri="{FF2B5EF4-FFF2-40B4-BE49-F238E27FC236}">
                    <a16:creationId xmlns:a16="http://schemas.microsoft.com/office/drawing/2014/main" id="{04CAE2BF-3BFC-4E2A-83D5-5E1A7475C1EA}"/>
                  </a:ext>
                </a:extLst>
              </p:cNvPr>
              <p:cNvSpPr>
                <a:spLocks/>
              </p:cNvSpPr>
              <p:nvPr/>
            </p:nvSpPr>
            <p:spPr bwMode="auto">
              <a:xfrm>
                <a:off x="8887479" y="3210695"/>
                <a:ext cx="52555" cy="75464"/>
              </a:xfrm>
              <a:custGeom>
                <a:avLst/>
                <a:gdLst>
                  <a:gd name="T0" fmla="*/ 0 w 22"/>
                  <a:gd name="T1" fmla="*/ 12 h 32"/>
                  <a:gd name="T2" fmla="*/ 8 w 22"/>
                  <a:gd name="T3" fmla="*/ 19 h 32"/>
                  <a:gd name="T4" fmla="*/ 9 w 22"/>
                  <a:gd name="T5" fmla="*/ 30 h 32"/>
                  <a:gd name="T6" fmla="*/ 19 w 22"/>
                  <a:gd name="T7" fmla="*/ 21 h 32"/>
                  <a:gd name="T8" fmla="*/ 15 w 22"/>
                  <a:gd name="T9" fmla="*/ 7 h 32"/>
                  <a:gd name="T10" fmla="*/ 0 w 22"/>
                  <a:gd name="T11" fmla="*/ 12 h 32"/>
                </a:gdLst>
                <a:ahLst/>
                <a:cxnLst>
                  <a:cxn ang="0">
                    <a:pos x="T0" y="T1"/>
                  </a:cxn>
                  <a:cxn ang="0">
                    <a:pos x="T2" y="T3"/>
                  </a:cxn>
                  <a:cxn ang="0">
                    <a:pos x="T4" y="T5"/>
                  </a:cxn>
                  <a:cxn ang="0">
                    <a:pos x="T6" y="T7"/>
                  </a:cxn>
                  <a:cxn ang="0">
                    <a:pos x="T8" y="T9"/>
                  </a:cxn>
                  <a:cxn ang="0">
                    <a:pos x="T10" y="T11"/>
                  </a:cxn>
                </a:cxnLst>
                <a:rect l="0" t="0" r="r" b="b"/>
                <a:pathLst>
                  <a:path w="22" h="32">
                    <a:moveTo>
                      <a:pt x="0" y="12"/>
                    </a:moveTo>
                    <a:cubicBezTo>
                      <a:pt x="6" y="11"/>
                      <a:pt x="9" y="12"/>
                      <a:pt x="8" y="19"/>
                    </a:cubicBezTo>
                    <a:cubicBezTo>
                      <a:pt x="7" y="23"/>
                      <a:pt x="3" y="28"/>
                      <a:pt x="9" y="30"/>
                    </a:cubicBezTo>
                    <a:cubicBezTo>
                      <a:pt x="16" y="32"/>
                      <a:pt x="17" y="25"/>
                      <a:pt x="19" y="21"/>
                    </a:cubicBezTo>
                    <a:cubicBezTo>
                      <a:pt x="22" y="16"/>
                      <a:pt x="20" y="11"/>
                      <a:pt x="15" y="7"/>
                    </a:cubicBezTo>
                    <a:cubicBezTo>
                      <a:pt x="7" y="0"/>
                      <a:pt x="4" y="7"/>
                      <a:pt x="0" y="1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0" name="Freeform 59">
                <a:extLst>
                  <a:ext uri="{FF2B5EF4-FFF2-40B4-BE49-F238E27FC236}">
                    <a16:creationId xmlns:a16="http://schemas.microsoft.com/office/drawing/2014/main" id="{66B7A6E2-CF52-4225-810E-F47FE60B1BBB}"/>
                  </a:ext>
                </a:extLst>
              </p:cNvPr>
              <p:cNvSpPr>
                <a:spLocks/>
              </p:cNvSpPr>
              <p:nvPr/>
            </p:nvSpPr>
            <p:spPr bwMode="auto">
              <a:xfrm>
                <a:off x="8657046" y="3446518"/>
                <a:ext cx="43122" cy="68725"/>
              </a:xfrm>
              <a:custGeom>
                <a:avLst/>
                <a:gdLst>
                  <a:gd name="T0" fmla="*/ 5 w 18"/>
                  <a:gd name="T1" fmla="*/ 28 h 29"/>
                  <a:gd name="T2" fmla="*/ 18 w 18"/>
                  <a:gd name="T3" fmla="*/ 4 h 29"/>
                  <a:gd name="T4" fmla="*/ 11 w 18"/>
                  <a:gd name="T5" fmla="*/ 1 h 29"/>
                  <a:gd name="T6" fmla="*/ 0 w 18"/>
                  <a:gd name="T7" fmla="*/ 19 h 29"/>
                  <a:gd name="T8" fmla="*/ 5 w 18"/>
                  <a:gd name="T9" fmla="*/ 28 h 29"/>
                </a:gdLst>
                <a:ahLst/>
                <a:cxnLst>
                  <a:cxn ang="0">
                    <a:pos x="T0" y="T1"/>
                  </a:cxn>
                  <a:cxn ang="0">
                    <a:pos x="T2" y="T3"/>
                  </a:cxn>
                  <a:cxn ang="0">
                    <a:pos x="T4" y="T5"/>
                  </a:cxn>
                  <a:cxn ang="0">
                    <a:pos x="T6" y="T7"/>
                  </a:cxn>
                  <a:cxn ang="0">
                    <a:pos x="T8" y="T9"/>
                  </a:cxn>
                </a:cxnLst>
                <a:rect l="0" t="0" r="r" b="b"/>
                <a:pathLst>
                  <a:path w="18" h="29">
                    <a:moveTo>
                      <a:pt x="5" y="28"/>
                    </a:moveTo>
                    <a:cubicBezTo>
                      <a:pt x="14" y="23"/>
                      <a:pt x="14" y="13"/>
                      <a:pt x="18" y="4"/>
                    </a:cubicBezTo>
                    <a:cubicBezTo>
                      <a:pt x="18" y="0"/>
                      <a:pt x="14" y="0"/>
                      <a:pt x="11" y="1"/>
                    </a:cubicBezTo>
                    <a:cubicBezTo>
                      <a:pt x="4" y="4"/>
                      <a:pt x="0" y="11"/>
                      <a:pt x="0" y="19"/>
                    </a:cubicBezTo>
                    <a:cubicBezTo>
                      <a:pt x="0" y="23"/>
                      <a:pt x="3" y="29"/>
                      <a:pt x="5" y="2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1" name="Freeform 60">
                <a:extLst>
                  <a:ext uri="{FF2B5EF4-FFF2-40B4-BE49-F238E27FC236}">
                    <a16:creationId xmlns:a16="http://schemas.microsoft.com/office/drawing/2014/main" id="{9FAC90A5-FFAA-4CA4-B270-E978B61C8851}"/>
                  </a:ext>
                </a:extLst>
              </p:cNvPr>
              <p:cNvSpPr>
                <a:spLocks/>
              </p:cNvSpPr>
              <p:nvPr/>
            </p:nvSpPr>
            <p:spPr bwMode="auto">
              <a:xfrm>
                <a:off x="9147560" y="1851002"/>
                <a:ext cx="74116" cy="40426"/>
              </a:xfrm>
              <a:custGeom>
                <a:avLst/>
                <a:gdLst>
                  <a:gd name="T0" fmla="*/ 23 w 31"/>
                  <a:gd name="T1" fmla="*/ 4 h 17"/>
                  <a:gd name="T2" fmla="*/ 0 w 31"/>
                  <a:gd name="T3" fmla="*/ 8 h 17"/>
                  <a:gd name="T4" fmla="*/ 19 w 31"/>
                  <a:gd name="T5" fmla="*/ 15 h 17"/>
                  <a:gd name="T6" fmla="*/ 30 w 31"/>
                  <a:gd name="T7" fmla="*/ 11 h 17"/>
                  <a:gd name="T8" fmla="*/ 23 w 31"/>
                  <a:gd name="T9" fmla="*/ 4 h 17"/>
                </a:gdLst>
                <a:ahLst/>
                <a:cxnLst>
                  <a:cxn ang="0">
                    <a:pos x="T0" y="T1"/>
                  </a:cxn>
                  <a:cxn ang="0">
                    <a:pos x="T2" y="T3"/>
                  </a:cxn>
                  <a:cxn ang="0">
                    <a:pos x="T4" y="T5"/>
                  </a:cxn>
                  <a:cxn ang="0">
                    <a:pos x="T6" y="T7"/>
                  </a:cxn>
                  <a:cxn ang="0">
                    <a:pos x="T8" y="T9"/>
                  </a:cxn>
                </a:cxnLst>
                <a:rect l="0" t="0" r="r" b="b"/>
                <a:pathLst>
                  <a:path w="31" h="17">
                    <a:moveTo>
                      <a:pt x="23" y="4"/>
                    </a:moveTo>
                    <a:cubicBezTo>
                      <a:pt x="15" y="0"/>
                      <a:pt x="8" y="1"/>
                      <a:pt x="0" y="8"/>
                    </a:cubicBezTo>
                    <a:cubicBezTo>
                      <a:pt x="7" y="10"/>
                      <a:pt x="13" y="13"/>
                      <a:pt x="19" y="15"/>
                    </a:cubicBezTo>
                    <a:cubicBezTo>
                      <a:pt x="23" y="16"/>
                      <a:pt x="29" y="17"/>
                      <a:pt x="30" y="11"/>
                    </a:cubicBezTo>
                    <a:cubicBezTo>
                      <a:pt x="31" y="8"/>
                      <a:pt x="27" y="6"/>
                      <a:pt x="23"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2" name="Freeform 61">
                <a:extLst>
                  <a:ext uri="{FF2B5EF4-FFF2-40B4-BE49-F238E27FC236}">
                    <a16:creationId xmlns:a16="http://schemas.microsoft.com/office/drawing/2014/main" id="{4A44DA31-CCC1-4F23-8DCB-BE8E98B2E44F}"/>
                  </a:ext>
                </a:extLst>
              </p:cNvPr>
              <p:cNvSpPr>
                <a:spLocks/>
              </p:cNvSpPr>
              <p:nvPr/>
            </p:nvSpPr>
            <p:spPr bwMode="auto">
              <a:xfrm>
                <a:off x="6130363" y="3081329"/>
                <a:ext cx="72768" cy="59293"/>
              </a:xfrm>
              <a:custGeom>
                <a:avLst/>
                <a:gdLst>
                  <a:gd name="T0" fmla="*/ 24 w 31"/>
                  <a:gd name="T1" fmla="*/ 5 h 25"/>
                  <a:gd name="T2" fmla="*/ 4 w 31"/>
                  <a:gd name="T3" fmla="*/ 7 h 25"/>
                  <a:gd name="T4" fmla="*/ 15 w 31"/>
                  <a:gd name="T5" fmla="*/ 17 h 25"/>
                  <a:gd name="T6" fmla="*/ 26 w 31"/>
                  <a:gd name="T7" fmla="*/ 25 h 25"/>
                  <a:gd name="T8" fmla="*/ 24 w 31"/>
                  <a:gd name="T9" fmla="*/ 5 h 25"/>
                </a:gdLst>
                <a:ahLst/>
                <a:cxnLst>
                  <a:cxn ang="0">
                    <a:pos x="T0" y="T1"/>
                  </a:cxn>
                  <a:cxn ang="0">
                    <a:pos x="T2" y="T3"/>
                  </a:cxn>
                  <a:cxn ang="0">
                    <a:pos x="T4" y="T5"/>
                  </a:cxn>
                  <a:cxn ang="0">
                    <a:pos x="T6" y="T7"/>
                  </a:cxn>
                  <a:cxn ang="0">
                    <a:pos x="T8" y="T9"/>
                  </a:cxn>
                </a:cxnLst>
                <a:rect l="0" t="0" r="r" b="b"/>
                <a:pathLst>
                  <a:path w="31" h="25">
                    <a:moveTo>
                      <a:pt x="24" y="5"/>
                    </a:moveTo>
                    <a:cubicBezTo>
                      <a:pt x="18" y="3"/>
                      <a:pt x="7" y="0"/>
                      <a:pt x="4" y="7"/>
                    </a:cubicBezTo>
                    <a:cubicBezTo>
                      <a:pt x="0" y="14"/>
                      <a:pt x="10" y="15"/>
                      <a:pt x="15" y="17"/>
                    </a:cubicBezTo>
                    <a:cubicBezTo>
                      <a:pt x="18" y="18"/>
                      <a:pt x="20" y="20"/>
                      <a:pt x="26" y="25"/>
                    </a:cubicBezTo>
                    <a:cubicBezTo>
                      <a:pt x="23" y="16"/>
                      <a:pt x="31" y="8"/>
                      <a:pt x="24" y="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3" name="Freeform 62">
                <a:extLst>
                  <a:ext uri="{FF2B5EF4-FFF2-40B4-BE49-F238E27FC236}">
                    <a16:creationId xmlns:a16="http://schemas.microsoft.com/office/drawing/2014/main" id="{CEA4D45A-E355-49BF-8696-96E6BA30539A}"/>
                  </a:ext>
                </a:extLst>
              </p:cNvPr>
              <p:cNvSpPr>
                <a:spLocks/>
              </p:cNvSpPr>
              <p:nvPr/>
            </p:nvSpPr>
            <p:spPr bwMode="auto">
              <a:xfrm>
                <a:off x="8382144" y="3570494"/>
                <a:ext cx="57946" cy="45817"/>
              </a:xfrm>
              <a:custGeom>
                <a:avLst/>
                <a:gdLst>
                  <a:gd name="T0" fmla="*/ 22 w 24"/>
                  <a:gd name="T1" fmla="*/ 6 h 19"/>
                  <a:gd name="T2" fmla="*/ 14 w 24"/>
                  <a:gd name="T3" fmla="*/ 1 h 19"/>
                  <a:gd name="T4" fmla="*/ 1 w 24"/>
                  <a:gd name="T5" fmla="*/ 10 h 19"/>
                  <a:gd name="T6" fmla="*/ 9 w 24"/>
                  <a:gd name="T7" fmla="*/ 18 h 19"/>
                  <a:gd name="T8" fmla="*/ 22 w 24"/>
                  <a:gd name="T9" fmla="*/ 6 h 19"/>
                </a:gdLst>
                <a:ahLst/>
                <a:cxnLst>
                  <a:cxn ang="0">
                    <a:pos x="T0" y="T1"/>
                  </a:cxn>
                  <a:cxn ang="0">
                    <a:pos x="T2" y="T3"/>
                  </a:cxn>
                  <a:cxn ang="0">
                    <a:pos x="T4" y="T5"/>
                  </a:cxn>
                  <a:cxn ang="0">
                    <a:pos x="T6" y="T7"/>
                  </a:cxn>
                  <a:cxn ang="0">
                    <a:pos x="T8" y="T9"/>
                  </a:cxn>
                </a:cxnLst>
                <a:rect l="0" t="0" r="r" b="b"/>
                <a:pathLst>
                  <a:path w="24" h="19">
                    <a:moveTo>
                      <a:pt x="22" y="6"/>
                    </a:moveTo>
                    <a:cubicBezTo>
                      <a:pt x="24" y="0"/>
                      <a:pt x="17" y="4"/>
                      <a:pt x="14" y="1"/>
                    </a:cubicBezTo>
                    <a:cubicBezTo>
                      <a:pt x="9" y="3"/>
                      <a:pt x="2" y="2"/>
                      <a:pt x="1" y="10"/>
                    </a:cubicBezTo>
                    <a:cubicBezTo>
                      <a:pt x="0" y="15"/>
                      <a:pt x="3" y="18"/>
                      <a:pt x="9" y="18"/>
                    </a:cubicBezTo>
                    <a:cubicBezTo>
                      <a:pt x="17" y="19"/>
                      <a:pt x="19" y="11"/>
                      <a:pt x="22" y="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4" name="Freeform 63">
                <a:extLst>
                  <a:ext uri="{FF2B5EF4-FFF2-40B4-BE49-F238E27FC236}">
                    <a16:creationId xmlns:a16="http://schemas.microsoft.com/office/drawing/2014/main" id="{1FA258CE-0720-4A97-BA34-9A30139B9131}"/>
                  </a:ext>
                </a:extLst>
              </p:cNvPr>
              <p:cNvSpPr>
                <a:spLocks/>
              </p:cNvSpPr>
              <p:nvPr/>
            </p:nvSpPr>
            <p:spPr bwMode="auto">
              <a:xfrm>
                <a:off x="7128908" y="1457514"/>
                <a:ext cx="74116" cy="47164"/>
              </a:xfrm>
              <a:custGeom>
                <a:avLst/>
                <a:gdLst>
                  <a:gd name="T0" fmla="*/ 31 w 31"/>
                  <a:gd name="T1" fmla="*/ 16 h 20"/>
                  <a:gd name="T2" fmla="*/ 0 w 31"/>
                  <a:gd name="T3" fmla="*/ 19 h 20"/>
                  <a:gd name="T4" fmla="*/ 31 w 31"/>
                  <a:gd name="T5" fmla="*/ 16 h 20"/>
                </a:gdLst>
                <a:ahLst/>
                <a:cxnLst>
                  <a:cxn ang="0">
                    <a:pos x="T0" y="T1"/>
                  </a:cxn>
                  <a:cxn ang="0">
                    <a:pos x="T2" y="T3"/>
                  </a:cxn>
                  <a:cxn ang="0">
                    <a:pos x="T4" y="T5"/>
                  </a:cxn>
                </a:cxnLst>
                <a:rect l="0" t="0" r="r" b="b"/>
                <a:pathLst>
                  <a:path w="31" h="20">
                    <a:moveTo>
                      <a:pt x="31" y="16"/>
                    </a:moveTo>
                    <a:cubicBezTo>
                      <a:pt x="21" y="11"/>
                      <a:pt x="9" y="0"/>
                      <a:pt x="0" y="19"/>
                    </a:cubicBezTo>
                    <a:cubicBezTo>
                      <a:pt x="11" y="19"/>
                      <a:pt x="21" y="20"/>
                      <a:pt x="31" y="1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5" name="Freeform 64">
                <a:extLst>
                  <a:ext uri="{FF2B5EF4-FFF2-40B4-BE49-F238E27FC236}">
                    <a16:creationId xmlns:a16="http://schemas.microsoft.com/office/drawing/2014/main" id="{3354ECE5-6DB8-4BAD-B749-0C25CBFA39C5}"/>
                  </a:ext>
                </a:extLst>
              </p:cNvPr>
              <p:cNvSpPr>
                <a:spLocks/>
              </p:cNvSpPr>
              <p:nvPr/>
            </p:nvSpPr>
            <p:spPr bwMode="auto">
              <a:xfrm>
                <a:off x="7250189" y="1483117"/>
                <a:ext cx="68726" cy="36383"/>
              </a:xfrm>
              <a:custGeom>
                <a:avLst/>
                <a:gdLst>
                  <a:gd name="T0" fmla="*/ 14 w 29"/>
                  <a:gd name="T1" fmla="*/ 14 h 15"/>
                  <a:gd name="T2" fmla="*/ 29 w 29"/>
                  <a:gd name="T3" fmla="*/ 6 h 15"/>
                  <a:gd name="T4" fmla="*/ 13 w 29"/>
                  <a:gd name="T5" fmla="*/ 1 h 15"/>
                  <a:gd name="T6" fmla="*/ 1 w 29"/>
                  <a:gd name="T7" fmla="*/ 10 h 15"/>
                  <a:gd name="T8" fmla="*/ 14 w 29"/>
                  <a:gd name="T9" fmla="*/ 14 h 15"/>
                </a:gdLst>
                <a:ahLst/>
                <a:cxnLst>
                  <a:cxn ang="0">
                    <a:pos x="T0" y="T1"/>
                  </a:cxn>
                  <a:cxn ang="0">
                    <a:pos x="T2" y="T3"/>
                  </a:cxn>
                  <a:cxn ang="0">
                    <a:pos x="T4" y="T5"/>
                  </a:cxn>
                  <a:cxn ang="0">
                    <a:pos x="T6" y="T7"/>
                  </a:cxn>
                  <a:cxn ang="0">
                    <a:pos x="T8" y="T9"/>
                  </a:cxn>
                </a:cxnLst>
                <a:rect l="0" t="0" r="r" b="b"/>
                <a:pathLst>
                  <a:path w="29" h="15">
                    <a:moveTo>
                      <a:pt x="14" y="14"/>
                    </a:moveTo>
                    <a:cubicBezTo>
                      <a:pt x="20" y="13"/>
                      <a:pt x="23" y="9"/>
                      <a:pt x="29" y="6"/>
                    </a:cubicBezTo>
                    <a:cubicBezTo>
                      <a:pt x="23" y="1"/>
                      <a:pt x="17" y="0"/>
                      <a:pt x="13" y="1"/>
                    </a:cubicBezTo>
                    <a:cubicBezTo>
                      <a:pt x="7" y="1"/>
                      <a:pt x="0" y="5"/>
                      <a:pt x="1" y="10"/>
                    </a:cubicBezTo>
                    <a:cubicBezTo>
                      <a:pt x="2" y="15"/>
                      <a:pt x="9" y="14"/>
                      <a:pt x="14" y="1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6" name="Freeform 65">
                <a:extLst>
                  <a:ext uri="{FF2B5EF4-FFF2-40B4-BE49-F238E27FC236}">
                    <a16:creationId xmlns:a16="http://schemas.microsoft.com/office/drawing/2014/main" id="{04555E15-647B-463D-B2B1-F4D428D64259}"/>
                  </a:ext>
                </a:extLst>
              </p:cNvPr>
              <p:cNvSpPr>
                <a:spLocks/>
              </p:cNvSpPr>
              <p:nvPr/>
            </p:nvSpPr>
            <p:spPr bwMode="auto">
              <a:xfrm>
                <a:off x="6025252" y="3012604"/>
                <a:ext cx="43122" cy="56597"/>
              </a:xfrm>
              <a:custGeom>
                <a:avLst/>
                <a:gdLst>
                  <a:gd name="T0" fmla="*/ 9 w 18"/>
                  <a:gd name="T1" fmla="*/ 23 h 24"/>
                  <a:gd name="T2" fmla="*/ 18 w 18"/>
                  <a:gd name="T3" fmla="*/ 11 h 24"/>
                  <a:gd name="T4" fmla="*/ 11 w 18"/>
                  <a:gd name="T5" fmla="*/ 1 h 24"/>
                  <a:gd name="T6" fmla="*/ 6 w 18"/>
                  <a:gd name="T7" fmla="*/ 13 h 24"/>
                  <a:gd name="T8" fmla="*/ 9 w 18"/>
                  <a:gd name="T9" fmla="*/ 23 h 24"/>
                </a:gdLst>
                <a:ahLst/>
                <a:cxnLst>
                  <a:cxn ang="0">
                    <a:pos x="T0" y="T1"/>
                  </a:cxn>
                  <a:cxn ang="0">
                    <a:pos x="T2" y="T3"/>
                  </a:cxn>
                  <a:cxn ang="0">
                    <a:pos x="T4" y="T5"/>
                  </a:cxn>
                  <a:cxn ang="0">
                    <a:pos x="T6" y="T7"/>
                  </a:cxn>
                  <a:cxn ang="0">
                    <a:pos x="T8" y="T9"/>
                  </a:cxn>
                </a:cxnLst>
                <a:rect l="0" t="0" r="r" b="b"/>
                <a:pathLst>
                  <a:path w="18" h="24">
                    <a:moveTo>
                      <a:pt x="9" y="23"/>
                    </a:moveTo>
                    <a:cubicBezTo>
                      <a:pt x="15" y="23"/>
                      <a:pt x="18" y="18"/>
                      <a:pt x="18" y="11"/>
                    </a:cubicBezTo>
                    <a:cubicBezTo>
                      <a:pt x="18" y="6"/>
                      <a:pt x="18" y="0"/>
                      <a:pt x="11" y="1"/>
                    </a:cubicBezTo>
                    <a:cubicBezTo>
                      <a:pt x="5" y="1"/>
                      <a:pt x="0" y="6"/>
                      <a:pt x="6" y="13"/>
                    </a:cubicBezTo>
                    <a:cubicBezTo>
                      <a:pt x="3" y="18"/>
                      <a:pt x="4" y="24"/>
                      <a:pt x="9" y="2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7" name="Freeform 66">
                <a:extLst>
                  <a:ext uri="{FF2B5EF4-FFF2-40B4-BE49-F238E27FC236}">
                    <a16:creationId xmlns:a16="http://schemas.microsoft.com/office/drawing/2014/main" id="{E2177E4C-556F-4CEE-860C-8BCAF52BF53E}"/>
                  </a:ext>
                </a:extLst>
              </p:cNvPr>
              <p:cNvSpPr>
                <a:spLocks/>
              </p:cNvSpPr>
              <p:nvPr/>
            </p:nvSpPr>
            <p:spPr bwMode="auto">
              <a:xfrm>
                <a:off x="8948120" y="3198567"/>
                <a:ext cx="59293" cy="49860"/>
              </a:xfrm>
              <a:custGeom>
                <a:avLst/>
                <a:gdLst>
                  <a:gd name="T0" fmla="*/ 6 w 25"/>
                  <a:gd name="T1" fmla="*/ 19 h 21"/>
                  <a:gd name="T2" fmla="*/ 25 w 25"/>
                  <a:gd name="T3" fmla="*/ 4 h 21"/>
                  <a:gd name="T4" fmla="*/ 3 w 25"/>
                  <a:gd name="T5" fmla="*/ 9 h 21"/>
                  <a:gd name="T6" fmla="*/ 2 w 25"/>
                  <a:gd name="T7" fmla="*/ 17 h 21"/>
                  <a:gd name="T8" fmla="*/ 6 w 25"/>
                  <a:gd name="T9" fmla="*/ 19 h 21"/>
                </a:gdLst>
                <a:ahLst/>
                <a:cxnLst>
                  <a:cxn ang="0">
                    <a:pos x="T0" y="T1"/>
                  </a:cxn>
                  <a:cxn ang="0">
                    <a:pos x="T2" y="T3"/>
                  </a:cxn>
                  <a:cxn ang="0">
                    <a:pos x="T4" y="T5"/>
                  </a:cxn>
                  <a:cxn ang="0">
                    <a:pos x="T6" y="T7"/>
                  </a:cxn>
                  <a:cxn ang="0">
                    <a:pos x="T8" y="T9"/>
                  </a:cxn>
                </a:cxnLst>
                <a:rect l="0" t="0" r="r" b="b"/>
                <a:pathLst>
                  <a:path w="25" h="21">
                    <a:moveTo>
                      <a:pt x="6" y="19"/>
                    </a:moveTo>
                    <a:cubicBezTo>
                      <a:pt x="11" y="13"/>
                      <a:pt x="24" y="17"/>
                      <a:pt x="25" y="4"/>
                    </a:cubicBezTo>
                    <a:cubicBezTo>
                      <a:pt x="16" y="0"/>
                      <a:pt x="10" y="6"/>
                      <a:pt x="3" y="9"/>
                    </a:cubicBezTo>
                    <a:cubicBezTo>
                      <a:pt x="0" y="11"/>
                      <a:pt x="1" y="14"/>
                      <a:pt x="2" y="17"/>
                    </a:cubicBezTo>
                    <a:cubicBezTo>
                      <a:pt x="2" y="19"/>
                      <a:pt x="5" y="21"/>
                      <a:pt x="6" y="1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8" name="Freeform 67">
                <a:extLst>
                  <a:ext uri="{FF2B5EF4-FFF2-40B4-BE49-F238E27FC236}">
                    <a16:creationId xmlns:a16="http://schemas.microsoft.com/office/drawing/2014/main" id="{16020794-8EBF-4777-9293-7FD7F6E4A2A0}"/>
                  </a:ext>
                </a:extLst>
              </p:cNvPr>
              <p:cNvSpPr>
                <a:spLocks/>
              </p:cNvSpPr>
              <p:nvPr/>
            </p:nvSpPr>
            <p:spPr bwMode="auto">
              <a:xfrm>
                <a:off x="3137423" y="1604399"/>
                <a:ext cx="83549" cy="33689"/>
              </a:xfrm>
              <a:custGeom>
                <a:avLst/>
                <a:gdLst>
                  <a:gd name="T0" fmla="*/ 25 w 35"/>
                  <a:gd name="T1" fmla="*/ 11 h 14"/>
                  <a:gd name="T2" fmla="*/ 34 w 35"/>
                  <a:gd name="T3" fmla="*/ 8 h 14"/>
                  <a:gd name="T4" fmla="*/ 24 w 35"/>
                  <a:gd name="T5" fmla="*/ 1 h 14"/>
                  <a:gd name="T6" fmla="*/ 0 w 35"/>
                  <a:gd name="T7" fmla="*/ 7 h 14"/>
                  <a:gd name="T8" fmla="*/ 0 w 35"/>
                  <a:gd name="T9" fmla="*/ 11 h 14"/>
                  <a:gd name="T10" fmla="*/ 25 w 35"/>
                  <a:gd name="T11" fmla="*/ 11 h 14"/>
                </a:gdLst>
                <a:ahLst/>
                <a:cxnLst>
                  <a:cxn ang="0">
                    <a:pos x="T0" y="T1"/>
                  </a:cxn>
                  <a:cxn ang="0">
                    <a:pos x="T2" y="T3"/>
                  </a:cxn>
                  <a:cxn ang="0">
                    <a:pos x="T4" y="T5"/>
                  </a:cxn>
                  <a:cxn ang="0">
                    <a:pos x="T6" y="T7"/>
                  </a:cxn>
                  <a:cxn ang="0">
                    <a:pos x="T8" y="T9"/>
                  </a:cxn>
                  <a:cxn ang="0">
                    <a:pos x="T10" y="T11"/>
                  </a:cxn>
                </a:cxnLst>
                <a:rect l="0" t="0" r="r" b="b"/>
                <a:pathLst>
                  <a:path w="35" h="14">
                    <a:moveTo>
                      <a:pt x="25" y="11"/>
                    </a:moveTo>
                    <a:cubicBezTo>
                      <a:pt x="28" y="11"/>
                      <a:pt x="35" y="14"/>
                      <a:pt x="34" y="8"/>
                    </a:cubicBezTo>
                    <a:cubicBezTo>
                      <a:pt x="34" y="3"/>
                      <a:pt x="29" y="0"/>
                      <a:pt x="24" y="1"/>
                    </a:cubicBezTo>
                    <a:cubicBezTo>
                      <a:pt x="16" y="3"/>
                      <a:pt x="8" y="5"/>
                      <a:pt x="0" y="7"/>
                    </a:cubicBezTo>
                    <a:cubicBezTo>
                      <a:pt x="0" y="9"/>
                      <a:pt x="0" y="10"/>
                      <a:pt x="0" y="11"/>
                    </a:cubicBezTo>
                    <a:cubicBezTo>
                      <a:pt x="9" y="11"/>
                      <a:pt x="17" y="11"/>
                      <a:pt x="25" y="1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9" name="Freeform 68">
                <a:extLst>
                  <a:ext uri="{FF2B5EF4-FFF2-40B4-BE49-F238E27FC236}">
                    <a16:creationId xmlns:a16="http://schemas.microsoft.com/office/drawing/2014/main" id="{403A3BF7-19C4-49A8-8D47-51FD997517F5}"/>
                  </a:ext>
                </a:extLst>
              </p:cNvPr>
              <p:cNvSpPr>
                <a:spLocks/>
              </p:cNvSpPr>
              <p:nvPr/>
            </p:nvSpPr>
            <p:spPr bwMode="auto">
              <a:xfrm>
                <a:off x="7162597" y="1508721"/>
                <a:ext cx="84897" cy="33689"/>
              </a:xfrm>
              <a:custGeom>
                <a:avLst/>
                <a:gdLst>
                  <a:gd name="T0" fmla="*/ 36 w 36"/>
                  <a:gd name="T1" fmla="*/ 4 h 14"/>
                  <a:gd name="T2" fmla="*/ 0 w 36"/>
                  <a:gd name="T3" fmla="*/ 10 h 14"/>
                  <a:gd name="T4" fmla="*/ 36 w 36"/>
                  <a:gd name="T5" fmla="*/ 4 h 14"/>
                </a:gdLst>
                <a:ahLst/>
                <a:cxnLst>
                  <a:cxn ang="0">
                    <a:pos x="T0" y="T1"/>
                  </a:cxn>
                  <a:cxn ang="0">
                    <a:pos x="T2" y="T3"/>
                  </a:cxn>
                  <a:cxn ang="0">
                    <a:pos x="T4" y="T5"/>
                  </a:cxn>
                </a:cxnLst>
                <a:rect l="0" t="0" r="r" b="b"/>
                <a:pathLst>
                  <a:path w="36" h="14">
                    <a:moveTo>
                      <a:pt x="36" y="4"/>
                    </a:moveTo>
                    <a:cubicBezTo>
                      <a:pt x="22" y="2"/>
                      <a:pt x="11" y="0"/>
                      <a:pt x="0" y="10"/>
                    </a:cubicBezTo>
                    <a:cubicBezTo>
                      <a:pt x="14" y="14"/>
                      <a:pt x="23" y="9"/>
                      <a:pt x="36"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0" name="Freeform 69">
                <a:extLst>
                  <a:ext uri="{FF2B5EF4-FFF2-40B4-BE49-F238E27FC236}">
                    <a16:creationId xmlns:a16="http://schemas.microsoft.com/office/drawing/2014/main" id="{25155132-5B39-4B49-A2B8-9211F64E64A6}"/>
                  </a:ext>
                </a:extLst>
              </p:cNvPr>
              <p:cNvSpPr>
                <a:spLocks/>
              </p:cNvSpPr>
              <p:nvPr/>
            </p:nvSpPr>
            <p:spPr bwMode="auto">
              <a:xfrm>
                <a:off x="8824144" y="4013843"/>
                <a:ext cx="32342" cy="48512"/>
              </a:xfrm>
              <a:custGeom>
                <a:avLst/>
                <a:gdLst>
                  <a:gd name="T0" fmla="*/ 5 w 14"/>
                  <a:gd name="T1" fmla="*/ 0 h 20"/>
                  <a:gd name="T2" fmla="*/ 1 w 14"/>
                  <a:gd name="T3" fmla="*/ 10 h 20"/>
                  <a:gd name="T4" fmla="*/ 7 w 14"/>
                  <a:gd name="T5" fmla="*/ 20 h 20"/>
                  <a:gd name="T6" fmla="*/ 14 w 14"/>
                  <a:gd name="T7" fmla="*/ 11 h 20"/>
                  <a:gd name="T8" fmla="*/ 5 w 14"/>
                  <a:gd name="T9" fmla="*/ 0 h 20"/>
                </a:gdLst>
                <a:ahLst/>
                <a:cxnLst>
                  <a:cxn ang="0">
                    <a:pos x="T0" y="T1"/>
                  </a:cxn>
                  <a:cxn ang="0">
                    <a:pos x="T2" y="T3"/>
                  </a:cxn>
                  <a:cxn ang="0">
                    <a:pos x="T4" y="T5"/>
                  </a:cxn>
                  <a:cxn ang="0">
                    <a:pos x="T6" y="T7"/>
                  </a:cxn>
                  <a:cxn ang="0">
                    <a:pos x="T8" y="T9"/>
                  </a:cxn>
                </a:cxnLst>
                <a:rect l="0" t="0" r="r" b="b"/>
                <a:pathLst>
                  <a:path w="14" h="20">
                    <a:moveTo>
                      <a:pt x="5" y="0"/>
                    </a:moveTo>
                    <a:cubicBezTo>
                      <a:pt x="0" y="0"/>
                      <a:pt x="2" y="6"/>
                      <a:pt x="1" y="10"/>
                    </a:cubicBezTo>
                    <a:cubicBezTo>
                      <a:pt x="1" y="15"/>
                      <a:pt x="2" y="20"/>
                      <a:pt x="7" y="20"/>
                    </a:cubicBezTo>
                    <a:cubicBezTo>
                      <a:pt x="11" y="20"/>
                      <a:pt x="14" y="15"/>
                      <a:pt x="14" y="11"/>
                    </a:cubicBezTo>
                    <a:cubicBezTo>
                      <a:pt x="14" y="5"/>
                      <a:pt x="10" y="1"/>
                      <a:pt x="5"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1" name="Freeform 70">
                <a:extLst>
                  <a:ext uri="{FF2B5EF4-FFF2-40B4-BE49-F238E27FC236}">
                    <a16:creationId xmlns:a16="http://schemas.microsoft.com/office/drawing/2014/main" id="{2F38EE3A-8817-4286-B703-F462D762F7EF}"/>
                  </a:ext>
                </a:extLst>
              </p:cNvPr>
              <p:cNvSpPr>
                <a:spLocks/>
              </p:cNvSpPr>
              <p:nvPr/>
            </p:nvSpPr>
            <p:spPr bwMode="auto">
              <a:xfrm>
                <a:off x="9330829" y="4167465"/>
                <a:ext cx="86244" cy="52554"/>
              </a:xfrm>
              <a:custGeom>
                <a:avLst/>
                <a:gdLst>
                  <a:gd name="T0" fmla="*/ 36 w 36"/>
                  <a:gd name="T1" fmla="*/ 0 h 22"/>
                  <a:gd name="T2" fmla="*/ 0 w 36"/>
                  <a:gd name="T3" fmla="*/ 12 h 22"/>
                  <a:gd name="T4" fmla="*/ 36 w 36"/>
                  <a:gd name="T5" fmla="*/ 0 h 22"/>
                </a:gdLst>
                <a:ahLst/>
                <a:cxnLst>
                  <a:cxn ang="0">
                    <a:pos x="T0" y="T1"/>
                  </a:cxn>
                  <a:cxn ang="0">
                    <a:pos x="T2" y="T3"/>
                  </a:cxn>
                  <a:cxn ang="0">
                    <a:pos x="T4" y="T5"/>
                  </a:cxn>
                </a:cxnLst>
                <a:rect l="0" t="0" r="r" b="b"/>
                <a:pathLst>
                  <a:path w="36" h="22">
                    <a:moveTo>
                      <a:pt x="36" y="0"/>
                    </a:moveTo>
                    <a:cubicBezTo>
                      <a:pt x="28" y="17"/>
                      <a:pt x="12" y="8"/>
                      <a:pt x="0" y="12"/>
                    </a:cubicBezTo>
                    <a:cubicBezTo>
                      <a:pt x="17" y="22"/>
                      <a:pt x="30" y="18"/>
                      <a:pt x="36"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2" name="Freeform 71">
                <a:extLst>
                  <a:ext uri="{FF2B5EF4-FFF2-40B4-BE49-F238E27FC236}">
                    <a16:creationId xmlns:a16="http://schemas.microsoft.com/office/drawing/2014/main" id="{FCC5E7EF-8E7E-458B-94ED-2CC54BB1E147}"/>
                  </a:ext>
                </a:extLst>
              </p:cNvPr>
              <p:cNvSpPr>
                <a:spLocks/>
              </p:cNvSpPr>
              <p:nvPr/>
            </p:nvSpPr>
            <p:spPr bwMode="auto">
              <a:xfrm>
                <a:off x="8558674" y="4242929"/>
                <a:ext cx="64683" cy="43122"/>
              </a:xfrm>
              <a:custGeom>
                <a:avLst/>
                <a:gdLst>
                  <a:gd name="T0" fmla="*/ 1 w 27"/>
                  <a:gd name="T1" fmla="*/ 9 h 18"/>
                  <a:gd name="T2" fmla="*/ 0 w 27"/>
                  <a:gd name="T3" fmla="*/ 13 h 18"/>
                  <a:gd name="T4" fmla="*/ 24 w 27"/>
                  <a:gd name="T5" fmla="*/ 12 h 18"/>
                  <a:gd name="T6" fmla="*/ 27 w 27"/>
                  <a:gd name="T7" fmla="*/ 9 h 18"/>
                  <a:gd name="T8" fmla="*/ 1 w 27"/>
                  <a:gd name="T9" fmla="*/ 9 h 18"/>
                </a:gdLst>
                <a:ahLst/>
                <a:cxnLst>
                  <a:cxn ang="0">
                    <a:pos x="T0" y="T1"/>
                  </a:cxn>
                  <a:cxn ang="0">
                    <a:pos x="T2" y="T3"/>
                  </a:cxn>
                  <a:cxn ang="0">
                    <a:pos x="T4" y="T5"/>
                  </a:cxn>
                  <a:cxn ang="0">
                    <a:pos x="T6" y="T7"/>
                  </a:cxn>
                  <a:cxn ang="0">
                    <a:pos x="T8" y="T9"/>
                  </a:cxn>
                </a:cxnLst>
                <a:rect l="0" t="0" r="r" b="b"/>
                <a:pathLst>
                  <a:path w="27" h="18">
                    <a:moveTo>
                      <a:pt x="1" y="9"/>
                    </a:moveTo>
                    <a:cubicBezTo>
                      <a:pt x="1" y="9"/>
                      <a:pt x="0" y="12"/>
                      <a:pt x="0" y="13"/>
                    </a:cubicBezTo>
                    <a:cubicBezTo>
                      <a:pt x="8" y="18"/>
                      <a:pt x="16" y="15"/>
                      <a:pt x="24" y="12"/>
                    </a:cubicBezTo>
                    <a:cubicBezTo>
                      <a:pt x="24" y="12"/>
                      <a:pt x="25" y="11"/>
                      <a:pt x="27" y="9"/>
                    </a:cubicBezTo>
                    <a:cubicBezTo>
                      <a:pt x="17" y="0"/>
                      <a:pt x="9" y="10"/>
                      <a:pt x="1" y="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3" name="Freeform 72">
                <a:extLst>
                  <a:ext uri="{FF2B5EF4-FFF2-40B4-BE49-F238E27FC236}">
                    <a16:creationId xmlns:a16="http://schemas.microsoft.com/office/drawing/2014/main" id="{BBD5411F-70AB-4450-9162-AA122746C8DB}"/>
                  </a:ext>
                </a:extLst>
              </p:cNvPr>
              <p:cNvSpPr>
                <a:spLocks/>
              </p:cNvSpPr>
              <p:nvPr/>
            </p:nvSpPr>
            <p:spPr bwMode="auto">
              <a:xfrm>
                <a:off x="6103412" y="2549041"/>
                <a:ext cx="30994" cy="43122"/>
              </a:xfrm>
              <a:custGeom>
                <a:avLst/>
                <a:gdLst>
                  <a:gd name="T0" fmla="*/ 6 w 13"/>
                  <a:gd name="T1" fmla="*/ 17 h 18"/>
                  <a:gd name="T2" fmla="*/ 12 w 13"/>
                  <a:gd name="T3" fmla="*/ 10 h 18"/>
                  <a:gd name="T4" fmla="*/ 5 w 13"/>
                  <a:gd name="T5" fmla="*/ 1 h 18"/>
                  <a:gd name="T6" fmla="*/ 0 w 13"/>
                  <a:gd name="T7" fmla="*/ 6 h 18"/>
                  <a:gd name="T8" fmla="*/ 6 w 13"/>
                  <a:gd name="T9" fmla="*/ 17 h 18"/>
                </a:gdLst>
                <a:ahLst/>
                <a:cxnLst>
                  <a:cxn ang="0">
                    <a:pos x="T0" y="T1"/>
                  </a:cxn>
                  <a:cxn ang="0">
                    <a:pos x="T2" y="T3"/>
                  </a:cxn>
                  <a:cxn ang="0">
                    <a:pos x="T4" y="T5"/>
                  </a:cxn>
                  <a:cxn ang="0">
                    <a:pos x="T6" y="T7"/>
                  </a:cxn>
                  <a:cxn ang="0">
                    <a:pos x="T8" y="T9"/>
                  </a:cxn>
                </a:cxnLst>
                <a:rect l="0" t="0" r="r" b="b"/>
                <a:pathLst>
                  <a:path w="13" h="18">
                    <a:moveTo>
                      <a:pt x="6" y="17"/>
                    </a:moveTo>
                    <a:cubicBezTo>
                      <a:pt x="11" y="18"/>
                      <a:pt x="11" y="12"/>
                      <a:pt x="12" y="10"/>
                    </a:cubicBezTo>
                    <a:cubicBezTo>
                      <a:pt x="13" y="2"/>
                      <a:pt x="9" y="2"/>
                      <a:pt x="5" y="1"/>
                    </a:cubicBezTo>
                    <a:cubicBezTo>
                      <a:pt x="1" y="0"/>
                      <a:pt x="0" y="2"/>
                      <a:pt x="0" y="6"/>
                    </a:cubicBezTo>
                    <a:cubicBezTo>
                      <a:pt x="0" y="10"/>
                      <a:pt x="1" y="16"/>
                      <a:pt x="6" y="1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4" name="Freeform 73">
                <a:extLst>
                  <a:ext uri="{FF2B5EF4-FFF2-40B4-BE49-F238E27FC236}">
                    <a16:creationId xmlns:a16="http://schemas.microsoft.com/office/drawing/2014/main" id="{52F48417-FBFB-464F-B4FF-01B85DA0F8E0}"/>
                  </a:ext>
                </a:extLst>
              </p:cNvPr>
              <p:cNvSpPr>
                <a:spLocks/>
              </p:cNvSpPr>
              <p:nvPr/>
            </p:nvSpPr>
            <p:spPr bwMode="auto">
              <a:xfrm>
                <a:off x="8654351" y="4028665"/>
                <a:ext cx="61987" cy="30993"/>
              </a:xfrm>
              <a:custGeom>
                <a:avLst/>
                <a:gdLst>
                  <a:gd name="T0" fmla="*/ 0 w 26"/>
                  <a:gd name="T1" fmla="*/ 13 h 13"/>
                  <a:gd name="T2" fmla="*/ 26 w 26"/>
                  <a:gd name="T3" fmla="*/ 4 h 13"/>
                  <a:gd name="T4" fmla="*/ 0 w 26"/>
                  <a:gd name="T5" fmla="*/ 13 h 13"/>
                </a:gdLst>
                <a:ahLst/>
                <a:cxnLst>
                  <a:cxn ang="0">
                    <a:pos x="T0" y="T1"/>
                  </a:cxn>
                  <a:cxn ang="0">
                    <a:pos x="T2" y="T3"/>
                  </a:cxn>
                  <a:cxn ang="0">
                    <a:pos x="T4" y="T5"/>
                  </a:cxn>
                </a:cxnLst>
                <a:rect l="0" t="0" r="r" b="b"/>
                <a:pathLst>
                  <a:path w="26" h="13">
                    <a:moveTo>
                      <a:pt x="0" y="13"/>
                    </a:moveTo>
                    <a:cubicBezTo>
                      <a:pt x="8" y="6"/>
                      <a:pt x="18" y="11"/>
                      <a:pt x="26" y="4"/>
                    </a:cubicBezTo>
                    <a:cubicBezTo>
                      <a:pt x="5" y="0"/>
                      <a:pt x="2" y="0"/>
                      <a:pt x="0" y="1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5" name="Freeform 74">
                <a:extLst>
                  <a:ext uri="{FF2B5EF4-FFF2-40B4-BE49-F238E27FC236}">
                    <a16:creationId xmlns:a16="http://schemas.microsoft.com/office/drawing/2014/main" id="{BEF9568C-F62E-4BDD-8F36-578705C17A30}"/>
                  </a:ext>
                </a:extLst>
              </p:cNvPr>
              <p:cNvSpPr>
                <a:spLocks/>
              </p:cNvSpPr>
              <p:nvPr/>
            </p:nvSpPr>
            <p:spPr bwMode="auto">
              <a:xfrm>
                <a:off x="8847053" y="4121648"/>
                <a:ext cx="57946" cy="30993"/>
              </a:xfrm>
              <a:custGeom>
                <a:avLst/>
                <a:gdLst>
                  <a:gd name="T0" fmla="*/ 2 w 24"/>
                  <a:gd name="T1" fmla="*/ 5 h 13"/>
                  <a:gd name="T2" fmla="*/ 10 w 24"/>
                  <a:gd name="T3" fmla="*/ 9 h 13"/>
                  <a:gd name="T4" fmla="*/ 24 w 24"/>
                  <a:gd name="T5" fmla="*/ 13 h 13"/>
                  <a:gd name="T6" fmla="*/ 12 w 24"/>
                  <a:gd name="T7" fmla="*/ 2 h 13"/>
                  <a:gd name="T8" fmla="*/ 2 w 24"/>
                  <a:gd name="T9" fmla="*/ 5 h 13"/>
                </a:gdLst>
                <a:ahLst/>
                <a:cxnLst>
                  <a:cxn ang="0">
                    <a:pos x="T0" y="T1"/>
                  </a:cxn>
                  <a:cxn ang="0">
                    <a:pos x="T2" y="T3"/>
                  </a:cxn>
                  <a:cxn ang="0">
                    <a:pos x="T4" y="T5"/>
                  </a:cxn>
                  <a:cxn ang="0">
                    <a:pos x="T6" y="T7"/>
                  </a:cxn>
                  <a:cxn ang="0">
                    <a:pos x="T8" y="T9"/>
                  </a:cxn>
                </a:cxnLst>
                <a:rect l="0" t="0" r="r" b="b"/>
                <a:pathLst>
                  <a:path w="24" h="13">
                    <a:moveTo>
                      <a:pt x="2" y="5"/>
                    </a:moveTo>
                    <a:cubicBezTo>
                      <a:pt x="0" y="11"/>
                      <a:pt x="7" y="8"/>
                      <a:pt x="10" y="9"/>
                    </a:cubicBezTo>
                    <a:cubicBezTo>
                      <a:pt x="14" y="10"/>
                      <a:pt x="18" y="11"/>
                      <a:pt x="24" y="13"/>
                    </a:cubicBezTo>
                    <a:cubicBezTo>
                      <a:pt x="22" y="5"/>
                      <a:pt x="17" y="3"/>
                      <a:pt x="12" y="2"/>
                    </a:cubicBezTo>
                    <a:cubicBezTo>
                      <a:pt x="8" y="1"/>
                      <a:pt x="2" y="0"/>
                      <a:pt x="2" y="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6" name="Freeform 75">
                <a:extLst>
                  <a:ext uri="{FF2B5EF4-FFF2-40B4-BE49-F238E27FC236}">
                    <a16:creationId xmlns:a16="http://schemas.microsoft.com/office/drawing/2014/main" id="{16B9BB65-4D30-4F88-9E78-393FA0DD6607}"/>
                  </a:ext>
                </a:extLst>
              </p:cNvPr>
              <p:cNvSpPr>
                <a:spLocks/>
              </p:cNvSpPr>
              <p:nvPr/>
            </p:nvSpPr>
            <p:spPr bwMode="auto">
              <a:xfrm>
                <a:off x="2656342" y="2616420"/>
                <a:ext cx="35036" cy="49860"/>
              </a:xfrm>
              <a:custGeom>
                <a:avLst/>
                <a:gdLst>
                  <a:gd name="T0" fmla="*/ 4 w 15"/>
                  <a:gd name="T1" fmla="*/ 1 h 21"/>
                  <a:gd name="T2" fmla="*/ 2 w 15"/>
                  <a:gd name="T3" fmla="*/ 8 h 21"/>
                  <a:gd name="T4" fmla="*/ 15 w 15"/>
                  <a:gd name="T5" fmla="*/ 21 h 21"/>
                  <a:gd name="T6" fmla="*/ 12 w 15"/>
                  <a:gd name="T7" fmla="*/ 5 h 21"/>
                  <a:gd name="T8" fmla="*/ 4 w 15"/>
                  <a:gd name="T9" fmla="*/ 1 h 21"/>
                </a:gdLst>
                <a:ahLst/>
                <a:cxnLst>
                  <a:cxn ang="0">
                    <a:pos x="T0" y="T1"/>
                  </a:cxn>
                  <a:cxn ang="0">
                    <a:pos x="T2" y="T3"/>
                  </a:cxn>
                  <a:cxn ang="0">
                    <a:pos x="T4" y="T5"/>
                  </a:cxn>
                  <a:cxn ang="0">
                    <a:pos x="T6" y="T7"/>
                  </a:cxn>
                  <a:cxn ang="0">
                    <a:pos x="T8" y="T9"/>
                  </a:cxn>
                </a:cxnLst>
                <a:rect l="0" t="0" r="r" b="b"/>
                <a:pathLst>
                  <a:path w="15" h="21">
                    <a:moveTo>
                      <a:pt x="4" y="1"/>
                    </a:moveTo>
                    <a:cubicBezTo>
                      <a:pt x="0" y="2"/>
                      <a:pt x="0" y="5"/>
                      <a:pt x="2" y="8"/>
                    </a:cubicBezTo>
                    <a:cubicBezTo>
                      <a:pt x="5" y="14"/>
                      <a:pt x="6" y="20"/>
                      <a:pt x="15" y="21"/>
                    </a:cubicBezTo>
                    <a:cubicBezTo>
                      <a:pt x="14" y="15"/>
                      <a:pt x="13" y="10"/>
                      <a:pt x="12" y="5"/>
                    </a:cubicBezTo>
                    <a:cubicBezTo>
                      <a:pt x="11" y="0"/>
                      <a:pt x="7" y="1"/>
                      <a:pt x="4" y="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7" name="Freeform 76">
                <a:extLst>
                  <a:ext uri="{FF2B5EF4-FFF2-40B4-BE49-F238E27FC236}">
                    <a16:creationId xmlns:a16="http://schemas.microsoft.com/office/drawing/2014/main" id="{E11A9842-BDB4-40C0-AFDB-EF69FB991300}"/>
                  </a:ext>
                </a:extLst>
              </p:cNvPr>
              <p:cNvSpPr>
                <a:spLocks/>
              </p:cNvSpPr>
              <p:nvPr/>
            </p:nvSpPr>
            <p:spPr bwMode="auto">
              <a:xfrm>
                <a:off x="6971243" y="2036967"/>
                <a:ext cx="55251" cy="43122"/>
              </a:xfrm>
              <a:custGeom>
                <a:avLst/>
                <a:gdLst>
                  <a:gd name="T0" fmla="*/ 2 w 23"/>
                  <a:gd name="T1" fmla="*/ 8 h 18"/>
                  <a:gd name="T2" fmla="*/ 5 w 23"/>
                  <a:gd name="T3" fmla="*/ 15 h 18"/>
                  <a:gd name="T4" fmla="*/ 23 w 23"/>
                  <a:gd name="T5" fmla="*/ 5 h 18"/>
                  <a:gd name="T6" fmla="*/ 2 w 23"/>
                  <a:gd name="T7" fmla="*/ 8 h 18"/>
                </a:gdLst>
                <a:ahLst/>
                <a:cxnLst>
                  <a:cxn ang="0">
                    <a:pos x="T0" y="T1"/>
                  </a:cxn>
                  <a:cxn ang="0">
                    <a:pos x="T2" y="T3"/>
                  </a:cxn>
                  <a:cxn ang="0">
                    <a:pos x="T4" y="T5"/>
                  </a:cxn>
                  <a:cxn ang="0">
                    <a:pos x="T6" y="T7"/>
                  </a:cxn>
                </a:cxnLst>
                <a:rect l="0" t="0" r="r" b="b"/>
                <a:pathLst>
                  <a:path w="23" h="18">
                    <a:moveTo>
                      <a:pt x="2" y="8"/>
                    </a:moveTo>
                    <a:cubicBezTo>
                      <a:pt x="0" y="10"/>
                      <a:pt x="2" y="14"/>
                      <a:pt x="5" y="15"/>
                    </a:cubicBezTo>
                    <a:cubicBezTo>
                      <a:pt x="13" y="18"/>
                      <a:pt x="17" y="12"/>
                      <a:pt x="23" y="5"/>
                    </a:cubicBezTo>
                    <a:cubicBezTo>
                      <a:pt x="14" y="5"/>
                      <a:pt x="7" y="0"/>
                      <a:pt x="2"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8" name="Freeform 77">
                <a:extLst>
                  <a:ext uri="{FF2B5EF4-FFF2-40B4-BE49-F238E27FC236}">
                    <a16:creationId xmlns:a16="http://schemas.microsoft.com/office/drawing/2014/main" id="{71FFC2DB-FC44-4EBC-B79A-46B7A01FB67B}"/>
                  </a:ext>
                </a:extLst>
              </p:cNvPr>
              <p:cNvSpPr>
                <a:spLocks/>
              </p:cNvSpPr>
              <p:nvPr/>
            </p:nvSpPr>
            <p:spPr bwMode="auto">
              <a:xfrm>
                <a:off x="8650308" y="4257751"/>
                <a:ext cx="53903" cy="25603"/>
              </a:xfrm>
              <a:custGeom>
                <a:avLst/>
                <a:gdLst>
                  <a:gd name="T0" fmla="*/ 0 w 23"/>
                  <a:gd name="T1" fmla="*/ 5 h 11"/>
                  <a:gd name="T2" fmla="*/ 23 w 23"/>
                  <a:gd name="T3" fmla="*/ 5 h 11"/>
                  <a:gd name="T4" fmla="*/ 0 w 23"/>
                  <a:gd name="T5" fmla="*/ 5 h 11"/>
                </a:gdLst>
                <a:ahLst/>
                <a:cxnLst>
                  <a:cxn ang="0">
                    <a:pos x="T0" y="T1"/>
                  </a:cxn>
                  <a:cxn ang="0">
                    <a:pos x="T2" y="T3"/>
                  </a:cxn>
                  <a:cxn ang="0">
                    <a:pos x="T4" y="T5"/>
                  </a:cxn>
                </a:cxnLst>
                <a:rect l="0" t="0" r="r" b="b"/>
                <a:pathLst>
                  <a:path w="23" h="11">
                    <a:moveTo>
                      <a:pt x="0" y="5"/>
                    </a:moveTo>
                    <a:cubicBezTo>
                      <a:pt x="8" y="11"/>
                      <a:pt x="15" y="8"/>
                      <a:pt x="23" y="5"/>
                    </a:cubicBezTo>
                    <a:cubicBezTo>
                      <a:pt x="9" y="0"/>
                      <a:pt x="9" y="0"/>
                      <a:pt x="0" y="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9" name="Freeform 78">
                <a:extLst>
                  <a:ext uri="{FF2B5EF4-FFF2-40B4-BE49-F238E27FC236}">
                    <a16:creationId xmlns:a16="http://schemas.microsoft.com/office/drawing/2014/main" id="{39F1E71C-C7AF-4E82-8B54-2A4B487E8C94}"/>
                  </a:ext>
                </a:extLst>
              </p:cNvPr>
              <p:cNvSpPr>
                <a:spLocks/>
              </p:cNvSpPr>
              <p:nvPr/>
            </p:nvSpPr>
            <p:spPr bwMode="auto">
              <a:xfrm>
                <a:off x="3828723" y="2301089"/>
                <a:ext cx="43122" cy="36383"/>
              </a:xfrm>
              <a:custGeom>
                <a:avLst/>
                <a:gdLst>
                  <a:gd name="T0" fmla="*/ 0 w 18"/>
                  <a:gd name="T1" fmla="*/ 11 h 15"/>
                  <a:gd name="T2" fmla="*/ 17 w 18"/>
                  <a:gd name="T3" fmla="*/ 6 h 15"/>
                  <a:gd name="T4" fmla="*/ 16 w 18"/>
                  <a:gd name="T5" fmla="*/ 1 h 15"/>
                  <a:gd name="T6" fmla="*/ 0 w 18"/>
                  <a:gd name="T7" fmla="*/ 11 h 15"/>
                </a:gdLst>
                <a:ahLst/>
                <a:cxnLst>
                  <a:cxn ang="0">
                    <a:pos x="T0" y="T1"/>
                  </a:cxn>
                  <a:cxn ang="0">
                    <a:pos x="T2" y="T3"/>
                  </a:cxn>
                  <a:cxn ang="0">
                    <a:pos x="T4" y="T5"/>
                  </a:cxn>
                  <a:cxn ang="0">
                    <a:pos x="T6" y="T7"/>
                  </a:cxn>
                </a:cxnLst>
                <a:rect l="0" t="0" r="r" b="b"/>
                <a:pathLst>
                  <a:path w="18" h="15">
                    <a:moveTo>
                      <a:pt x="0" y="11"/>
                    </a:moveTo>
                    <a:cubicBezTo>
                      <a:pt x="8" y="15"/>
                      <a:pt x="13" y="11"/>
                      <a:pt x="17" y="6"/>
                    </a:cubicBezTo>
                    <a:cubicBezTo>
                      <a:pt x="18" y="4"/>
                      <a:pt x="18" y="2"/>
                      <a:pt x="16" y="1"/>
                    </a:cubicBezTo>
                    <a:cubicBezTo>
                      <a:pt x="8" y="0"/>
                      <a:pt x="4" y="3"/>
                      <a:pt x="0" y="1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0" name="Freeform 79">
                <a:extLst>
                  <a:ext uri="{FF2B5EF4-FFF2-40B4-BE49-F238E27FC236}">
                    <a16:creationId xmlns:a16="http://schemas.microsoft.com/office/drawing/2014/main" id="{31928FE2-FE16-4C51-B1AE-6E0ECFE24606}"/>
                  </a:ext>
                </a:extLst>
              </p:cNvPr>
              <p:cNvSpPr>
                <a:spLocks/>
              </p:cNvSpPr>
              <p:nvPr/>
            </p:nvSpPr>
            <p:spPr bwMode="auto">
              <a:xfrm>
                <a:off x="9918367" y="4935577"/>
                <a:ext cx="44471" cy="49860"/>
              </a:xfrm>
              <a:custGeom>
                <a:avLst/>
                <a:gdLst>
                  <a:gd name="T0" fmla="*/ 17 w 19"/>
                  <a:gd name="T1" fmla="*/ 21 h 21"/>
                  <a:gd name="T2" fmla="*/ 11 w 19"/>
                  <a:gd name="T3" fmla="*/ 4 h 21"/>
                  <a:gd name="T4" fmla="*/ 3 w 19"/>
                  <a:gd name="T5" fmla="*/ 2 h 21"/>
                  <a:gd name="T6" fmla="*/ 4 w 19"/>
                  <a:gd name="T7" fmla="*/ 9 h 21"/>
                  <a:gd name="T8" fmla="*/ 17 w 19"/>
                  <a:gd name="T9" fmla="*/ 21 h 21"/>
                </a:gdLst>
                <a:ahLst/>
                <a:cxnLst>
                  <a:cxn ang="0">
                    <a:pos x="T0" y="T1"/>
                  </a:cxn>
                  <a:cxn ang="0">
                    <a:pos x="T2" y="T3"/>
                  </a:cxn>
                  <a:cxn ang="0">
                    <a:pos x="T4" y="T5"/>
                  </a:cxn>
                  <a:cxn ang="0">
                    <a:pos x="T6" y="T7"/>
                  </a:cxn>
                  <a:cxn ang="0">
                    <a:pos x="T8" y="T9"/>
                  </a:cxn>
                </a:cxnLst>
                <a:rect l="0" t="0" r="r" b="b"/>
                <a:pathLst>
                  <a:path w="19" h="21">
                    <a:moveTo>
                      <a:pt x="17" y="21"/>
                    </a:moveTo>
                    <a:cubicBezTo>
                      <a:pt x="19" y="14"/>
                      <a:pt x="13" y="9"/>
                      <a:pt x="11" y="4"/>
                    </a:cubicBezTo>
                    <a:cubicBezTo>
                      <a:pt x="9" y="0"/>
                      <a:pt x="6" y="0"/>
                      <a:pt x="3" y="2"/>
                    </a:cubicBezTo>
                    <a:cubicBezTo>
                      <a:pt x="0" y="4"/>
                      <a:pt x="2" y="7"/>
                      <a:pt x="4" y="9"/>
                    </a:cubicBezTo>
                    <a:cubicBezTo>
                      <a:pt x="8" y="13"/>
                      <a:pt x="12" y="17"/>
                      <a:pt x="17" y="2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1" name="Freeform 80">
                <a:extLst>
                  <a:ext uri="{FF2B5EF4-FFF2-40B4-BE49-F238E27FC236}">
                    <a16:creationId xmlns:a16="http://schemas.microsoft.com/office/drawing/2014/main" id="{ABB490ED-3D9E-4417-8A9D-A845A451F535}"/>
                  </a:ext>
                </a:extLst>
              </p:cNvPr>
              <p:cNvSpPr>
                <a:spLocks/>
              </p:cNvSpPr>
              <p:nvPr/>
            </p:nvSpPr>
            <p:spPr bwMode="auto">
              <a:xfrm>
                <a:off x="10302421" y="2287614"/>
                <a:ext cx="66032" cy="22908"/>
              </a:xfrm>
              <a:custGeom>
                <a:avLst/>
                <a:gdLst>
                  <a:gd name="T0" fmla="*/ 0 w 28"/>
                  <a:gd name="T1" fmla="*/ 2 h 10"/>
                  <a:gd name="T2" fmla="*/ 28 w 28"/>
                  <a:gd name="T3" fmla="*/ 6 h 10"/>
                  <a:gd name="T4" fmla="*/ 0 w 28"/>
                  <a:gd name="T5" fmla="*/ 2 h 10"/>
                </a:gdLst>
                <a:ahLst/>
                <a:cxnLst>
                  <a:cxn ang="0">
                    <a:pos x="T0" y="T1"/>
                  </a:cxn>
                  <a:cxn ang="0">
                    <a:pos x="T2" y="T3"/>
                  </a:cxn>
                  <a:cxn ang="0">
                    <a:pos x="T4" y="T5"/>
                  </a:cxn>
                </a:cxnLst>
                <a:rect l="0" t="0" r="r" b="b"/>
                <a:pathLst>
                  <a:path w="28" h="10">
                    <a:moveTo>
                      <a:pt x="0" y="2"/>
                    </a:moveTo>
                    <a:cubicBezTo>
                      <a:pt x="9" y="10"/>
                      <a:pt x="16" y="7"/>
                      <a:pt x="28" y="6"/>
                    </a:cubicBezTo>
                    <a:cubicBezTo>
                      <a:pt x="17" y="0"/>
                      <a:pt x="9" y="1"/>
                      <a:pt x="0" y="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2" name="Freeform 81">
                <a:extLst>
                  <a:ext uri="{FF2B5EF4-FFF2-40B4-BE49-F238E27FC236}">
                    <a16:creationId xmlns:a16="http://schemas.microsoft.com/office/drawing/2014/main" id="{8C46B367-95E1-4D1D-85FC-B84A49DA7EA1}"/>
                  </a:ext>
                </a:extLst>
              </p:cNvPr>
              <p:cNvSpPr>
                <a:spLocks/>
              </p:cNvSpPr>
              <p:nvPr/>
            </p:nvSpPr>
            <p:spPr bwMode="auto">
              <a:xfrm>
                <a:off x="4299023" y="2749828"/>
                <a:ext cx="59293" cy="26951"/>
              </a:xfrm>
              <a:custGeom>
                <a:avLst/>
                <a:gdLst>
                  <a:gd name="T0" fmla="*/ 25 w 25"/>
                  <a:gd name="T1" fmla="*/ 9 h 11"/>
                  <a:gd name="T2" fmla="*/ 0 w 25"/>
                  <a:gd name="T3" fmla="*/ 0 h 11"/>
                  <a:gd name="T4" fmla="*/ 25 w 25"/>
                  <a:gd name="T5" fmla="*/ 9 h 11"/>
                </a:gdLst>
                <a:ahLst/>
                <a:cxnLst>
                  <a:cxn ang="0">
                    <a:pos x="T0" y="T1"/>
                  </a:cxn>
                  <a:cxn ang="0">
                    <a:pos x="T2" y="T3"/>
                  </a:cxn>
                  <a:cxn ang="0">
                    <a:pos x="T4" y="T5"/>
                  </a:cxn>
                </a:cxnLst>
                <a:rect l="0" t="0" r="r" b="b"/>
                <a:pathLst>
                  <a:path w="25" h="11">
                    <a:moveTo>
                      <a:pt x="25" y="9"/>
                    </a:moveTo>
                    <a:cubicBezTo>
                      <a:pt x="17" y="4"/>
                      <a:pt x="10" y="2"/>
                      <a:pt x="0" y="0"/>
                    </a:cubicBezTo>
                    <a:cubicBezTo>
                      <a:pt x="13" y="11"/>
                      <a:pt x="13" y="11"/>
                      <a:pt x="25" y="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3" name="Freeform 82">
                <a:extLst>
                  <a:ext uri="{FF2B5EF4-FFF2-40B4-BE49-F238E27FC236}">
                    <a16:creationId xmlns:a16="http://schemas.microsoft.com/office/drawing/2014/main" id="{DAE75CBF-2184-4DA4-A006-68880EE82D3E}"/>
                  </a:ext>
                </a:extLst>
              </p:cNvPr>
              <p:cNvSpPr>
                <a:spLocks/>
              </p:cNvSpPr>
              <p:nvPr/>
            </p:nvSpPr>
            <p:spPr bwMode="auto">
              <a:xfrm>
                <a:off x="3540344" y="1650215"/>
                <a:ext cx="55251" cy="28299"/>
              </a:xfrm>
              <a:custGeom>
                <a:avLst/>
                <a:gdLst>
                  <a:gd name="T0" fmla="*/ 23 w 23"/>
                  <a:gd name="T1" fmla="*/ 5 h 12"/>
                  <a:gd name="T2" fmla="*/ 0 w 23"/>
                  <a:gd name="T3" fmla="*/ 9 h 12"/>
                  <a:gd name="T4" fmla="*/ 23 w 23"/>
                  <a:gd name="T5" fmla="*/ 5 h 12"/>
                </a:gdLst>
                <a:ahLst/>
                <a:cxnLst>
                  <a:cxn ang="0">
                    <a:pos x="T0" y="T1"/>
                  </a:cxn>
                  <a:cxn ang="0">
                    <a:pos x="T2" y="T3"/>
                  </a:cxn>
                  <a:cxn ang="0">
                    <a:pos x="T4" y="T5"/>
                  </a:cxn>
                </a:cxnLst>
                <a:rect l="0" t="0" r="r" b="b"/>
                <a:pathLst>
                  <a:path w="23" h="12">
                    <a:moveTo>
                      <a:pt x="23" y="5"/>
                    </a:moveTo>
                    <a:cubicBezTo>
                      <a:pt x="16" y="6"/>
                      <a:pt x="8" y="0"/>
                      <a:pt x="0" y="9"/>
                    </a:cubicBezTo>
                    <a:cubicBezTo>
                      <a:pt x="9" y="10"/>
                      <a:pt x="17" y="12"/>
                      <a:pt x="23" y="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4" name="Freeform 83">
                <a:extLst>
                  <a:ext uri="{FF2B5EF4-FFF2-40B4-BE49-F238E27FC236}">
                    <a16:creationId xmlns:a16="http://schemas.microsoft.com/office/drawing/2014/main" id="{5016B19C-294A-4C3B-B0B7-A89BABFBC469}"/>
                  </a:ext>
                </a:extLst>
              </p:cNvPr>
              <p:cNvSpPr>
                <a:spLocks/>
              </p:cNvSpPr>
              <p:nvPr/>
            </p:nvSpPr>
            <p:spPr bwMode="auto">
              <a:xfrm>
                <a:off x="3307216" y="1656954"/>
                <a:ext cx="35036" cy="36383"/>
              </a:xfrm>
              <a:custGeom>
                <a:avLst/>
                <a:gdLst>
                  <a:gd name="T0" fmla="*/ 15 w 15"/>
                  <a:gd name="T1" fmla="*/ 11 h 15"/>
                  <a:gd name="T2" fmla="*/ 3 w 15"/>
                  <a:gd name="T3" fmla="*/ 1 h 15"/>
                  <a:gd name="T4" fmla="*/ 1 w 15"/>
                  <a:gd name="T5" fmla="*/ 7 h 15"/>
                  <a:gd name="T6" fmla="*/ 15 w 15"/>
                  <a:gd name="T7" fmla="*/ 11 h 15"/>
                </a:gdLst>
                <a:ahLst/>
                <a:cxnLst>
                  <a:cxn ang="0">
                    <a:pos x="T0" y="T1"/>
                  </a:cxn>
                  <a:cxn ang="0">
                    <a:pos x="T2" y="T3"/>
                  </a:cxn>
                  <a:cxn ang="0">
                    <a:pos x="T4" y="T5"/>
                  </a:cxn>
                  <a:cxn ang="0">
                    <a:pos x="T6" y="T7"/>
                  </a:cxn>
                </a:cxnLst>
                <a:rect l="0" t="0" r="r" b="b"/>
                <a:pathLst>
                  <a:path w="15" h="15">
                    <a:moveTo>
                      <a:pt x="15" y="11"/>
                    </a:moveTo>
                    <a:cubicBezTo>
                      <a:pt x="12" y="6"/>
                      <a:pt x="10" y="0"/>
                      <a:pt x="3" y="1"/>
                    </a:cubicBezTo>
                    <a:cubicBezTo>
                      <a:pt x="0" y="2"/>
                      <a:pt x="0" y="4"/>
                      <a:pt x="1" y="7"/>
                    </a:cubicBezTo>
                    <a:cubicBezTo>
                      <a:pt x="4" y="13"/>
                      <a:pt x="8" y="15"/>
                      <a:pt x="15" y="1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5" name="Freeform 84">
                <a:extLst>
                  <a:ext uri="{FF2B5EF4-FFF2-40B4-BE49-F238E27FC236}">
                    <a16:creationId xmlns:a16="http://schemas.microsoft.com/office/drawing/2014/main" id="{6F5FB975-8589-472C-AB6E-60F97276DBA0}"/>
                  </a:ext>
                </a:extLst>
              </p:cNvPr>
              <p:cNvSpPr>
                <a:spLocks/>
              </p:cNvSpPr>
              <p:nvPr/>
            </p:nvSpPr>
            <p:spPr bwMode="auto">
              <a:xfrm>
                <a:off x="7269055" y="203157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6" name="Freeform 85">
                <a:extLst>
                  <a:ext uri="{FF2B5EF4-FFF2-40B4-BE49-F238E27FC236}">
                    <a16:creationId xmlns:a16="http://schemas.microsoft.com/office/drawing/2014/main" id="{31710D44-78E0-468D-8B80-F83A59EB2837}"/>
                  </a:ext>
                </a:extLst>
              </p:cNvPr>
              <p:cNvSpPr>
                <a:spLocks/>
              </p:cNvSpPr>
              <p:nvPr/>
            </p:nvSpPr>
            <p:spPr bwMode="auto">
              <a:xfrm>
                <a:off x="7228628" y="2010016"/>
                <a:ext cx="40426" cy="26951"/>
              </a:xfrm>
              <a:custGeom>
                <a:avLst/>
                <a:gdLst>
                  <a:gd name="T0" fmla="*/ 2 w 17"/>
                  <a:gd name="T1" fmla="*/ 0 h 11"/>
                  <a:gd name="T2" fmla="*/ 0 w 17"/>
                  <a:gd name="T3" fmla="*/ 3 h 11"/>
                  <a:gd name="T4" fmla="*/ 14 w 17"/>
                  <a:gd name="T5" fmla="*/ 9 h 11"/>
                  <a:gd name="T6" fmla="*/ 17 w 17"/>
                  <a:gd name="T7" fmla="*/ 9 h 11"/>
                  <a:gd name="T8" fmla="*/ 2 w 17"/>
                  <a:gd name="T9" fmla="*/ 0 h 11"/>
                </a:gdLst>
                <a:ahLst/>
                <a:cxnLst>
                  <a:cxn ang="0">
                    <a:pos x="T0" y="T1"/>
                  </a:cxn>
                  <a:cxn ang="0">
                    <a:pos x="T2" y="T3"/>
                  </a:cxn>
                  <a:cxn ang="0">
                    <a:pos x="T4" y="T5"/>
                  </a:cxn>
                  <a:cxn ang="0">
                    <a:pos x="T6" y="T7"/>
                  </a:cxn>
                  <a:cxn ang="0">
                    <a:pos x="T8" y="T9"/>
                  </a:cxn>
                </a:cxnLst>
                <a:rect l="0" t="0" r="r" b="b"/>
                <a:pathLst>
                  <a:path w="17" h="11">
                    <a:moveTo>
                      <a:pt x="2" y="0"/>
                    </a:moveTo>
                    <a:cubicBezTo>
                      <a:pt x="1" y="0"/>
                      <a:pt x="0" y="0"/>
                      <a:pt x="0" y="3"/>
                    </a:cubicBezTo>
                    <a:cubicBezTo>
                      <a:pt x="2" y="11"/>
                      <a:pt x="9" y="9"/>
                      <a:pt x="14" y="9"/>
                    </a:cubicBezTo>
                    <a:cubicBezTo>
                      <a:pt x="15" y="9"/>
                      <a:pt x="16" y="9"/>
                      <a:pt x="17" y="9"/>
                    </a:cubicBezTo>
                    <a:cubicBezTo>
                      <a:pt x="15" y="1"/>
                      <a:pt x="9" y="0"/>
                      <a:pt x="2"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7" name="Freeform 86">
                <a:extLst>
                  <a:ext uri="{FF2B5EF4-FFF2-40B4-BE49-F238E27FC236}">
                    <a16:creationId xmlns:a16="http://schemas.microsoft.com/office/drawing/2014/main" id="{6C94C55E-DBB5-4EE1-877D-0461C97FDDCE}"/>
                  </a:ext>
                </a:extLst>
              </p:cNvPr>
              <p:cNvSpPr>
                <a:spLocks/>
              </p:cNvSpPr>
              <p:nvPr/>
            </p:nvSpPr>
            <p:spPr bwMode="auto">
              <a:xfrm>
                <a:off x="8735205" y="4257751"/>
                <a:ext cx="74116" cy="49860"/>
              </a:xfrm>
              <a:custGeom>
                <a:avLst/>
                <a:gdLst>
                  <a:gd name="T0" fmla="*/ 31 w 31"/>
                  <a:gd name="T1" fmla="*/ 0 h 21"/>
                  <a:gd name="T2" fmla="*/ 13 w 31"/>
                  <a:gd name="T3" fmla="*/ 8 h 21"/>
                  <a:gd name="T4" fmla="*/ 0 w 31"/>
                  <a:gd name="T5" fmla="*/ 16 h 21"/>
                  <a:gd name="T6" fmla="*/ 3 w 31"/>
                  <a:gd name="T7" fmla="*/ 21 h 21"/>
                  <a:gd name="T8" fmla="*/ 15 w 31"/>
                  <a:gd name="T9" fmla="*/ 11 h 21"/>
                  <a:gd name="T10" fmla="*/ 15 w 31"/>
                  <a:gd name="T11" fmla="*/ 9 h 21"/>
                  <a:gd name="T12" fmla="*/ 31 w 31"/>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31" h="21">
                    <a:moveTo>
                      <a:pt x="31" y="0"/>
                    </a:moveTo>
                    <a:cubicBezTo>
                      <a:pt x="23" y="5"/>
                      <a:pt x="16" y="0"/>
                      <a:pt x="13" y="8"/>
                    </a:cubicBezTo>
                    <a:cubicBezTo>
                      <a:pt x="8" y="10"/>
                      <a:pt x="1" y="8"/>
                      <a:pt x="0" y="16"/>
                    </a:cubicBezTo>
                    <a:cubicBezTo>
                      <a:pt x="0" y="18"/>
                      <a:pt x="0" y="21"/>
                      <a:pt x="3" y="21"/>
                    </a:cubicBezTo>
                    <a:cubicBezTo>
                      <a:pt x="10" y="21"/>
                      <a:pt x="12" y="15"/>
                      <a:pt x="15" y="11"/>
                    </a:cubicBezTo>
                    <a:cubicBezTo>
                      <a:pt x="15" y="10"/>
                      <a:pt x="15" y="10"/>
                      <a:pt x="15" y="9"/>
                    </a:cubicBezTo>
                    <a:cubicBezTo>
                      <a:pt x="20" y="8"/>
                      <a:pt x="27" y="11"/>
                      <a:pt x="31"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8" name="Freeform 87">
                <a:extLst>
                  <a:ext uri="{FF2B5EF4-FFF2-40B4-BE49-F238E27FC236}">
                    <a16:creationId xmlns:a16="http://schemas.microsoft.com/office/drawing/2014/main" id="{659CDDD2-7187-4109-A901-C23515D21D1A}"/>
                  </a:ext>
                </a:extLst>
              </p:cNvPr>
              <p:cNvSpPr>
                <a:spLocks/>
              </p:cNvSpPr>
              <p:nvPr/>
            </p:nvSpPr>
            <p:spPr bwMode="auto">
              <a:xfrm>
                <a:off x="4005254" y="2067960"/>
                <a:ext cx="2695" cy="4042"/>
              </a:xfrm>
              <a:custGeom>
                <a:avLst/>
                <a:gdLst>
                  <a:gd name="T0" fmla="*/ 1 w 1"/>
                  <a:gd name="T1" fmla="*/ 1 h 2"/>
                  <a:gd name="T2" fmla="*/ 0 w 1"/>
                  <a:gd name="T3" fmla="*/ 0 h 2"/>
                  <a:gd name="T4" fmla="*/ 0 w 1"/>
                  <a:gd name="T5" fmla="*/ 2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1" y="0"/>
                      <a:pt x="0" y="0"/>
                    </a:cubicBezTo>
                    <a:cubicBezTo>
                      <a:pt x="0" y="1"/>
                      <a:pt x="0" y="1"/>
                      <a:pt x="0" y="2"/>
                    </a:cubicBezTo>
                    <a:cubicBezTo>
                      <a:pt x="1" y="2"/>
                      <a:pt x="1" y="1"/>
                      <a:pt x="1" y="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9" name="Freeform 88">
                <a:extLst>
                  <a:ext uri="{FF2B5EF4-FFF2-40B4-BE49-F238E27FC236}">
                    <a16:creationId xmlns:a16="http://schemas.microsoft.com/office/drawing/2014/main" id="{05085CD5-3107-453C-B757-A5CCDED13FB4}"/>
                  </a:ext>
                </a:extLst>
              </p:cNvPr>
              <p:cNvSpPr>
                <a:spLocks/>
              </p:cNvSpPr>
              <p:nvPr/>
            </p:nvSpPr>
            <p:spPr bwMode="auto">
              <a:xfrm>
                <a:off x="4005254" y="2065266"/>
                <a:ext cx="0" cy="2695"/>
              </a:xfrm>
              <a:custGeom>
                <a:avLst/>
                <a:gdLst>
                  <a:gd name="T0" fmla="*/ 1 h 1"/>
                  <a:gd name="T1" fmla="*/ 0 h 1"/>
                  <a:gd name="T2" fmla="*/ 1 h 1"/>
                  <a:gd name="T3" fmla="*/ 1 h 1"/>
                </a:gdLst>
                <a:ahLst/>
                <a:cxnLst>
                  <a:cxn ang="0">
                    <a:pos x="0" y="T0"/>
                  </a:cxn>
                  <a:cxn ang="0">
                    <a:pos x="0" y="T1"/>
                  </a:cxn>
                  <a:cxn ang="0">
                    <a:pos x="0" y="T2"/>
                  </a:cxn>
                  <a:cxn ang="0">
                    <a:pos x="0" y="T3"/>
                  </a:cxn>
                </a:cxnLst>
                <a:rect l="0" t="0" r="r" b="b"/>
                <a:pathLst>
                  <a:path h="1">
                    <a:moveTo>
                      <a:pt x="0" y="1"/>
                    </a:moveTo>
                    <a:cubicBezTo>
                      <a:pt x="0" y="1"/>
                      <a:pt x="0" y="0"/>
                      <a:pt x="0" y="0"/>
                    </a:cubicBezTo>
                    <a:cubicBezTo>
                      <a:pt x="0" y="1"/>
                      <a:pt x="0" y="1"/>
                      <a:pt x="0" y="1"/>
                    </a:cubicBezTo>
                    <a:cubicBezTo>
                      <a:pt x="0" y="1"/>
                      <a:pt x="0" y="1"/>
                      <a:pt x="0" y="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90" name="Freeform 89">
                <a:extLst>
                  <a:ext uri="{FF2B5EF4-FFF2-40B4-BE49-F238E27FC236}">
                    <a16:creationId xmlns:a16="http://schemas.microsoft.com/office/drawing/2014/main" id="{E0EDED47-02C2-40B8-A48E-FCCE3B8BE2F6}"/>
                  </a:ext>
                </a:extLst>
              </p:cNvPr>
              <p:cNvSpPr>
                <a:spLocks/>
              </p:cNvSpPr>
              <p:nvPr/>
            </p:nvSpPr>
            <p:spPr bwMode="auto">
              <a:xfrm>
                <a:off x="5712618" y="2733657"/>
                <a:ext cx="4043" cy="4042"/>
              </a:xfrm>
              <a:custGeom>
                <a:avLst/>
                <a:gdLst>
                  <a:gd name="T0" fmla="*/ 0 w 2"/>
                  <a:gd name="T1" fmla="*/ 0 h 2"/>
                  <a:gd name="T2" fmla="*/ 1 w 2"/>
                  <a:gd name="T3" fmla="*/ 2 h 2"/>
                  <a:gd name="T4" fmla="*/ 2 w 2"/>
                  <a:gd name="T5" fmla="*/ 0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0" y="2"/>
                      <a:pt x="1" y="2"/>
                    </a:cubicBezTo>
                    <a:cubicBezTo>
                      <a:pt x="1" y="1"/>
                      <a:pt x="2" y="1"/>
                      <a:pt x="2" y="0"/>
                    </a:cubicBezTo>
                    <a:cubicBezTo>
                      <a:pt x="2" y="0"/>
                      <a:pt x="2" y="0"/>
                      <a:pt x="2" y="0"/>
                    </a:cubicBezTo>
                    <a:cubicBezTo>
                      <a:pt x="1"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grpSp>
        <p:grpSp>
          <p:nvGrpSpPr>
            <p:cNvPr id="112" name="Group 111">
              <a:extLst>
                <a:ext uri="{FF2B5EF4-FFF2-40B4-BE49-F238E27FC236}">
                  <a16:creationId xmlns:a16="http://schemas.microsoft.com/office/drawing/2014/main" id="{0843D580-E219-463C-A86A-0124471AE0A8}"/>
                </a:ext>
              </a:extLst>
            </p:cNvPr>
            <p:cNvGrpSpPr/>
            <p:nvPr/>
          </p:nvGrpSpPr>
          <p:grpSpPr>
            <a:xfrm>
              <a:off x="2920008" y="1068974"/>
              <a:ext cx="7347942" cy="4232273"/>
              <a:chOff x="2929065" y="993284"/>
              <a:chExt cx="7347942" cy="4232273"/>
            </a:xfrm>
          </p:grpSpPr>
          <p:grpSp>
            <p:nvGrpSpPr>
              <p:cNvPr id="93" name="Group 92">
                <a:extLst>
                  <a:ext uri="{FF2B5EF4-FFF2-40B4-BE49-F238E27FC236}">
                    <a16:creationId xmlns:a16="http://schemas.microsoft.com/office/drawing/2014/main" id="{5438A978-C396-44C4-8E30-14F6F7A1357A}"/>
                  </a:ext>
                </a:extLst>
              </p:cNvPr>
              <p:cNvGrpSpPr/>
              <p:nvPr/>
            </p:nvGrpSpPr>
            <p:grpSpPr>
              <a:xfrm>
                <a:off x="3020954" y="993284"/>
                <a:ext cx="6168206" cy="1289705"/>
                <a:chOff x="2747580" y="936171"/>
                <a:chExt cx="6168206" cy="1289705"/>
              </a:xfrm>
            </p:grpSpPr>
            <p:sp>
              <p:nvSpPr>
                <p:cNvPr id="91" name="Rectangle 90">
                  <a:extLst>
                    <a:ext uri="{FF2B5EF4-FFF2-40B4-BE49-F238E27FC236}">
                      <a16:creationId xmlns:a16="http://schemas.microsoft.com/office/drawing/2014/main" id="{FCCD0F68-C01C-400C-8EA9-2DAC39AB0C0F}"/>
                    </a:ext>
                  </a:extLst>
                </p:cNvPr>
                <p:cNvSpPr/>
                <p:nvPr/>
              </p:nvSpPr>
              <p:spPr>
                <a:xfrm>
                  <a:off x="5739318" y="936171"/>
                  <a:ext cx="184731"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800" b="1" i="0" u="none" strike="noStrike" kern="1200" cap="none" spc="0" normalizeH="0" baseline="0" noProof="0" dirty="0">
                    <a:ln>
                      <a:noFill/>
                    </a:ln>
                    <a:solidFill>
                      <a:srgbClr val="FF5A5F"/>
                    </a:solidFill>
                    <a:effectLst/>
                    <a:uLnTx/>
                    <a:uFillTx/>
                    <a:latin typeface="Airbnb Cereal Light"/>
                    <a:ea typeface="+mn-ea"/>
                    <a:cs typeface="+mn-cs"/>
                  </a:endParaRPr>
                </a:p>
              </p:txBody>
            </p:sp>
            <p:sp>
              <p:nvSpPr>
                <p:cNvPr id="92" name="object 4">
                  <a:extLst>
                    <a:ext uri="{FF2B5EF4-FFF2-40B4-BE49-F238E27FC236}">
                      <a16:creationId xmlns:a16="http://schemas.microsoft.com/office/drawing/2014/main" id="{4DA8F2CA-6FD8-4138-85AF-F592F9B46959}"/>
                    </a:ext>
                  </a:extLst>
                </p:cNvPr>
                <p:cNvSpPr txBox="1"/>
                <p:nvPr/>
              </p:nvSpPr>
              <p:spPr>
                <a:xfrm>
                  <a:off x="2747580" y="1825125"/>
                  <a:ext cx="6168206" cy="400751"/>
                </a:xfrm>
                <a:prstGeom prst="rect">
                  <a:avLst/>
                </a:prstGeom>
              </p:spPr>
              <p:txBody>
                <a:bodyPr vert="horz" wrap="square" lIns="0" tIns="31115" rIns="0" bIns="0" rtlCol="0">
                  <a:spAutoFit/>
                </a:bodyPr>
                <a:lstStyle/>
                <a:p>
                  <a:pPr marL="12700" marR="5080" lvl="0" indent="0" algn="ctr" defTabSz="914400" rtl="0" eaLnBrk="1" fontAlgn="auto" latinLnBrk="0" hangingPunct="1">
                    <a:lnSpc>
                      <a:spcPct val="100000"/>
                    </a:lnSpc>
                    <a:spcBef>
                      <a:spcPts val="245"/>
                    </a:spcBef>
                    <a:spcAft>
                      <a:spcPts val="0"/>
                    </a:spcAft>
                    <a:buClrTx/>
                    <a:buSzTx/>
                    <a:buFontTx/>
                    <a:buNone/>
                    <a:tabLst/>
                    <a:defRPr/>
                  </a:pPr>
                  <a:endParaRPr kumimoji="0" sz="2400" b="0" i="0" u="none" strike="noStrike" kern="1200" cap="none" spc="0" normalizeH="0" baseline="0" noProof="0" dirty="0">
                    <a:ln>
                      <a:noFill/>
                    </a:ln>
                    <a:solidFill>
                      <a:prstClr val="black">
                        <a:lumMod val="75000"/>
                        <a:lumOff val="25000"/>
                      </a:prstClr>
                    </a:solidFill>
                    <a:effectLst/>
                    <a:uLnTx/>
                    <a:uFillTx/>
                    <a:latin typeface="Circular"/>
                    <a:ea typeface="+mn-ea"/>
                    <a:cs typeface="Arial"/>
                  </a:endParaRPr>
                </a:p>
              </p:txBody>
            </p:sp>
          </p:grpSp>
          <p:grpSp>
            <p:nvGrpSpPr>
              <p:cNvPr id="99" name="Group 98">
                <a:extLst>
                  <a:ext uri="{FF2B5EF4-FFF2-40B4-BE49-F238E27FC236}">
                    <a16:creationId xmlns:a16="http://schemas.microsoft.com/office/drawing/2014/main" id="{8AFE661C-30D6-4936-B999-982AC32C7CF5}"/>
                  </a:ext>
                </a:extLst>
              </p:cNvPr>
              <p:cNvGrpSpPr/>
              <p:nvPr/>
            </p:nvGrpSpPr>
            <p:grpSpPr>
              <a:xfrm>
                <a:off x="2929065" y="3966110"/>
                <a:ext cx="7347942" cy="1259447"/>
                <a:chOff x="3260432" y="4264394"/>
                <a:chExt cx="7347942" cy="1259447"/>
              </a:xfrm>
            </p:grpSpPr>
            <p:sp>
              <p:nvSpPr>
                <p:cNvPr id="111" name="Rectangle 110">
                  <a:extLst>
                    <a:ext uri="{FF2B5EF4-FFF2-40B4-BE49-F238E27FC236}">
                      <a16:creationId xmlns:a16="http://schemas.microsoft.com/office/drawing/2014/main" id="{DB470D50-C356-4484-B582-DFA06EA9E2EE}"/>
                    </a:ext>
                  </a:extLst>
                </p:cNvPr>
                <p:cNvSpPr/>
                <p:nvPr/>
              </p:nvSpPr>
              <p:spPr>
                <a:xfrm>
                  <a:off x="3260432" y="5154509"/>
                  <a:ext cx="184731"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Airbnb Cereal Light"/>
                    <a:ea typeface="+mn-ea"/>
                    <a:cs typeface="+mn-cs"/>
                  </a:endParaRPr>
                </a:p>
              </p:txBody>
            </p:sp>
            <p:sp>
              <p:nvSpPr>
                <p:cNvPr id="109" name="Rectangle 108">
                  <a:extLst>
                    <a:ext uri="{FF2B5EF4-FFF2-40B4-BE49-F238E27FC236}">
                      <a16:creationId xmlns:a16="http://schemas.microsoft.com/office/drawing/2014/main" id="{A1BC9E0F-4ACE-42AD-90F1-9004D69F0FEB}"/>
                    </a:ext>
                  </a:extLst>
                </p:cNvPr>
                <p:cNvSpPr/>
                <p:nvPr/>
              </p:nvSpPr>
              <p:spPr>
                <a:xfrm>
                  <a:off x="6344058" y="5154509"/>
                  <a:ext cx="184730"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Airbnb Cereal Light"/>
                    <a:ea typeface="+mn-ea"/>
                    <a:cs typeface="+mn-cs"/>
                  </a:endParaRPr>
                </a:p>
              </p:txBody>
            </p:sp>
            <p:grpSp>
              <p:nvGrpSpPr>
                <p:cNvPr id="105" name="Group 104">
                  <a:extLst>
                    <a:ext uri="{FF2B5EF4-FFF2-40B4-BE49-F238E27FC236}">
                      <a16:creationId xmlns:a16="http://schemas.microsoft.com/office/drawing/2014/main" id="{9E679F2F-FECF-474C-B9D6-57C9B2C219AA}"/>
                    </a:ext>
                  </a:extLst>
                </p:cNvPr>
                <p:cNvGrpSpPr/>
                <p:nvPr/>
              </p:nvGrpSpPr>
              <p:grpSpPr>
                <a:xfrm>
                  <a:off x="8431724" y="4264394"/>
                  <a:ext cx="2176650" cy="1259447"/>
                  <a:chOff x="2218713" y="4027855"/>
                  <a:chExt cx="2176650" cy="1259447"/>
                </a:xfrm>
              </p:grpSpPr>
              <p:sp>
                <p:nvSpPr>
                  <p:cNvPr id="106" name="Rectangle 105">
                    <a:extLst>
                      <a:ext uri="{FF2B5EF4-FFF2-40B4-BE49-F238E27FC236}">
                        <a16:creationId xmlns:a16="http://schemas.microsoft.com/office/drawing/2014/main" id="{136FBECC-2D4E-4738-B0A2-A4E7B77203B4}"/>
                      </a:ext>
                    </a:extLst>
                  </p:cNvPr>
                  <p:cNvSpPr/>
                  <p:nvPr/>
                </p:nvSpPr>
                <p:spPr>
                  <a:xfrm>
                    <a:off x="2508388" y="4027855"/>
                    <a:ext cx="1668244" cy="486287"/>
                  </a:xfrm>
                  <a:prstGeom prst="rect">
                    <a:avLst/>
                  </a:prstGeom>
                </p:spPr>
                <p:txBody>
                  <a:bodyPr wrap="square">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black">
                          <a:lumMod val="75000"/>
                          <a:lumOff val="25000"/>
                        </a:prstClr>
                      </a:solidFill>
                      <a:effectLst/>
                      <a:uLnTx/>
                      <a:uFillTx/>
                      <a:latin typeface="Airbnb Cereal Light"/>
                      <a:ea typeface="+mn-ea"/>
                      <a:cs typeface="+mn-cs"/>
                    </a:endParaRPr>
                  </a:p>
                </p:txBody>
              </p:sp>
              <p:sp>
                <p:nvSpPr>
                  <p:cNvPr id="107" name="Rectangle 106">
                    <a:extLst>
                      <a:ext uri="{FF2B5EF4-FFF2-40B4-BE49-F238E27FC236}">
                        <a16:creationId xmlns:a16="http://schemas.microsoft.com/office/drawing/2014/main" id="{F9464124-6884-44B3-8607-57A9CDBB4B1A}"/>
                      </a:ext>
                    </a:extLst>
                  </p:cNvPr>
                  <p:cNvSpPr/>
                  <p:nvPr/>
                </p:nvSpPr>
                <p:spPr>
                  <a:xfrm>
                    <a:off x="2218713" y="4917970"/>
                    <a:ext cx="2176650"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Airbnb Cereal Light"/>
                      <a:ea typeface="+mn-ea"/>
                      <a:cs typeface="+mn-cs"/>
                    </a:endParaRPr>
                  </a:p>
                </p:txBody>
              </p:sp>
            </p:grpSp>
          </p:grpSp>
        </p:grpSp>
      </p:grpSp>
      <p:sp>
        <p:nvSpPr>
          <p:cNvPr id="114" name="Slide Number Placeholder 11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117" name="Title 116"/>
          <p:cNvSpPr>
            <a:spLocks noGrp="1"/>
          </p:cNvSpPr>
          <p:nvPr>
            <p:ph type="title"/>
          </p:nvPr>
        </p:nvSpPr>
        <p:spPr/>
        <p:txBody>
          <a:bodyPr/>
          <a:lstStyle/>
          <a:p>
            <a:pPr algn="r"/>
            <a:r>
              <a:rPr lang="en-US" sz="3600" dirty="0" smtClean="0">
                <a:latin typeface="Rockwell" panose="02060603020205020403" pitchFamily="18" charset="0"/>
              </a:rPr>
              <a:t>Objective</a:t>
            </a:r>
            <a:endParaRPr lang="en-US" sz="3600" dirty="0">
              <a:latin typeface="Rockwell" panose="02060603020205020403" pitchFamily="18" charset="0"/>
            </a:endParaRPr>
          </a:p>
        </p:txBody>
      </p:sp>
      <p:sp>
        <p:nvSpPr>
          <p:cNvPr id="95" name="Rectangle 94"/>
          <p:cNvSpPr/>
          <p:nvPr/>
        </p:nvSpPr>
        <p:spPr>
          <a:xfrm>
            <a:off x="1312367" y="1582341"/>
            <a:ext cx="9736478" cy="3139321"/>
          </a:xfrm>
          <a:prstGeom prst="rect">
            <a:avLst/>
          </a:prstGeom>
        </p:spPr>
        <p:txBody>
          <a:bodyPr wrap="square">
            <a:spAutoFit/>
          </a:bodyPr>
          <a:lstStyle/>
          <a:p>
            <a:pPr marL="285750" indent="-285750">
              <a:buFont typeface="Arial" panose="020B0604020202020204" pitchFamily="34" charset="0"/>
              <a:buChar char="•"/>
            </a:pPr>
            <a:r>
              <a:rPr lang="en-US" dirty="0">
                <a:latin typeface="Rockwell" panose="02060603020205020403" pitchFamily="18" charset="0"/>
              </a:rPr>
              <a:t>The purpose of this analysis is to understand what makes a host a super host, More or less the host behavior and find trends in Airbnb host behavior, and identify gaps in what listings offer versus what Airbnb customers are looking for</a:t>
            </a:r>
            <a:r>
              <a:rPr lang="en-US" dirty="0" smtClean="0">
                <a:latin typeface="Rockwell" panose="02060603020205020403" pitchFamily="18" charset="0"/>
              </a:rPr>
              <a:t>.</a:t>
            </a:r>
          </a:p>
          <a:p>
            <a:endParaRPr lang="en-US" dirty="0">
              <a:latin typeface="Rockwell" panose="02060603020205020403" pitchFamily="18" charset="0"/>
            </a:endParaRPr>
          </a:p>
          <a:p>
            <a:pPr marL="285750" indent="-285750">
              <a:buFont typeface="Arial" panose="020B0604020202020204" pitchFamily="34" charset="0"/>
              <a:buChar char="•"/>
            </a:pPr>
            <a:r>
              <a:rPr lang="en-US" dirty="0">
                <a:latin typeface="Rockwell" panose="02060603020205020403" pitchFamily="18" charset="0"/>
              </a:rPr>
              <a:t>The data includes listings and reviews and covers the Toronto, Vancouver, Beijing, Dallas, Austin, Athens etc. area</a:t>
            </a:r>
            <a:r>
              <a:rPr lang="en-US" dirty="0" smtClean="0">
                <a:latin typeface="Rockwell" panose="02060603020205020403" pitchFamily="18" charset="0"/>
              </a:rPr>
              <a:t>.</a:t>
            </a:r>
          </a:p>
          <a:p>
            <a:endParaRPr lang="en-US" dirty="0" smtClean="0">
              <a:latin typeface="Rockwell" panose="02060603020205020403" pitchFamily="18" charset="0"/>
            </a:endParaRPr>
          </a:p>
          <a:p>
            <a:pPr marL="285750" indent="-285750">
              <a:buFont typeface="Arial" panose="020B0604020202020204" pitchFamily="34" charset="0"/>
              <a:buChar char="•"/>
            </a:pPr>
            <a:r>
              <a:rPr lang="en-US" dirty="0" smtClean="0">
                <a:latin typeface="Rockwell" panose="02060603020205020403" pitchFamily="18" charset="0"/>
              </a:rPr>
              <a:t>The </a:t>
            </a:r>
            <a:r>
              <a:rPr lang="en-US" dirty="0">
                <a:latin typeface="Rockwell" panose="02060603020205020403" pitchFamily="18" charset="0"/>
              </a:rPr>
              <a:t>'Listings' dataset includes information about each property and corresponding host, such as number of bedrooms, weekly/monthly price, instant bookable, and whether the host is a </a:t>
            </a:r>
            <a:r>
              <a:rPr lang="en-US" dirty="0" smtClean="0">
                <a:latin typeface="Rockwell" panose="02060603020205020403" pitchFamily="18" charset="0"/>
              </a:rPr>
              <a:t>super host. </a:t>
            </a:r>
            <a:r>
              <a:rPr lang="en-US" dirty="0">
                <a:latin typeface="Rockwell" panose="02060603020205020403" pitchFamily="18" charset="0"/>
              </a:rPr>
              <a:t>The 'Reviews' dataset includes the reviews text, listing ID, reviewer ID, and date.</a:t>
            </a:r>
          </a:p>
        </p:txBody>
      </p:sp>
    </p:spTree>
    <p:extLst>
      <p:ext uri="{BB962C8B-B14F-4D97-AF65-F5344CB8AC3E}">
        <p14:creationId xmlns:p14="http://schemas.microsoft.com/office/powerpoint/2010/main" val="17853588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 name="Group 112">
            <a:extLst>
              <a:ext uri="{FF2B5EF4-FFF2-40B4-BE49-F238E27FC236}">
                <a16:creationId xmlns:a16="http://schemas.microsoft.com/office/drawing/2014/main" id="{899CA58E-B193-43AA-B36A-B40E2E7916E8}"/>
              </a:ext>
            </a:extLst>
          </p:cNvPr>
          <p:cNvGrpSpPr/>
          <p:nvPr/>
        </p:nvGrpSpPr>
        <p:grpSpPr>
          <a:xfrm>
            <a:off x="1113513" y="1295196"/>
            <a:ext cx="10203765" cy="4908185"/>
            <a:chOff x="1113513" y="1057943"/>
            <a:chExt cx="10203765" cy="5187002"/>
          </a:xfrm>
        </p:grpSpPr>
        <p:grpSp>
          <p:nvGrpSpPr>
            <p:cNvPr id="2" name="Group 1">
              <a:extLst>
                <a:ext uri="{FF2B5EF4-FFF2-40B4-BE49-F238E27FC236}">
                  <a16:creationId xmlns:a16="http://schemas.microsoft.com/office/drawing/2014/main" id="{9938080A-EF33-4316-99CB-EF1333F82DE8}"/>
                </a:ext>
              </a:extLst>
            </p:cNvPr>
            <p:cNvGrpSpPr/>
            <p:nvPr/>
          </p:nvGrpSpPr>
          <p:grpSpPr>
            <a:xfrm>
              <a:off x="1113513" y="1057943"/>
              <a:ext cx="10203765" cy="5187002"/>
              <a:chOff x="2018944" y="1311977"/>
              <a:chExt cx="8349509" cy="4244405"/>
            </a:xfrm>
            <a:solidFill>
              <a:schemeClr val="bg1">
                <a:lumMod val="95000"/>
              </a:schemeClr>
            </a:solidFill>
          </p:grpSpPr>
          <p:sp>
            <p:nvSpPr>
              <p:cNvPr id="3" name="Freeform 2">
                <a:extLst>
                  <a:ext uri="{FF2B5EF4-FFF2-40B4-BE49-F238E27FC236}">
                    <a16:creationId xmlns:a16="http://schemas.microsoft.com/office/drawing/2014/main" id="{4451A2D8-3D50-4298-94F1-AEA71A200563}"/>
                  </a:ext>
                </a:extLst>
              </p:cNvPr>
              <p:cNvSpPr>
                <a:spLocks/>
              </p:cNvSpPr>
              <p:nvPr/>
            </p:nvSpPr>
            <p:spPr bwMode="auto">
              <a:xfrm>
                <a:off x="7269055" y="20315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 name="Freeform 3">
                <a:extLst>
                  <a:ext uri="{FF2B5EF4-FFF2-40B4-BE49-F238E27FC236}">
                    <a16:creationId xmlns:a16="http://schemas.microsoft.com/office/drawing/2014/main" id="{96A849AA-FF9B-4A8D-9E36-8EC4FD26960E}"/>
                  </a:ext>
                </a:extLst>
              </p:cNvPr>
              <p:cNvSpPr>
                <a:spLocks noEditPoints="1"/>
              </p:cNvSpPr>
              <p:nvPr/>
            </p:nvSpPr>
            <p:spPr bwMode="auto">
              <a:xfrm>
                <a:off x="5421544" y="1659648"/>
                <a:ext cx="4909177" cy="3270538"/>
              </a:xfrm>
              <a:custGeom>
                <a:avLst/>
                <a:gdLst>
                  <a:gd name="T0" fmla="*/ 1878 w 2059"/>
                  <a:gd name="T1" fmla="*/ 154 h 1371"/>
                  <a:gd name="T2" fmla="*/ 1775 w 2059"/>
                  <a:gd name="T3" fmla="*/ 162 h 1371"/>
                  <a:gd name="T4" fmla="*/ 1593 w 2059"/>
                  <a:gd name="T5" fmla="*/ 102 h 1371"/>
                  <a:gd name="T6" fmla="*/ 1447 w 2059"/>
                  <a:gd name="T7" fmla="*/ 122 h 1371"/>
                  <a:gd name="T8" fmla="*/ 1296 w 2059"/>
                  <a:gd name="T9" fmla="*/ 86 h 1371"/>
                  <a:gd name="T10" fmla="*/ 1237 w 2059"/>
                  <a:gd name="T11" fmla="*/ 24 h 1371"/>
                  <a:gd name="T12" fmla="*/ 1060 w 2059"/>
                  <a:gd name="T13" fmla="*/ 49 h 1371"/>
                  <a:gd name="T14" fmla="*/ 937 w 2059"/>
                  <a:gd name="T15" fmla="*/ 116 h 1371"/>
                  <a:gd name="T16" fmla="*/ 925 w 2059"/>
                  <a:gd name="T17" fmla="*/ 168 h 1371"/>
                  <a:gd name="T18" fmla="*/ 901 w 2059"/>
                  <a:gd name="T19" fmla="*/ 193 h 1371"/>
                  <a:gd name="T20" fmla="*/ 843 w 2059"/>
                  <a:gd name="T21" fmla="*/ 139 h 1371"/>
                  <a:gd name="T22" fmla="*/ 771 w 2059"/>
                  <a:gd name="T23" fmla="*/ 179 h 1371"/>
                  <a:gd name="T24" fmla="*/ 628 w 2059"/>
                  <a:gd name="T25" fmla="*/ 204 h 1371"/>
                  <a:gd name="T26" fmla="*/ 604 w 2059"/>
                  <a:gd name="T27" fmla="*/ 215 h 1371"/>
                  <a:gd name="T28" fmla="*/ 515 w 2059"/>
                  <a:gd name="T29" fmla="*/ 232 h 1371"/>
                  <a:gd name="T30" fmla="*/ 492 w 2059"/>
                  <a:gd name="T31" fmla="*/ 153 h 1371"/>
                  <a:gd name="T32" fmla="*/ 393 w 2059"/>
                  <a:gd name="T33" fmla="*/ 138 h 1371"/>
                  <a:gd name="T34" fmla="*/ 296 w 2059"/>
                  <a:gd name="T35" fmla="*/ 230 h 1371"/>
                  <a:gd name="T36" fmla="*/ 231 w 2059"/>
                  <a:gd name="T37" fmla="*/ 334 h 1371"/>
                  <a:gd name="T38" fmla="*/ 350 w 2059"/>
                  <a:gd name="T39" fmla="*/ 329 h 1371"/>
                  <a:gd name="T40" fmla="*/ 383 w 2059"/>
                  <a:gd name="T41" fmla="*/ 292 h 1371"/>
                  <a:gd name="T42" fmla="*/ 411 w 2059"/>
                  <a:gd name="T43" fmla="*/ 343 h 1371"/>
                  <a:gd name="T44" fmla="*/ 286 w 2059"/>
                  <a:gd name="T45" fmla="*/ 402 h 1371"/>
                  <a:gd name="T46" fmla="*/ 232 w 2059"/>
                  <a:gd name="T47" fmla="*/ 410 h 1371"/>
                  <a:gd name="T48" fmla="*/ 148 w 2059"/>
                  <a:gd name="T49" fmla="*/ 540 h 1371"/>
                  <a:gd name="T50" fmla="*/ 142 w 2059"/>
                  <a:gd name="T51" fmla="*/ 618 h 1371"/>
                  <a:gd name="T52" fmla="*/ 331 w 2059"/>
                  <a:gd name="T53" fmla="*/ 600 h 1371"/>
                  <a:gd name="T54" fmla="*/ 364 w 2059"/>
                  <a:gd name="T55" fmla="*/ 568 h 1371"/>
                  <a:gd name="T56" fmla="*/ 452 w 2059"/>
                  <a:gd name="T57" fmla="*/ 534 h 1371"/>
                  <a:gd name="T58" fmla="*/ 556 w 2059"/>
                  <a:gd name="T59" fmla="*/ 494 h 1371"/>
                  <a:gd name="T60" fmla="*/ 436 w 2059"/>
                  <a:gd name="T61" fmla="*/ 590 h 1371"/>
                  <a:gd name="T62" fmla="*/ 468 w 2059"/>
                  <a:gd name="T63" fmla="*/ 678 h 1371"/>
                  <a:gd name="T64" fmla="*/ 273 w 2059"/>
                  <a:gd name="T65" fmla="*/ 612 h 1371"/>
                  <a:gd name="T66" fmla="*/ 69 w 2059"/>
                  <a:gd name="T67" fmla="*/ 700 h 1371"/>
                  <a:gd name="T68" fmla="*/ 197 w 2059"/>
                  <a:gd name="T69" fmla="*/ 939 h 1371"/>
                  <a:gd name="T70" fmla="*/ 296 w 2059"/>
                  <a:gd name="T71" fmla="*/ 1156 h 1371"/>
                  <a:gd name="T72" fmla="*/ 491 w 2059"/>
                  <a:gd name="T73" fmla="*/ 1278 h 1371"/>
                  <a:gd name="T74" fmla="*/ 569 w 2059"/>
                  <a:gd name="T75" fmla="*/ 1029 h 1371"/>
                  <a:gd name="T76" fmla="*/ 595 w 2059"/>
                  <a:gd name="T77" fmla="*/ 874 h 1371"/>
                  <a:gd name="T78" fmla="*/ 562 w 2059"/>
                  <a:gd name="T79" fmla="*/ 795 h 1371"/>
                  <a:gd name="T80" fmla="*/ 728 w 2059"/>
                  <a:gd name="T81" fmla="*/ 732 h 1371"/>
                  <a:gd name="T82" fmla="*/ 667 w 2059"/>
                  <a:gd name="T83" fmla="*/ 694 h 1371"/>
                  <a:gd name="T84" fmla="*/ 862 w 2059"/>
                  <a:gd name="T85" fmla="*/ 776 h 1371"/>
                  <a:gd name="T86" fmla="*/ 983 w 2059"/>
                  <a:gd name="T87" fmla="*/ 840 h 1371"/>
                  <a:gd name="T88" fmla="*/ 1126 w 2059"/>
                  <a:gd name="T89" fmla="*/ 835 h 1371"/>
                  <a:gd name="T90" fmla="*/ 1190 w 2059"/>
                  <a:gd name="T91" fmla="*/ 977 h 1371"/>
                  <a:gd name="T92" fmla="*/ 1246 w 2059"/>
                  <a:gd name="T93" fmla="*/ 889 h 1371"/>
                  <a:gd name="T94" fmla="*/ 1373 w 2059"/>
                  <a:gd name="T95" fmla="*/ 696 h 1371"/>
                  <a:gd name="T96" fmla="*/ 1331 w 2059"/>
                  <a:gd name="T97" fmla="*/ 598 h 1371"/>
                  <a:gd name="T98" fmla="*/ 1404 w 2059"/>
                  <a:gd name="T99" fmla="*/ 586 h 1371"/>
                  <a:gd name="T100" fmla="*/ 1437 w 2059"/>
                  <a:gd name="T101" fmla="*/ 582 h 1371"/>
                  <a:gd name="T102" fmla="*/ 1510 w 2059"/>
                  <a:gd name="T103" fmla="*/ 392 h 1371"/>
                  <a:gd name="T104" fmla="*/ 1758 w 2059"/>
                  <a:gd name="T105" fmla="*/ 296 h 1371"/>
                  <a:gd name="T106" fmla="*/ 1727 w 2059"/>
                  <a:gd name="T107" fmla="*/ 353 h 1371"/>
                  <a:gd name="T108" fmla="*/ 1780 w 2059"/>
                  <a:gd name="T109" fmla="*/ 348 h 1371"/>
                  <a:gd name="T110" fmla="*/ 1953 w 2059"/>
                  <a:gd name="T111" fmla="*/ 270 h 1371"/>
                  <a:gd name="T112" fmla="*/ 2028 w 2059"/>
                  <a:gd name="T113" fmla="*/ 251 h 1371"/>
                  <a:gd name="T114" fmla="*/ 658 w 2059"/>
                  <a:gd name="T115" fmla="*/ 590 h 1371"/>
                  <a:gd name="T116" fmla="*/ 687 w 2059"/>
                  <a:gd name="T117" fmla="*/ 546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59" h="1371">
                    <a:moveTo>
                      <a:pt x="2059" y="223"/>
                    </a:moveTo>
                    <a:cubicBezTo>
                      <a:pt x="2059" y="216"/>
                      <a:pt x="2050" y="214"/>
                      <a:pt x="2045" y="210"/>
                    </a:cubicBezTo>
                    <a:cubicBezTo>
                      <a:pt x="2042" y="208"/>
                      <a:pt x="2038" y="208"/>
                      <a:pt x="2034" y="207"/>
                    </a:cubicBezTo>
                    <a:cubicBezTo>
                      <a:pt x="2024" y="203"/>
                      <a:pt x="2017" y="200"/>
                      <a:pt x="2018" y="218"/>
                    </a:cubicBezTo>
                    <a:cubicBezTo>
                      <a:pt x="2012" y="205"/>
                      <a:pt x="2006" y="194"/>
                      <a:pt x="1994" y="188"/>
                    </a:cubicBezTo>
                    <a:cubicBezTo>
                      <a:pt x="1989" y="186"/>
                      <a:pt x="1984" y="185"/>
                      <a:pt x="1979" y="182"/>
                    </a:cubicBezTo>
                    <a:cubicBezTo>
                      <a:pt x="1952" y="167"/>
                      <a:pt x="1924" y="152"/>
                      <a:pt x="1891" y="156"/>
                    </a:cubicBezTo>
                    <a:cubicBezTo>
                      <a:pt x="1887" y="157"/>
                      <a:pt x="1882" y="157"/>
                      <a:pt x="1878" y="154"/>
                    </a:cubicBezTo>
                    <a:cubicBezTo>
                      <a:pt x="1874" y="151"/>
                      <a:pt x="1869" y="149"/>
                      <a:pt x="1866" y="152"/>
                    </a:cubicBezTo>
                    <a:cubicBezTo>
                      <a:pt x="1862" y="156"/>
                      <a:pt x="1864" y="161"/>
                      <a:pt x="1867" y="166"/>
                    </a:cubicBezTo>
                    <a:cubicBezTo>
                      <a:pt x="1869" y="168"/>
                      <a:pt x="1872" y="171"/>
                      <a:pt x="1867" y="174"/>
                    </a:cubicBezTo>
                    <a:cubicBezTo>
                      <a:pt x="1861" y="178"/>
                      <a:pt x="1843" y="170"/>
                      <a:pt x="1842" y="163"/>
                    </a:cubicBezTo>
                    <a:cubicBezTo>
                      <a:pt x="1844" y="160"/>
                      <a:pt x="1851" y="165"/>
                      <a:pt x="1852" y="156"/>
                    </a:cubicBezTo>
                    <a:cubicBezTo>
                      <a:pt x="1845" y="158"/>
                      <a:pt x="1839" y="152"/>
                      <a:pt x="1833" y="160"/>
                    </a:cubicBezTo>
                    <a:cubicBezTo>
                      <a:pt x="1831" y="163"/>
                      <a:pt x="1823" y="165"/>
                      <a:pt x="1820" y="164"/>
                    </a:cubicBezTo>
                    <a:cubicBezTo>
                      <a:pt x="1805" y="158"/>
                      <a:pt x="1790" y="163"/>
                      <a:pt x="1775" y="162"/>
                    </a:cubicBezTo>
                    <a:cubicBezTo>
                      <a:pt x="1769" y="161"/>
                      <a:pt x="1753" y="165"/>
                      <a:pt x="1758" y="148"/>
                    </a:cubicBezTo>
                    <a:cubicBezTo>
                      <a:pt x="1759" y="146"/>
                      <a:pt x="1754" y="140"/>
                      <a:pt x="1751" y="139"/>
                    </a:cubicBezTo>
                    <a:cubicBezTo>
                      <a:pt x="1741" y="137"/>
                      <a:pt x="1731" y="130"/>
                      <a:pt x="1720" y="134"/>
                    </a:cubicBezTo>
                    <a:cubicBezTo>
                      <a:pt x="1694" y="145"/>
                      <a:pt x="1672" y="129"/>
                      <a:pt x="1649" y="123"/>
                    </a:cubicBezTo>
                    <a:cubicBezTo>
                      <a:pt x="1651" y="118"/>
                      <a:pt x="1659" y="122"/>
                      <a:pt x="1656" y="115"/>
                    </a:cubicBezTo>
                    <a:cubicBezTo>
                      <a:pt x="1654" y="111"/>
                      <a:pt x="1628" y="111"/>
                      <a:pt x="1624" y="115"/>
                    </a:cubicBezTo>
                    <a:cubicBezTo>
                      <a:pt x="1621" y="119"/>
                      <a:pt x="1618" y="122"/>
                      <a:pt x="1614" y="123"/>
                    </a:cubicBezTo>
                    <a:cubicBezTo>
                      <a:pt x="1611" y="111"/>
                      <a:pt x="1605" y="104"/>
                      <a:pt x="1593" y="102"/>
                    </a:cubicBezTo>
                    <a:cubicBezTo>
                      <a:pt x="1577" y="99"/>
                      <a:pt x="1564" y="107"/>
                      <a:pt x="1549" y="110"/>
                    </a:cubicBezTo>
                    <a:cubicBezTo>
                      <a:pt x="1553" y="115"/>
                      <a:pt x="1559" y="118"/>
                      <a:pt x="1557" y="124"/>
                    </a:cubicBezTo>
                    <a:cubicBezTo>
                      <a:pt x="1556" y="128"/>
                      <a:pt x="1549" y="124"/>
                      <a:pt x="1547" y="126"/>
                    </a:cubicBezTo>
                    <a:cubicBezTo>
                      <a:pt x="1539" y="134"/>
                      <a:pt x="1532" y="128"/>
                      <a:pt x="1524" y="126"/>
                    </a:cubicBezTo>
                    <a:cubicBezTo>
                      <a:pt x="1512" y="124"/>
                      <a:pt x="1498" y="131"/>
                      <a:pt x="1486" y="121"/>
                    </a:cubicBezTo>
                    <a:cubicBezTo>
                      <a:pt x="1481" y="117"/>
                      <a:pt x="1481" y="125"/>
                      <a:pt x="1479" y="128"/>
                    </a:cubicBezTo>
                    <a:cubicBezTo>
                      <a:pt x="1475" y="134"/>
                      <a:pt x="1470" y="143"/>
                      <a:pt x="1461" y="136"/>
                    </a:cubicBezTo>
                    <a:cubicBezTo>
                      <a:pt x="1455" y="133"/>
                      <a:pt x="1451" y="127"/>
                      <a:pt x="1447" y="122"/>
                    </a:cubicBezTo>
                    <a:cubicBezTo>
                      <a:pt x="1446" y="120"/>
                      <a:pt x="1443" y="118"/>
                      <a:pt x="1445" y="114"/>
                    </a:cubicBezTo>
                    <a:cubicBezTo>
                      <a:pt x="1452" y="101"/>
                      <a:pt x="1444" y="87"/>
                      <a:pt x="1430" y="89"/>
                    </a:cubicBezTo>
                    <a:cubicBezTo>
                      <a:pt x="1424" y="89"/>
                      <a:pt x="1420" y="87"/>
                      <a:pt x="1415" y="86"/>
                    </a:cubicBezTo>
                    <a:cubicBezTo>
                      <a:pt x="1408" y="84"/>
                      <a:pt x="1396" y="77"/>
                      <a:pt x="1394" y="87"/>
                    </a:cubicBezTo>
                    <a:cubicBezTo>
                      <a:pt x="1391" y="100"/>
                      <a:pt x="1380" y="99"/>
                      <a:pt x="1375" y="97"/>
                    </a:cubicBezTo>
                    <a:cubicBezTo>
                      <a:pt x="1364" y="93"/>
                      <a:pt x="1347" y="104"/>
                      <a:pt x="1340" y="86"/>
                    </a:cubicBezTo>
                    <a:cubicBezTo>
                      <a:pt x="1340" y="85"/>
                      <a:pt x="1336" y="86"/>
                      <a:pt x="1335" y="85"/>
                    </a:cubicBezTo>
                    <a:cubicBezTo>
                      <a:pt x="1322" y="82"/>
                      <a:pt x="1309" y="85"/>
                      <a:pt x="1296" y="86"/>
                    </a:cubicBezTo>
                    <a:cubicBezTo>
                      <a:pt x="1294" y="86"/>
                      <a:pt x="1295" y="89"/>
                      <a:pt x="1291" y="87"/>
                    </a:cubicBezTo>
                    <a:cubicBezTo>
                      <a:pt x="1282" y="83"/>
                      <a:pt x="1272" y="81"/>
                      <a:pt x="1263" y="78"/>
                    </a:cubicBezTo>
                    <a:cubicBezTo>
                      <a:pt x="1260" y="77"/>
                      <a:pt x="1257" y="77"/>
                      <a:pt x="1255" y="81"/>
                    </a:cubicBezTo>
                    <a:cubicBezTo>
                      <a:pt x="1248" y="91"/>
                      <a:pt x="1230" y="97"/>
                      <a:pt x="1215" y="93"/>
                    </a:cubicBezTo>
                    <a:cubicBezTo>
                      <a:pt x="1239" y="83"/>
                      <a:pt x="1260" y="70"/>
                      <a:pt x="1282" y="59"/>
                    </a:cubicBezTo>
                    <a:cubicBezTo>
                      <a:pt x="1289" y="55"/>
                      <a:pt x="1295" y="50"/>
                      <a:pt x="1293" y="43"/>
                    </a:cubicBezTo>
                    <a:cubicBezTo>
                      <a:pt x="1291" y="35"/>
                      <a:pt x="1285" y="26"/>
                      <a:pt x="1278" y="25"/>
                    </a:cubicBezTo>
                    <a:cubicBezTo>
                      <a:pt x="1265" y="22"/>
                      <a:pt x="1250" y="23"/>
                      <a:pt x="1237" y="24"/>
                    </a:cubicBezTo>
                    <a:cubicBezTo>
                      <a:pt x="1225" y="26"/>
                      <a:pt x="1219" y="14"/>
                      <a:pt x="1208" y="14"/>
                    </a:cubicBezTo>
                    <a:cubicBezTo>
                      <a:pt x="1205" y="14"/>
                      <a:pt x="1208" y="12"/>
                      <a:pt x="1209" y="12"/>
                    </a:cubicBezTo>
                    <a:cubicBezTo>
                      <a:pt x="1219" y="7"/>
                      <a:pt x="1209" y="6"/>
                      <a:pt x="1207" y="4"/>
                    </a:cubicBezTo>
                    <a:cubicBezTo>
                      <a:pt x="1200" y="0"/>
                      <a:pt x="1192" y="1"/>
                      <a:pt x="1184" y="3"/>
                    </a:cubicBezTo>
                    <a:cubicBezTo>
                      <a:pt x="1169" y="7"/>
                      <a:pt x="1167" y="29"/>
                      <a:pt x="1148" y="30"/>
                    </a:cubicBezTo>
                    <a:cubicBezTo>
                      <a:pt x="1143" y="30"/>
                      <a:pt x="1128" y="39"/>
                      <a:pt x="1126" y="35"/>
                    </a:cubicBezTo>
                    <a:cubicBezTo>
                      <a:pt x="1123" y="25"/>
                      <a:pt x="1116" y="31"/>
                      <a:pt x="1113" y="32"/>
                    </a:cubicBezTo>
                    <a:cubicBezTo>
                      <a:pt x="1097" y="42"/>
                      <a:pt x="1078" y="43"/>
                      <a:pt x="1060" y="49"/>
                    </a:cubicBezTo>
                    <a:cubicBezTo>
                      <a:pt x="1049" y="53"/>
                      <a:pt x="1033" y="56"/>
                      <a:pt x="1038" y="75"/>
                    </a:cubicBezTo>
                    <a:cubicBezTo>
                      <a:pt x="1040" y="79"/>
                      <a:pt x="1038" y="80"/>
                      <a:pt x="1034" y="81"/>
                    </a:cubicBezTo>
                    <a:cubicBezTo>
                      <a:pt x="1019" y="86"/>
                      <a:pt x="1005" y="83"/>
                      <a:pt x="991" y="84"/>
                    </a:cubicBezTo>
                    <a:cubicBezTo>
                      <a:pt x="985" y="85"/>
                      <a:pt x="978" y="85"/>
                      <a:pt x="978" y="93"/>
                    </a:cubicBezTo>
                    <a:cubicBezTo>
                      <a:pt x="979" y="99"/>
                      <a:pt x="976" y="108"/>
                      <a:pt x="988" y="108"/>
                    </a:cubicBezTo>
                    <a:cubicBezTo>
                      <a:pt x="993" y="108"/>
                      <a:pt x="996" y="113"/>
                      <a:pt x="997" y="118"/>
                    </a:cubicBezTo>
                    <a:cubicBezTo>
                      <a:pt x="987" y="124"/>
                      <a:pt x="982" y="115"/>
                      <a:pt x="976" y="112"/>
                    </a:cubicBezTo>
                    <a:cubicBezTo>
                      <a:pt x="962" y="105"/>
                      <a:pt x="946" y="107"/>
                      <a:pt x="937" y="116"/>
                    </a:cubicBezTo>
                    <a:cubicBezTo>
                      <a:pt x="934" y="120"/>
                      <a:pt x="937" y="122"/>
                      <a:pt x="939" y="124"/>
                    </a:cubicBezTo>
                    <a:cubicBezTo>
                      <a:pt x="941" y="127"/>
                      <a:pt x="947" y="125"/>
                      <a:pt x="947" y="131"/>
                    </a:cubicBezTo>
                    <a:cubicBezTo>
                      <a:pt x="933" y="133"/>
                      <a:pt x="924" y="129"/>
                      <a:pt x="928" y="112"/>
                    </a:cubicBezTo>
                    <a:cubicBezTo>
                      <a:pt x="929" y="109"/>
                      <a:pt x="931" y="104"/>
                      <a:pt x="925" y="102"/>
                    </a:cubicBezTo>
                    <a:cubicBezTo>
                      <a:pt x="921" y="113"/>
                      <a:pt x="920" y="115"/>
                      <a:pt x="911" y="120"/>
                    </a:cubicBezTo>
                    <a:cubicBezTo>
                      <a:pt x="903" y="124"/>
                      <a:pt x="902" y="127"/>
                      <a:pt x="909" y="133"/>
                    </a:cubicBezTo>
                    <a:cubicBezTo>
                      <a:pt x="913" y="137"/>
                      <a:pt x="915" y="141"/>
                      <a:pt x="912" y="149"/>
                    </a:cubicBezTo>
                    <a:cubicBezTo>
                      <a:pt x="905" y="163"/>
                      <a:pt x="909" y="168"/>
                      <a:pt x="925" y="168"/>
                    </a:cubicBezTo>
                    <a:cubicBezTo>
                      <a:pt x="933" y="168"/>
                      <a:pt x="940" y="168"/>
                      <a:pt x="947" y="173"/>
                    </a:cubicBezTo>
                    <a:cubicBezTo>
                      <a:pt x="955" y="177"/>
                      <a:pt x="953" y="181"/>
                      <a:pt x="947" y="186"/>
                    </a:cubicBezTo>
                    <a:cubicBezTo>
                      <a:pt x="947" y="185"/>
                      <a:pt x="946" y="184"/>
                      <a:pt x="945" y="182"/>
                    </a:cubicBezTo>
                    <a:cubicBezTo>
                      <a:pt x="942" y="173"/>
                      <a:pt x="937" y="171"/>
                      <a:pt x="926" y="173"/>
                    </a:cubicBezTo>
                    <a:cubicBezTo>
                      <a:pt x="914" y="176"/>
                      <a:pt x="919" y="182"/>
                      <a:pt x="921" y="187"/>
                    </a:cubicBezTo>
                    <a:cubicBezTo>
                      <a:pt x="921" y="189"/>
                      <a:pt x="921" y="190"/>
                      <a:pt x="920" y="192"/>
                    </a:cubicBezTo>
                    <a:cubicBezTo>
                      <a:pt x="911" y="211"/>
                      <a:pt x="885" y="220"/>
                      <a:pt x="864" y="211"/>
                    </a:cubicBezTo>
                    <a:cubicBezTo>
                      <a:pt x="886" y="209"/>
                      <a:pt x="891" y="206"/>
                      <a:pt x="901" y="193"/>
                    </a:cubicBezTo>
                    <a:cubicBezTo>
                      <a:pt x="905" y="188"/>
                      <a:pt x="909" y="180"/>
                      <a:pt x="904" y="176"/>
                    </a:cubicBezTo>
                    <a:cubicBezTo>
                      <a:pt x="897" y="170"/>
                      <a:pt x="898" y="163"/>
                      <a:pt x="898" y="156"/>
                    </a:cubicBezTo>
                    <a:cubicBezTo>
                      <a:pt x="898" y="146"/>
                      <a:pt x="904" y="136"/>
                      <a:pt x="894" y="127"/>
                    </a:cubicBezTo>
                    <a:cubicBezTo>
                      <a:pt x="891" y="125"/>
                      <a:pt x="894" y="123"/>
                      <a:pt x="895" y="121"/>
                    </a:cubicBezTo>
                    <a:cubicBezTo>
                      <a:pt x="899" y="114"/>
                      <a:pt x="902" y="106"/>
                      <a:pt x="893" y="100"/>
                    </a:cubicBezTo>
                    <a:cubicBezTo>
                      <a:pt x="883" y="94"/>
                      <a:pt x="866" y="98"/>
                      <a:pt x="862" y="106"/>
                    </a:cubicBezTo>
                    <a:cubicBezTo>
                      <a:pt x="858" y="113"/>
                      <a:pt x="857" y="123"/>
                      <a:pt x="849" y="125"/>
                    </a:cubicBezTo>
                    <a:cubicBezTo>
                      <a:pt x="840" y="128"/>
                      <a:pt x="839" y="132"/>
                      <a:pt x="843" y="139"/>
                    </a:cubicBezTo>
                    <a:cubicBezTo>
                      <a:pt x="846" y="143"/>
                      <a:pt x="844" y="147"/>
                      <a:pt x="842" y="150"/>
                    </a:cubicBezTo>
                    <a:cubicBezTo>
                      <a:pt x="839" y="155"/>
                      <a:pt x="840" y="159"/>
                      <a:pt x="846" y="160"/>
                    </a:cubicBezTo>
                    <a:cubicBezTo>
                      <a:pt x="851" y="161"/>
                      <a:pt x="853" y="165"/>
                      <a:pt x="855" y="169"/>
                    </a:cubicBezTo>
                    <a:cubicBezTo>
                      <a:pt x="857" y="172"/>
                      <a:pt x="864" y="173"/>
                      <a:pt x="860" y="178"/>
                    </a:cubicBezTo>
                    <a:cubicBezTo>
                      <a:pt x="856" y="182"/>
                      <a:pt x="852" y="180"/>
                      <a:pt x="848" y="177"/>
                    </a:cubicBezTo>
                    <a:cubicBezTo>
                      <a:pt x="826" y="164"/>
                      <a:pt x="802" y="153"/>
                      <a:pt x="775" y="156"/>
                    </a:cubicBezTo>
                    <a:cubicBezTo>
                      <a:pt x="775" y="159"/>
                      <a:pt x="775" y="164"/>
                      <a:pt x="776" y="166"/>
                    </a:cubicBezTo>
                    <a:cubicBezTo>
                      <a:pt x="781" y="173"/>
                      <a:pt x="775" y="176"/>
                      <a:pt x="771" y="179"/>
                    </a:cubicBezTo>
                    <a:cubicBezTo>
                      <a:pt x="766" y="182"/>
                      <a:pt x="763" y="179"/>
                      <a:pt x="763" y="173"/>
                    </a:cubicBezTo>
                    <a:cubicBezTo>
                      <a:pt x="763" y="172"/>
                      <a:pt x="759" y="171"/>
                      <a:pt x="758" y="171"/>
                    </a:cubicBezTo>
                    <a:cubicBezTo>
                      <a:pt x="747" y="177"/>
                      <a:pt x="733" y="175"/>
                      <a:pt x="722" y="181"/>
                    </a:cubicBezTo>
                    <a:cubicBezTo>
                      <a:pt x="717" y="183"/>
                      <a:pt x="714" y="187"/>
                      <a:pt x="709" y="184"/>
                    </a:cubicBezTo>
                    <a:cubicBezTo>
                      <a:pt x="703" y="181"/>
                      <a:pt x="713" y="176"/>
                      <a:pt x="707" y="172"/>
                    </a:cubicBezTo>
                    <a:cubicBezTo>
                      <a:pt x="698" y="178"/>
                      <a:pt x="687" y="178"/>
                      <a:pt x="677" y="181"/>
                    </a:cubicBezTo>
                    <a:cubicBezTo>
                      <a:pt x="666" y="184"/>
                      <a:pt x="652" y="188"/>
                      <a:pt x="648" y="197"/>
                    </a:cubicBezTo>
                    <a:cubicBezTo>
                      <a:pt x="642" y="208"/>
                      <a:pt x="635" y="203"/>
                      <a:pt x="628" y="204"/>
                    </a:cubicBezTo>
                    <a:cubicBezTo>
                      <a:pt x="626" y="204"/>
                      <a:pt x="621" y="200"/>
                      <a:pt x="620" y="197"/>
                    </a:cubicBezTo>
                    <a:cubicBezTo>
                      <a:pt x="618" y="192"/>
                      <a:pt x="625" y="193"/>
                      <a:pt x="627" y="191"/>
                    </a:cubicBezTo>
                    <a:cubicBezTo>
                      <a:pt x="629" y="189"/>
                      <a:pt x="636" y="190"/>
                      <a:pt x="633" y="185"/>
                    </a:cubicBezTo>
                    <a:cubicBezTo>
                      <a:pt x="631" y="179"/>
                      <a:pt x="626" y="174"/>
                      <a:pt x="618" y="174"/>
                    </a:cubicBezTo>
                    <a:cubicBezTo>
                      <a:pt x="615" y="174"/>
                      <a:pt x="609" y="173"/>
                      <a:pt x="610" y="178"/>
                    </a:cubicBezTo>
                    <a:cubicBezTo>
                      <a:pt x="612" y="186"/>
                      <a:pt x="603" y="195"/>
                      <a:pt x="612" y="203"/>
                    </a:cubicBezTo>
                    <a:cubicBezTo>
                      <a:pt x="615" y="206"/>
                      <a:pt x="612" y="211"/>
                      <a:pt x="610" y="215"/>
                    </a:cubicBezTo>
                    <a:cubicBezTo>
                      <a:pt x="608" y="219"/>
                      <a:pt x="606" y="216"/>
                      <a:pt x="604" y="215"/>
                    </a:cubicBezTo>
                    <a:cubicBezTo>
                      <a:pt x="590" y="204"/>
                      <a:pt x="581" y="219"/>
                      <a:pt x="571" y="223"/>
                    </a:cubicBezTo>
                    <a:cubicBezTo>
                      <a:pt x="563" y="226"/>
                      <a:pt x="570" y="236"/>
                      <a:pt x="573" y="243"/>
                    </a:cubicBezTo>
                    <a:cubicBezTo>
                      <a:pt x="563" y="243"/>
                      <a:pt x="555" y="241"/>
                      <a:pt x="549" y="237"/>
                    </a:cubicBezTo>
                    <a:cubicBezTo>
                      <a:pt x="544" y="234"/>
                      <a:pt x="540" y="234"/>
                      <a:pt x="535" y="234"/>
                    </a:cubicBezTo>
                    <a:cubicBezTo>
                      <a:pt x="533" y="235"/>
                      <a:pt x="532" y="236"/>
                      <a:pt x="533" y="239"/>
                    </a:cubicBezTo>
                    <a:cubicBezTo>
                      <a:pt x="535" y="246"/>
                      <a:pt x="540" y="246"/>
                      <a:pt x="545" y="247"/>
                    </a:cubicBezTo>
                    <a:cubicBezTo>
                      <a:pt x="546" y="247"/>
                      <a:pt x="546" y="248"/>
                      <a:pt x="547" y="249"/>
                    </a:cubicBezTo>
                    <a:cubicBezTo>
                      <a:pt x="531" y="255"/>
                      <a:pt x="513" y="246"/>
                      <a:pt x="515" y="232"/>
                    </a:cubicBezTo>
                    <a:cubicBezTo>
                      <a:pt x="517" y="218"/>
                      <a:pt x="509" y="216"/>
                      <a:pt x="502" y="210"/>
                    </a:cubicBezTo>
                    <a:cubicBezTo>
                      <a:pt x="500" y="209"/>
                      <a:pt x="496" y="211"/>
                      <a:pt x="497" y="206"/>
                    </a:cubicBezTo>
                    <a:cubicBezTo>
                      <a:pt x="500" y="203"/>
                      <a:pt x="503" y="205"/>
                      <a:pt x="506" y="206"/>
                    </a:cubicBezTo>
                    <a:cubicBezTo>
                      <a:pt x="523" y="215"/>
                      <a:pt x="542" y="218"/>
                      <a:pt x="561" y="216"/>
                    </a:cubicBezTo>
                    <a:cubicBezTo>
                      <a:pt x="569" y="215"/>
                      <a:pt x="577" y="212"/>
                      <a:pt x="580" y="202"/>
                    </a:cubicBezTo>
                    <a:cubicBezTo>
                      <a:pt x="582" y="193"/>
                      <a:pt x="575" y="189"/>
                      <a:pt x="568" y="185"/>
                    </a:cubicBezTo>
                    <a:cubicBezTo>
                      <a:pt x="558" y="179"/>
                      <a:pt x="544" y="175"/>
                      <a:pt x="536" y="167"/>
                    </a:cubicBezTo>
                    <a:cubicBezTo>
                      <a:pt x="522" y="156"/>
                      <a:pt x="502" y="172"/>
                      <a:pt x="492" y="153"/>
                    </a:cubicBezTo>
                    <a:cubicBezTo>
                      <a:pt x="492" y="153"/>
                      <a:pt x="490" y="153"/>
                      <a:pt x="489" y="153"/>
                    </a:cubicBezTo>
                    <a:cubicBezTo>
                      <a:pt x="482" y="157"/>
                      <a:pt x="474" y="151"/>
                      <a:pt x="467" y="155"/>
                    </a:cubicBezTo>
                    <a:cubicBezTo>
                      <a:pt x="466" y="151"/>
                      <a:pt x="468" y="151"/>
                      <a:pt x="470" y="150"/>
                    </a:cubicBezTo>
                    <a:cubicBezTo>
                      <a:pt x="473" y="148"/>
                      <a:pt x="477" y="146"/>
                      <a:pt x="477" y="141"/>
                    </a:cubicBezTo>
                    <a:cubicBezTo>
                      <a:pt x="476" y="139"/>
                      <a:pt x="446" y="129"/>
                      <a:pt x="445" y="131"/>
                    </a:cubicBezTo>
                    <a:cubicBezTo>
                      <a:pt x="442" y="142"/>
                      <a:pt x="428" y="134"/>
                      <a:pt x="424" y="147"/>
                    </a:cubicBezTo>
                    <a:cubicBezTo>
                      <a:pt x="422" y="138"/>
                      <a:pt x="428" y="134"/>
                      <a:pt x="429" y="131"/>
                    </a:cubicBezTo>
                    <a:cubicBezTo>
                      <a:pt x="415" y="127"/>
                      <a:pt x="408" y="149"/>
                      <a:pt x="393" y="138"/>
                    </a:cubicBezTo>
                    <a:cubicBezTo>
                      <a:pt x="393" y="139"/>
                      <a:pt x="393" y="140"/>
                      <a:pt x="392" y="140"/>
                    </a:cubicBezTo>
                    <a:cubicBezTo>
                      <a:pt x="388" y="148"/>
                      <a:pt x="376" y="153"/>
                      <a:pt x="369" y="150"/>
                    </a:cubicBezTo>
                    <a:cubicBezTo>
                      <a:pt x="365" y="149"/>
                      <a:pt x="344" y="157"/>
                      <a:pt x="343" y="161"/>
                    </a:cubicBezTo>
                    <a:cubicBezTo>
                      <a:pt x="342" y="162"/>
                      <a:pt x="341" y="164"/>
                      <a:pt x="342" y="165"/>
                    </a:cubicBezTo>
                    <a:cubicBezTo>
                      <a:pt x="347" y="175"/>
                      <a:pt x="338" y="172"/>
                      <a:pt x="336" y="170"/>
                    </a:cubicBezTo>
                    <a:cubicBezTo>
                      <a:pt x="330" y="168"/>
                      <a:pt x="326" y="165"/>
                      <a:pt x="322" y="172"/>
                    </a:cubicBezTo>
                    <a:cubicBezTo>
                      <a:pt x="318" y="181"/>
                      <a:pt x="329" y="178"/>
                      <a:pt x="330" y="181"/>
                    </a:cubicBezTo>
                    <a:cubicBezTo>
                      <a:pt x="320" y="198"/>
                      <a:pt x="302" y="209"/>
                      <a:pt x="296" y="230"/>
                    </a:cubicBezTo>
                    <a:cubicBezTo>
                      <a:pt x="295" y="234"/>
                      <a:pt x="290" y="246"/>
                      <a:pt x="280" y="246"/>
                    </a:cubicBezTo>
                    <a:cubicBezTo>
                      <a:pt x="276" y="246"/>
                      <a:pt x="276" y="249"/>
                      <a:pt x="273" y="252"/>
                    </a:cubicBezTo>
                    <a:cubicBezTo>
                      <a:pt x="265" y="262"/>
                      <a:pt x="252" y="268"/>
                      <a:pt x="241" y="276"/>
                    </a:cubicBezTo>
                    <a:cubicBezTo>
                      <a:pt x="235" y="280"/>
                      <a:pt x="225" y="279"/>
                      <a:pt x="226" y="289"/>
                    </a:cubicBezTo>
                    <a:cubicBezTo>
                      <a:pt x="227" y="299"/>
                      <a:pt x="220" y="311"/>
                      <a:pt x="235" y="314"/>
                    </a:cubicBezTo>
                    <a:cubicBezTo>
                      <a:pt x="236" y="322"/>
                      <a:pt x="225" y="313"/>
                      <a:pt x="226" y="321"/>
                    </a:cubicBezTo>
                    <a:cubicBezTo>
                      <a:pt x="227" y="327"/>
                      <a:pt x="234" y="321"/>
                      <a:pt x="237" y="325"/>
                    </a:cubicBezTo>
                    <a:cubicBezTo>
                      <a:pt x="236" y="330"/>
                      <a:pt x="230" y="331"/>
                      <a:pt x="231" y="334"/>
                    </a:cubicBezTo>
                    <a:cubicBezTo>
                      <a:pt x="238" y="340"/>
                      <a:pt x="245" y="344"/>
                      <a:pt x="253" y="342"/>
                    </a:cubicBezTo>
                    <a:cubicBezTo>
                      <a:pt x="260" y="339"/>
                      <a:pt x="266" y="333"/>
                      <a:pt x="272" y="329"/>
                    </a:cubicBezTo>
                    <a:cubicBezTo>
                      <a:pt x="278" y="326"/>
                      <a:pt x="284" y="323"/>
                      <a:pt x="286" y="332"/>
                    </a:cubicBezTo>
                    <a:cubicBezTo>
                      <a:pt x="289" y="348"/>
                      <a:pt x="301" y="360"/>
                      <a:pt x="304" y="376"/>
                    </a:cubicBezTo>
                    <a:cubicBezTo>
                      <a:pt x="305" y="382"/>
                      <a:pt x="309" y="383"/>
                      <a:pt x="311" y="380"/>
                    </a:cubicBezTo>
                    <a:cubicBezTo>
                      <a:pt x="316" y="373"/>
                      <a:pt x="324" y="373"/>
                      <a:pt x="332" y="370"/>
                    </a:cubicBezTo>
                    <a:cubicBezTo>
                      <a:pt x="335" y="368"/>
                      <a:pt x="341" y="366"/>
                      <a:pt x="339" y="357"/>
                    </a:cubicBezTo>
                    <a:cubicBezTo>
                      <a:pt x="337" y="348"/>
                      <a:pt x="337" y="336"/>
                      <a:pt x="350" y="329"/>
                    </a:cubicBezTo>
                    <a:cubicBezTo>
                      <a:pt x="361" y="323"/>
                      <a:pt x="360" y="309"/>
                      <a:pt x="350" y="307"/>
                    </a:cubicBezTo>
                    <a:cubicBezTo>
                      <a:pt x="339" y="304"/>
                      <a:pt x="342" y="296"/>
                      <a:pt x="343" y="290"/>
                    </a:cubicBezTo>
                    <a:cubicBezTo>
                      <a:pt x="346" y="275"/>
                      <a:pt x="357" y="265"/>
                      <a:pt x="370" y="258"/>
                    </a:cubicBezTo>
                    <a:cubicBezTo>
                      <a:pt x="378" y="254"/>
                      <a:pt x="384" y="250"/>
                      <a:pt x="385" y="239"/>
                    </a:cubicBezTo>
                    <a:cubicBezTo>
                      <a:pt x="387" y="225"/>
                      <a:pt x="400" y="218"/>
                      <a:pt x="414" y="222"/>
                    </a:cubicBezTo>
                    <a:cubicBezTo>
                      <a:pt x="419" y="224"/>
                      <a:pt x="423" y="229"/>
                      <a:pt x="419" y="235"/>
                    </a:cubicBezTo>
                    <a:cubicBezTo>
                      <a:pt x="415" y="240"/>
                      <a:pt x="411" y="246"/>
                      <a:pt x="406" y="250"/>
                    </a:cubicBezTo>
                    <a:cubicBezTo>
                      <a:pt x="391" y="260"/>
                      <a:pt x="380" y="269"/>
                      <a:pt x="383" y="292"/>
                    </a:cubicBezTo>
                    <a:cubicBezTo>
                      <a:pt x="385" y="304"/>
                      <a:pt x="388" y="309"/>
                      <a:pt x="396" y="311"/>
                    </a:cubicBezTo>
                    <a:cubicBezTo>
                      <a:pt x="406" y="313"/>
                      <a:pt x="416" y="315"/>
                      <a:pt x="425" y="309"/>
                    </a:cubicBezTo>
                    <a:cubicBezTo>
                      <a:pt x="433" y="305"/>
                      <a:pt x="442" y="307"/>
                      <a:pt x="450" y="306"/>
                    </a:cubicBezTo>
                    <a:cubicBezTo>
                      <a:pt x="454" y="305"/>
                      <a:pt x="457" y="307"/>
                      <a:pt x="458" y="311"/>
                    </a:cubicBezTo>
                    <a:cubicBezTo>
                      <a:pt x="459" y="315"/>
                      <a:pt x="457" y="317"/>
                      <a:pt x="453" y="318"/>
                    </a:cubicBezTo>
                    <a:cubicBezTo>
                      <a:pt x="446" y="320"/>
                      <a:pt x="441" y="322"/>
                      <a:pt x="433" y="321"/>
                    </a:cubicBezTo>
                    <a:cubicBezTo>
                      <a:pt x="423" y="319"/>
                      <a:pt x="412" y="321"/>
                      <a:pt x="404" y="328"/>
                    </a:cubicBezTo>
                    <a:cubicBezTo>
                      <a:pt x="398" y="334"/>
                      <a:pt x="409" y="338"/>
                      <a:pt x="411" y="343"/>
                    </a:cubicBezTo>
                    <a:cubicBezTo>
                      <a:pt x="413" y="346"/>
                      <a:pt x="413" y="351"/>
                      <a:pt x="411" y="353"/>
                    </a:cubicBezTo>
                    <a:cubicBezTo>
                      <a:pt x="408" y="356"/>
                      <a:pt x="403" y="355"/>
                      <a:pt x="401" y="353"/>
                    </a:cubicBezTo>
                    <a:cubicBezTo>
                      <a:pt x="397" y="349"/>
                      <a:pt x="391" y="345"/>
                      <a:pt x="387" y="349"/>
                    </a:cubicBezTo>
                    <a:cubicBezTo>
                      <a:pt x="382" y="354"/>
                      <a:pt x="378" y="360"/>
                      <a:pt x="379" y="369"/>
                    </a:cubicBezTo>
                    <a:cubicBezTo>
                      <a:pt x="380" y="376"/>
                      <a:pt x="386" y="389"/>
                      <a:pt x="368" y="391"/>
                    </a:cubicBezTo>
                    <a:cubicBezTo>
                      <a:pt x="362" y="391"/>
                      <a:pt x="358" y="394"/>
                      <a:pt x="352" y="391"/>
                    </a:cubicBezTo>
                    <a:cubicBezTo>
                      <a:pt x="348" y="388"/>
                      <a:pt x="342" y="389"/>
                      <a:pt x="338" y="393"/>
                    </a:cubicBezTo>
                    <a:cubicBezTo>
                      <a:pt x="323" y="407"/>
                      <a:pt x="301" y="388"/>
                      <a:pt x="286" y="402"/>
                    </a:cubicBezTo>
                    <a:cubicBezTo>
                      <a:pt x="285" y="401"/>
                      <a:pt x="284" y="399"/>
                      <a:pt x="283" y="398"/>
                    </a:cubicBezTo>
                    <a:cubicBezTo>
                      <a:pt x="268" y="392"/>
                      <a:pt x="279" y="381"/>
                      <a:pt x="278" y="372"/>
                    </a:cubicBezTo>
                    <a:cubicBezTo>
                      <a:pt x="278" y="365"/>
                      <a:pt x="274" y="357"/>
                      <a:pt x="279" y="350"/>
                    </a:cubicBezTo>
                    <a:cubicBezTo>
                      <a:pt x="278" y="350"/>
                      <a:pt x="277" y="349"/>
                      <a:pt x="275" y="348"/>
                    </a:cubicBezTo>
                    <a:cubicBezTo>
                      <a:pt x="272" y="358"/>
                      <a:pt x="254" y="354"/>
                      <a:pt x="255" y="370"/>
                    </a:cubicBezTo>
                    <a:cubicBezTo>
                      <a:pt x="256" y="378"/>
                      <a:pt x="260" y="386"/>
                      <a:pt x="261" y="394"/>
                    </a:cubicBezTo>
                    <a:cubicBezTo>
                      <a:pt x="262" y="399"/>
                      <a:pt x="268" y="412"/>
                      <a:pt x="251" y="406"/>
                    </a:cubicBezTo>
                    <a:cubicBezTo>
                      <a:pt x="246" y="404"/>
                      <a:pt x="237" y="407"/>
                      <a:pt x="232" y="410"/>
                    </a:cubicBezTo>
                    <a:cubicBezTo>
                      <a:pt x="217" y="420"/>
                      <a:pt x="207" y="436"/>
                      <a:pt x="191" y="447"/>
                    </a:cubicBezTo>
                    <a:cubicBezTo>
                      <a:pt x="181" y="454"/>
                      <a:pt x="175" y="465"/>
                      <a:pt x="160" y="458"/>
                    </a:cubicBezTo>
                    <a:cubicBezTo>
                      <a:pt x="157" y="457"/>
                      <a:pt x="154" y="459"/>
                      <a:pt x="155" y="463"/>
                    </a:cubicBezTo>
                    <a:cubicBezTo>
                      <a:pt x="160" y="481"/>
                      <a:pt x="151" y="474"/>
                      <a:pt x="142" y="471"/>
                    </a:cubicBezTo>
                    <a:cubicBezTo>
                      <a:pt x="137" y="469"/>
                      <a:pt x="128" y="469"/>
                      <a:pt x="126" y="475"/>
                    </a:cubicBezTo>
                    <a:cubicBezTo>
                      <a:pt x="124" y="480"/>
                      <a:pt x="129" y="485"/>
                      <a:pt x="137" y="486"/>
                    </a:cubicBezTo>
                    <a:cubicBezTo>
                      <a:pt x="164" y="489"/>
                      <a:pt x="165" y="517"/>
                      <a:pt x="158" y="536"/>
                    </a:cubicBezTo>
                    <a:cubicBezTo>
                      <a:pt x="155" y="541"/>
                      <a:pt x="151" y="541"/>
                      <a:pt x="148" y="540"/>
                    </a:cubicBezTo>
                    <a:cubicBezTo>
                      <a:pt x="131" y="534"/>
                      <a:pt x="113" y="539"/>
                      <a:pt x="96" y="535"/>
                    </a:cubicBezTo>
                    <a:cubicBezTo>
                      <a:pt x="91" y="533"/>
                      <a:pt x="81" y="536"/>
                      <a:pt x="84" y="548"/>
                    </a:cubicBezTo>
                    <a:cubicBezTo>
                      <a:pt x="87" y="559"/>
                      <a:pt x="88" y="572"/>
                      <a:pt x="82" y="582"/>
                    </a:cubicBezTo>
                    <a:cubicBezTo>
                      <a:pt x="75" y="594"/>
                      <a:pt x="89" y="602"/>
                      <a:pt x="86" y="613"/>
                    </a:cubicBezTo>
                    <a:cubicBezTo>
                      <a:pt x="86" y="613"/>
                      <a:pt x="90" y="615"/>
                      <a:pt x="91" y="615"/>
                    </a:cubicBezTo>
                    <a:cubicBezTo>
                      <a:pt x="101" y="609"/>
                      <a:pt x="106" y="614"/>
                      <a:pt x="111" y="621"/>
                    </a:cubicBezTo>
                    <a:cubicBezTo>
                      <a:pt x="114" y="626"/>
                      <a:pt x="117" y="622"/>
                      <a:pt x="120" y="622"/>
                    </a:cubicBezTo>
                    <a:cubicBezTo>
                      <a:pt x="127" y="620"/>
                      <a:pt x="134" y="618"/>
                      <a:pt x="142" y="618"/>
                    </a:cubicBezTo>
                    <a:cubicBezTo>
                      <a:pt x="154" y="618"/>
                      <a:pt x="171" y="602"/>
                      <a:pt x="173" y="590"/>
                    </a:cubicBezTo>
                    <a:cubicBezTo>
                      <a:pt x="174" y="576"/>
                      <a:pt x="180" y="567"/>
                      <a:pt x="195" y="564"/>
                    </a:cubicBezTo>
                    <a:cubicBezTo>
                      <a:pt x="200" y="562"/>
                      <a:pt x="207" y="557"/>
                      <a:pt x="206" y="551"/>
                    </a:cubicBezTo>
                    <a:cubicBezTo>
                      <a:pt x="205" y="538"/>
                      <a:pt x="213" y="539"/>
                      <a:pt x="220" y="540"/>
                    </a:cubicBezTo>
                    <a:cubicBezTo>
                      <a:pt x="234" y="543"/>
                      <a:pt x="246" y="540"/>
                      <a:pt x="257" y="530"/>
                    </a:cubicBezTo>
                    <a:cubicBezTo>
                      <a:pt x="263" y="525"/>
                      <a:pt x="273" y="526"/>
                      <a:pt x="276" y="535"/>
                    </a:cubicBezTo>
                    <a:cubicBezTo>
                      <a:pt x="282" y="551"/>
                      <a:pt x="295" y="557"/>
                      <a:pt x="308" y="565"/>
                    </a:cubicBezTo>
                    <a:cubicBezTo>
                      <a:pt x="321" y="572"/>
                      <a:pt x="335" y="580"/>
                      <a:pt x="331" y="600"/>
                    </a:cubicBezTo>
                    <a:cubicBezTo>
                      <a:pt x="333" y="594"/>
                      <a:pt x="344" y="593"/>
                      <a:pt x="341" y="586"/>
                    </a:cubicBezTo>
                    <a:cubicBezTo>
                      <a:pt x="335" y="570"/>
                      <a:pt x="347" y="578"/>
                      <a:pt x="352" y="577"/>
                    </a:cubicBezTo>
                    <a:cubicBezTo>
                      <a:pt x="352" y="573"/>
                      <a:pt x="350" y="571"/>
                      <a:pt x="347" y="570"/>
                    </a:cubicBezTo>
                    <a:cubicBezTo>
                      <a:pt x="328" y="561"/>
                      <a:pt x="313" y="548"/>
                      <a:pt x="301" y="530"/>
                    </a:cubicBezTo>
                    <a:cubicBezTo>
                      <a:pt x="297" y="524"/>
                      <a:pt x="296" y="518"/>
                      <a:pt x="301" y="512"/>
                    </a:cubicBezTo>
                    <a:cubicBezTo>
                      <a:pt x="307" y="505"/>
                      <a:pt x="310" y="514"/>
                      <a:pt x="313" y="517"/>
                    </a:cubicBezTo>
                    <a:cubicBezTo>
                      <a:pt x="325" y="530"/>
                      <a:pt x="337" y="544"/>
                      <a:pt x="355" y="550"/>
                    </a:cubicBezTo>
                    <a:cubicBezTo>
                      <a:pt x="364" y="554"/>
                      <a:pt x="364" y="561"/>
                      <a:pt x="364" y="568"/>
                    </a:cubicBezTo>
                    <a:cubicBezTo>
                      <a:pt x="364" y="580"/>
                      <a:pt x="375" y="593"/>
                      <a:pt x="388" y="595"/>
                    </a:cubicBezTo>
                    <a:cubicBezTo>
                      <a:pt x="382" y="600"/>
                      <a:pt x="379" y="606"/>
                      <a:pt x="385" y="611"/>
                    </a:cubicBezTo>
                    <a:cubicBezTo>
                      <a:pt x="388" y="614"/>
                      <a:pt x="396" y="621"/>
                      <a:pt x="398" y="616"/>
                    </a:cubicBezTo>
                    <a:cubicBezTo>
                      <a:pt x="401" y="609"/>
                      <a:pt x="406" y="604"/>
                      <a:pt x="409" y="597"/>
                    </a:cubicBezTo>
                    <a:cubicBezTo>
                      <a:pt x="397" y="595"/>
                      <a:pt x="402" y="582"/>
                      <a:pt x="392" y="576"/>
                    </a:cubicBezTo>
                    <a:cubicBezTo>
                      <a:pt x="405" y="577"/>
                      <a:pt x="413" y="565"/>
                      <a:pt x="421" y="568"/>
                    </a:cubicBezTo>
                    <a:cubicBezTo>
                      <a:pt x="434" y="573"/>
                      <a:pt x="443" y="568"/>
                      <a:pt x="455" y="563"/>
                    </a:cubicBezTo>
                    <a:cubicBezTo>
                      <a:pt x="443" y="554"/>
                      <a:pt x="440" y="545"/>
                      <a:pt x="452" y="534"/>
                    </a:cubicBezTo>
                    <a:cubicBezTo>
                      <a:pt x="454" y="533"/>
                      <a:pt x="454" y="531"/>
                      <a:pt x="455" y="529"/>
                    </a:cubicBezTo>
                    <a:cubicBezTo>
                      <a:pt x="462" y="520"/>
                      <a:pt x="465" y="509"/>
                      <a:pt x="474" y="502"/>
                    </a:cubicBezTo>
                    <a:cubicBezTo>
                      <a:pt x="479" y="498"/>
                      <a:pt x="502" y="501"/>
                      <a:pt x="501" y="506"/>
                    </a:cubicBezTo>
                    <a:cubicBezTo>
                      <a:pt x="499" y="511"/>
                      <a:pt x="497" y="515"/>
                      <a:pt x="502" y="519"/>
                    </a:cubicBezTo>
                    <a:cubicBezTo>
                      <a:pt x="508" y="525"/>
                      <a:pt x="513" y="523"/>
                      <a:pt x="519" y="519"/>
                    </a:cubicBezTo>
                    <a:cubicBezTo>
                      <a:pt x="521" y="517"/>
                      <a:pt x="525" y="514"/>
                      <a:pt x="520" y="512"/>
                    </a:cubicBezTo>
                    <a:cubicBezTo>
                      <a:pt x="507" y="505"/>
                      <a:pt x="520" y="501"/>
                      <a:pt x="522" y="501"/>
                    </a:cubicBezTo>
                    <a:cubicBezTo>
                      <a:pt x="533" y="498"/>
                      <a:pt x="542" y="489"/>
                      <a:pt x="556" y="494"/>
                    </a:cubicBezTo>
                    <a:cubicBezTo>
                      <a:pt x="545" y="500"/>
                      <a:pt x="546" y="512"/>
                      <a:pt x="536" y="521"/>
                    </a:cubicBezTo>
                    <a:cubicBezTo>
                      <a:pt x="554" y="523"/>
                      <a:pt x="560" y="540"/>
                      <a:pt x="576" y="543"/>
                    </a:cubicBezTo>
                    <a:cubicBezTo>
                      <a:pt x="579" y="543"/>
                      <a:pt x="584" y="551"/>
                      <a:pt x="582" y="556"/>
                    </a:cubicBezTo>
                    <a:cubicBezTo>
                      <a:pt x="580" y="561"/>
                      <a:pt x="576" y="564"/>
                      <a:pt x="569" y="564"/>
                    </a:cubicBezTo>
                    <a:cubicBezTo>
                      <a:pt x="554" y="564"/>
                      <a:pt x="540" y="566"/>
                      <a:pt x="526" y="559"/>
                    </a:cubicBezTo>
                    <a:cubicBezTo>
                      <a:pt x="518" y="555"/>
                      <a:pt x="507" y="555"/>
                      <a:pt x="496" y="557"/>
                    </a:cubicBezTo>
                    <a:cubicBezTo>
                      <a:pt x="473" y="561"/>
                      <a:pt x="454" y="576"/>
                      <a:pt x="429" y="577"/>
                    </a:cubicBezTo>
                    <a:cubicBezTo>
                      <a:pt x="431" y="582"/>
                      <a:pt x="437" y="583"/>
                      <a:pt x="436" y="590"/>
                    </a:cubicBezTo>
                    <a:cubicBezTo>
                      <a:pt x="435" y="600"/>
                      <a:pt x="435" y="610"/>
                      <a:pt x="448" y="615"/>
                    </a:cubicBezTo>
                    <a:cubicBezTo>
                      <a:pt x="457" y="619"/>
                      <a:pt x="464" y="629"/>
                      <a:pt x="476" y="618"/>
                    </a:cubicBezTo>
                    <a:cubicBezTo>
                      <a:pt x="478" y="616"/>
                      <a:pt x="484" y="617"/>
                      <a:pt x="487" y="620"/>
                    </a:cubicBezTo>
                    <a:cubicBezTo>
                      <a:pt x="494" y="626"/>
                      <a:pt x="500" y="625"/>
                      <a:pt x="508" y="620"/>
                    </a:cubicBezTo>
                    <a:cubicBezTo>
                      <a:pt x="519" y="613"/>
                      <a:pt x="526" y="618"/>
                      <a:pt x="526" y="630"/>
                    </a:cubicBezTo>
                    <a:cubicBezTo>
                      <a:pt x="526" y="648"/>
                      <a:pt x="515" y="662"/>
                      <a:pt x="507" y="676"/>
                    </a:cubicBezTo>
                    <a:cubicBezTo>
                      <a:pt x="504" y="683"/>
                      <a:pt x="490" y="677"/>
                      <a:pt x="481" y="678"/>
                    </a:cubicBezTo>
                    <a:cubicBezTo>
                      <a:pt x="477" y="678"/>
                      <a:pt x="472" y="677"/>
                      <a:pt x="468" y="678"/>
                    </a:cubicBezTo>
                    <a:cubicBezTo>
                      <a:pt x="443" y="684"/>
                      <a:pt x="421" y="672"/>
                      <a:pt x="398" y="664"/>
                    </a:cubicBezTo>
                    <a:cubicBezTo>
                      <a:pt x="381" y="658"/>
                      <a:pt x="373" y="660"/>
                      <a:pt x="370" y="678"/>
                    </a:cubicBezTo>
                    <a:cubicBezTo>
                      <a:pt x="369" y="686"/>
                      <a:pt x="368" y="690"/>
                      <a:pt x="357" y="686"/>
                    </a:cubicBezTo>
                    <a:cubicBezTo>
                      <a:pt x="341" y="679"/>
                      <a:pt x="327" y="672"/>
                      <a:pt x="312" y="664"/>
                    </a:cubicBezTo>
                    <a:cubicBezTo>
                      <a:pt x="303" y="658"/>
                      <a:pt x="291" y="661"/>
                      <a:pt x="281" y="654"/>
                    </a:cubicBezTo>
                    <a:cubicBezTo>
                      <a:pt x="274" y="649"/>
                      <a:pt x="271" y="647"/>
                      <a:pt x="280" y="642"/>
                    </a:cubicBezTo>
                    <a:cubicBezTo>
                      <a:pt x="292" y="636"/>
                      <a:pt x="274" y="626"/>
                      <a:pt x="283" y="620"/>
                    </a:cubicBezTo>
                    <a:cubicBezTo>
                      <a:pt x="280" y="617"/>
                      <a:pt x="278" y="611"/>
                      <a:pt x="273" y="612"/>
                    </a:cubicBezTo>
                    <a:cubicBezTo>
                      <a:pt x="262" y="614"/>
                      <a:pt x="249" y="609"/>
                      <a:pt x="240" y="613"/>
                    </a:cubicBezTo>
                    <a:cubicBezTo>
                      <a:pt x="226" y="620"/>
                      <a:pt x="212" y="617"/>
                      <a:pt x="198" y="618"/>
                    </a:cubicBezTo>
                    <a:cubicBezTo>
                      <a:pt x="190" y="618"/>
                      <a:pt x="183" y="620"/>
                      <a:pt x="177" y="624"/>
                    </a:cubicBezTo>
                    <a:cubicBezTo>
                      <a:pt x="159" y="634"/>
                      <a:pt x="142" y="644"/>
                      <a:pt x="121" y="630"/>
                    </a:cubicBezTo>
                    <a:cubicBezTo>
                      <a:pt x="115" y="626"/>
                      <a:pt x="113" y="631"/>
                      <a:pt x="111" y="635"/>
                    </a:cubicBezTo>
                    <a:cubicBezTo>
                      <a:pt x="107" y="642"/>
                      <a:pt x="106" y="652"/>
                      <a:pt x="97" y="654"/>
                    </a:cubicBezTo>
                    <a:cubicBezTo>
                      <a:pt x="80" y="657"/>
                      <a:pt x="76" y="670"/>
                      <a:pt x="76" y="684"/>
                    </a:cubicBezTo>
                    <a:cubicBezTo>
                      <a:pt x="76" y="691"/>
                      <a:pt x="73" y="696"/>
                      <a:pt x="69" y="700"/>
                    </a:cubicBezTo>
                    <a:cubicBezTo>
                      <a:pt x="62" y="710"/>
                      <a:pt x="48" y="713"/>
                      <a:pt x="40" y="722"/>
                    </a:cubicBezTo>
                    <a:cubicBezTo>
                      <a:pt x="28" y="735"/>
                      <a:pt x="21" y="751"/>
                      <a:pt x="13" y="767"/>
                    </a:cubicBezTo>
                    <a:cubicBezTo>
                      <a:pt x="6" y="778"/>
                      <a:pt x="0" y="787"/>
                      <a:pt x="9" y="802"/>
                    </a:cubicBezTo>
                    <a:cubicBezTo>
                      <a:pt x="13" y="808"/>
                      <a:pt x="14" y="821"/>
                      <a:pt x="9" y="833"/>
                    </a:cubicBezTo>
                    <a:cubicBezTo>
                      <a:pt x="1" y="852"/>
                      <a:pt x="1" y="872"/>
                      <a:pt x="18" y="888"/>
                    </a:cubicBezTo>
                    <a:cubicBezTo>
                      <a:pt x="31" y="900"/>
                      <a:pt x="36" y="919"/>
                      <a:pt x="49" y="929"/>
                    </a:cubicBezTo>
                    <a:cubicBezTo>
                      <a:pt x="70" y="944"/>
                      <a:pt x="89" y="964"/>
                      <a:pt x="123" y="956"/>
                    </a:cubicBezTo>
                    <a:cubicBezTo>
                      <a:pt x="147" y="950"/>
                      <a:pt x="173" y="950"/>
                      <a:pt x="197" y="939"/>
                    </a:cubicBezTo>
                    <a:cubicBezTo>
                      <a:pt x="207" y="935"/>
                      <a:pt x="221" y="939"/>
                      <a:pt x="226" y="947"/>
                    </a:cubicBezTo>
                    <a:cubicBezTo>
                      <a:pt x="234" y="962"/>
                      <a:pt x="243" y="964"/>
                      <a:pt x="255" y="956"/>
                    </a:cubicBezTo>
                    <a:cubicBezTo>
                      <a:pt x="258" y="955"/>
                      <a:pt x="259" y="956"/>
                      <a:pt x="260" y="957"/>
                    </a:cubicBezTo>
                    <a:cubicBezTo>
                      <a:pt x="272" y="965"/>
                      <a:pt x="278" y="974"/>
                      <a:pt x="271" y="989"/>
                    </a:cubicBezTo>
                    <a:cubicBezTo>
                      <a:pt x="261" y="1008"/>
                      <a:pt x="263" y="1026"/>
                      <a:pt x="280" y="1039"/>
                    </a:cubicBezTo>
                    <a:cubicBezTo>
                      <a:pt x="297" y="1053"/>
                      <a:pt x="300" y="1074"/>
                      <a:pt x="306" y="1093"/>
                    </a:cubicBezTo>
                    <a:cubicBezTo>
                      <a:pt x="308" y="1103"/>
                      <a:pt x="314" y="1115"/>
                      <a:pt x="309" y="1124"/>
                    </a:cubicBezTo>
                    <a:cubicBezTo>
                      <a:pt x="304" y="1135"/>
                      <a:pt x="301" y="1146"/>
                      <a:pt x="296" y="1156"/>
                    </a:cubicBezTo>
                    <a:cubicBezTo>
                      <a:pt x="289" y="1173"/>
                      <a:pt x="293" y="1185"/>
                      <a:pt x="300" y="1200"/>
                    </a:cubicBezTo>
                    <a:cubicBezTo>
                      <a:pt x="306" y="1216"/>
                      <a:pt x="316" y="1230"/>
                      <a:pt x="317" y="1250"/>
                    </a:cubicBezTo>
                    <a:cubicBezTo>
                      <a:pt x="317" y="1265"/>
                      <a:pt x="320" y="1282"/>
                      <a:pt x="329" y="1296"/>
                    </a:cubicBezTo>
                    <a:cubicBezTo>
                      <a:pt x="340" y="1312"/>
                      <a:pt x="350" y="1329"/>
                      <a:pt x="349" y="1350"/>
                    </a:cubicBezTo>
                    <a:cubicBezTo>
                      <a:pt x="349" y="1360"/>
                      <a:pt x="364" y="1371"/>
                      <a:pt x="368" y="1367"/>
                    </a:cubicBezTo>
                    <a:cubicBezTo>
                      <a:pt x="377" y="1359"/>
                      <a:pt x="388" y="1359"/>
                      <a:pt x="397" y="1359"/>
                    </a:cubicBezTo>
                    <a:cubicBezTo>
                      <a:pt x="425" y="1359"/>
                      <a:pt x="448" y="1349"/>
                      <a:pt x="463" y="1326"/>
                    </a:cubicBezTo>
                    <a:cubicBezTo>
                      <a:pt x="473" y="1310"/>
                      <a:pt x="493" y="1299"/>
                      <a:pt x="491" y="1278"/>
                    </a:cubicBezTo>
                    <a:cubicBezTo>
                      <a:pt x="490" y="1267"/>
                      <a:pt x="494" y="1262"/>
                      <a:pt x="501" y="1260"/>
                    </a:cubicBezTo>
                    <a:cubicBezTo>
                      <a:pt x="519" y="1256"/>
                      <a:pt x="518" y="1244"/>
                      <a:pt x="517" y="1231"/>
                    </a:cubicBezTo>
                    <a:cubicBezTo>
                      <a:pt x="516" y="1225"/>
                      <a:pt x="515" y="1220"/>
                      <a:pt x="513" y="1215"/>
                    </a:cubicBezTo>
                    <a:cubicBezTo>
                      <a:pt x="509" y="1209"/>
                      <a:pt x="512" y="1203"/>
                      <a:pt x="516" y="1201"/>
                    </a:cubicBezTo>
                    <a:cubicBezTo>
                      <a:pt x="528" y="1193"/>
                      <a:pt x="537" y="1180"/>
                      <a:pt x="552" y="1175"/>
                    </a:cubicBezTo>
                    <a:cubicBezTo>
                      <a:pt x="563" y="1172"/>
                      <a:pt x="569" y="1163"/>
                      <a:pt x="570" y="1149"/>
                    </a:cubicBezTo>
                    <a:cubicBezTo>
                      <a:pt x="572" y="1122"/>
                      <a:pt x="557" y="1097"/>
                      <a:pt x="555" y="1071"/>
                    </a:cubicBezTo>
                    <a:cubicBezTo>
                      <a:pt x="554" y="1054"/>
                      <a:pt x="558" y="1039"/>
                      <a:pt x="569" y="1029"/>
                    </a:cubicBezTo>
                    <a:cubicBezTo>
                      <a:pt x="587" y="1012"/>
                      <a:pt x="602" y="992"/>
                      <a:pt x="623" y="979"/>
                    </a:cubicBezTo>
                    <a:cubicBezTo>
                      <a:pt x="646" y="964"/>
                      <a:pt x="655" y="939"/>
                      <a:pt x="668" y="918"/>
                    </a:cubicBezTo>
                    <a:cubicBezTo>
                      <a:pt x="673" y="908"/>
                      <a:pt x="680" y="896"/>
                      <a:pt x="674" y="882"/>
                    </a:cubicBezTo>
                    <a:cubicBezTo>
                      <a:pt x="667" y="887"/>
                      <a:pt x="659" y="888"/>
                      <a:pt x="650" y="889"/>
                    </a:cubicBezTo>
                    <a:cubicBezTo>
                      <a:pt x="640" y="889"/>
                      <a:pt x="629" y="892"/>
                      <a:pt x="619" y="896"/>
                    </a:cubicBezTo>
                    <a:cubicBezTo>
                      <a:pt x="614" y="898"/>
                      <a:pt x="606" y="903"/>
                      <a:pt x="605" y="898"/>
                    </a:cubicBezTo>
                    <a:cubicBezTo>
                      <a:pt x="604" y="891"/>
                      <a:pt x="587" y="891"/>
                      <a:pt x="598" y="880"/>
                    </a:cubicBezTo>
                    <a:cubicBezTo>
                      <a:pt x="599" y="878"/>
                      <a:pt x="596" y="876"/>
                      <a:pt x="595" y="874"/>
                    </a:cubicBezTo>
                    <a:cubicBezTo>
                      <a:pt x="586" y="865"/>
                      <a:pt x="581" y="854"/>
                      <a:pt x="567" y="851"/>
                    </a:cubicBezTo>
                    <a:cubicBezTo>
                      <a:pt x="561" y="850"/>
                      <a:pt x="558" y="842"/>
                      <a:pt x="556" y="836"/>
                    </a:cubicBezTo>
                    <a:cubicBezTo>
                      <a:pt x="549" y="817"/>
                      <a:pt x="535" y="801"/>
                      <a:pt x="533" y="779"/>
                    </a:cubicBezTo>
                    <a:cubicBezTo>
                      <a:pt x="533" y="779"/>
                      <a:pt x="533" y="779"/>
                      <a:pt x="532" y="778"/>
                    </a:cubicBezTo>
                    <a:cubicBezTo>
                      <a:pt x="520" y="764"/>
                      <a:pt x="515" y="746"/>
                      <a:pt x="507" y="730"/>
                    </a:cubicBezTo>
                    <a:cubicBezTo>
                      <a:pt x="500" y="718"/>
                      <a:pt x="501" y="717"/>
                      <a:pt x="512" y="711"/>
                    </a:cubicBezTo>
                    <a:cubicBezTo>
                      <a:pt x="527" y="729"/>
                      <a:pt x="538" y="749"/>
                      <a:pt x="552" y="767"/>
                    </a:cubicBezTo>
                    <a:cubicBezTo>
                      <a:pt x="559" y="776"/>
                      <a:pt x="554" y="788"/>
                      <a:pt x="562" y="795"/>
                    </a:cubicBezTo>
                    <a:cubicBezTo>
                      <a:pt x="584" y="814"/>
                      <a:pt x="592" y="840"/>
                      <a:pt x="598" y="867"/>
                    </a:cubicBezTo>
                    <a:cubicBezTo>
                      <a:pt x="600" y="877"/>
                      <a:pt x="605" y="877"/>
                      <a:pt x="612" y="874"/>
                    </a:cubicBezTo>
                    <a:cubicBezTo>
                      <a:pt x="640" y="863"/>
                      <a:pt x="672" y="857"/>
                      <a:pt x="696" y="836"/>
                    </a:cubicBezTo>
                    <a:cubicBezTo>
                      <a:pt x="699" y="834"/>
                      <a:pt x="702" y="834"/>
                      <a:pt x="705" y="834"/>
                    </a:cubicBezTo>
                    <a:cubicBezTo>
                      <a:pt x="720" y="832"/>
                      <a:pt x="733" y="822"/>
                      <a:pt x="739" y="812"/>
                    </a:cubicBezTo>
                    <a:cubicBezTo>
                      <a:pt x="744" y="803"/>
                      <a:pt x="752" y="797"/>
                      <a:pt x="757" y="789"/>
                    </a:cubicBezTo>
                    <a:cubicBezTo>
                      <a:pt x="765" y="777"/>
                      <a:pt x="765" y="767"/>
                      <a:pt x="754" y="764"/>
                    </a:cubicBezTo>
                    <a:cubicBezTo>
                      <a:pt x="738" y="760"/>
                      <a:pt x="732" y="750"/>
                      <a:pt x="728" y="732"/>
                    </a:cubicBezTo>
                    <a:cubicBezTo>
                      <a:pt x="722" y="739"/>
                      <a:pt x="718" y="743"/>
                      <a:pt x="716" y="748"/>
                    </a:cubicBezTo>
                    <a:cubicBezTo>
                      <a:pt x="709" y="762"/>
                      <a:pt x="695" y="755"/>
                      <a:pt x="684" y="757"/>
                    </a:cubicBezTo>
                    <a:cubicBezTo>
                      <a:pt x="679" y="759"/>
                      <a:pt x="684" y="745"/>
                      <a:pt x="681" y="739"/>
                    </a:cubicBezTo>
                    <a:cubicBezTo>
                      <a:pt x="681" y="739"/>
                      <a:pt x="681" y="739"/>
                      <a:pt x="680" y="738"/>
                    </a:cubicBezTo>
                    <a:cubicBezTo>
                      <a:pt x="675" y="733"/>
                      <a:pt x="672" y="750"/>
                      <a:pt x="669" y="741"/>
                    </a:cubicBezTo>
                    <a:cubicBezTo>
                      <a:pt x="665" y="727"/>
                      <a:pt x="653" y="718"/>
                      <a:pt x="649" y="705"/>
                    </a:cubicBezTo>
                    <a:cubicBezTo>
                      <a:pt x="648" y="701"/>
                      <a:pt x="645" y="698"/>
                      <a:pt x="651" y="695"/>
                    </a:cubicBezTo>
                    <a:cubicBezTo>
                      <a:pt x="657" y="692"/>
                      <a:pt x="662" y="688"/>
                      <a:pt x="667" y="694"/>
                    </a:cubicBezTo>
                    <a:cubicBezTo>
                      <a:pt x="670" y="697"/>
                      <a:pt x="674" y="701"/>
                      <a:pt x="676" y="707"/>
                    </a:cubicBezTo>
                    <a:cubicBezTo>
                      <a:pt x="681" y="721"/>
                      <a:pt x="709" y="733"/>
                      <a:pt x="724" y="727"/>
                    </a:cubicBezTo>
                    <a:cubicBezTo>
                      <a:pt x="731" y="725"/>
                      <a:pt x="735" y="725"/>
                      <a:pt x="738" y="733"/>
                    </a:cubicBezTo>
                    <a:cubicBezTo>
                      <a:pt x="740" y="738"/>
                      <a:pt x="743" y="744"/>
                      <a:pt x="750" y="744"/>
                    </a:cubicBezTo>
                    <a:cubicBezTo>
                      <a:pt x="766" y="743"/>
                      <a:pt x="782" y="747"/>
                      <a:pt x="798" y="745"/>
                    </a:cubicBezTo>
                    <a:cubicBezTo>
                      <a:pt x="808" y="743"/>
                      <a:pt x="821" y="740"/>
                      <a:pt x="829" y="745"/>
                    </a:cubicBezTo>
                    <a:cubicBezTo>
                      <a:pt x="842" y="752"/>
                      <a:pt x="851" y="765"/>
                      <a:pt x="862" y="775"/>
                    </a:cubicBezTo>
                    <a:cubicBezTo>
                      <a:pt x="862" y="775"/>
                      <a:pt x="862" y="776"/>
                      <a:pt x="862" y="776"/>
                    </a:cubicBezTo>
                    <a:cubicBezTo>
                      <a:pt x="863" y="791"/>
                      <a:pt x="876" y="798"/>
                      <a:pt x="888" y="791"/>
                    </a:cubicBezTo>
                    <a:cubicBezTo>
                      <a:pt x="890" y="789"/>
                      <a:pt x="890" y="784"/>
                      <a:pt x="894" y="787"/>
                    </a:cubicBezTo>
                    <a:cubicBezTo>
                      <a:pt x="898" y="789"/>
                      <a:pt x="899" y="793"/>
                      <a:pt x="897" y="796"/>
                    </a:cubicBezTo>
                    <a:cubicBezTo>
                      <a:pt x="896" y="799"/>
                      <a:pt x="895" y="802"/>
                      <a:pt x="895" y="805"/>
                    </a:cubicBezTo>
                    <a:cubicBezTo>
                      <a:pt x="903" y="845"/>
                      <a:pt x="919" y="883"/>
                      <a:pt x="936" y="920"/>
                    </a:cubicBezTo>
                    <a:cubicBezTo>
                      <a:pt x="938" y="924"/>
                      <a:pt x="941" y="927"/>
                      <a:pt x="945" y="923"/>
                    </a:cubicBezTo>
                    <a:cubicBezTo>
                      <a:pt x="961" y="909"/>
                      <a:pt x="970" y="890"/>
                      <a:pt x="969" y="869"/>
                    </a:cubicBezTo>
                    <a:cubicBezTo>
                      <a:pt x="969" y="856"/>
                      <a:pt x="972" y="847"/>
                      <a:pt x="983" y="840"/>
                    </a:cubicBezTo>
                    <a:cubicBezTo>
                      <a:pt x="989" y="835"/>
                      <a:pt x="994" y="828"/>
                      <a:pt x="1000" y="824"/>
                    </a:cubicBezTo>
                    <a:cubicBezTo>
                      <a:pt x="1021" y="812"/>
                      <a:pt x="1032" y="786"/>
                      <a:pt x="1059" y="780"/>
                    </a:cubicBezTo>
                    <a:cubicBezTo>
                      <a:pt x="1073" y="776"/>
                      <a:pt x="1079" y="775"/>
                      <a:pt x="1082" y="791"/>
                    </a:cubicBezTo>
                    <a:cubicBezTo>
                      <a:pt x="1082" y="795"/>
                      <a:pt x="1086" y="799"/>
                      <a:pt x="1089" y="801"/>
                    </a:cubicBezTo>
                    <a:cubicBezTo>
                      <a:pt x="1100" y="809"/>
                      <a:pt x="1103" y="820"/>
                      <a:pt x="1102" y="832"/>
                    </a:cubicBezTo>
                    <a:cubicBezTo>
                      <a:pt x="1102" y="836"/>
                      <a:pt x="1099" y="839"/>
                      <a:pt x="1105" y="842"/>
                    </a:cubicBezTo>
                    <a:cubicBezTo>
                      <a:pt x="1110" y="844"/>
                      <a:pt x="1113" y="843"/>
                      <a:pt x="1116" y="839"/>
                    </a:cubicBezTo>
                    <a:cubicBezTo>
                      <a:pt x="1119" y="836"/>
                      <a:pt x="1122" y="832"/>
                      <a:pt x="1126" y="835"/>
                    </a:cubicBezTo>
                    <a:cubicBezTo>
                      <a:pt x="1130" y="837"/>
                      <a:pt x="1132" y="841"/>
                      <a:pt x="1132" y="846"/>
                    </a:cubicBezTo>
                    <a:cubicBezTo>
                      <a:pt x="1132" y="852"/>
                      <a:pt x="1131" y="859"/>
                      <a:pt x="1135" y="865"/>
                    </a:cubicBezTo>
                    <a:cubicBezTo>
                      <a:pt x="1141" y="877"/>
                      <a:pt x="1142" y="889"/>
                      <a:pt x="1139" y="902"/>
                    </a:cubicBezTo>
                    <a:cubicBezTo>
                      <a:pt x="1137" y="913"/>
                      <a:pt x="1136" y="923"/>
                      <a:pt x="1148" y="930"/>
                    </a:cubicBezTo>
                    <a:cubicBezTo>
                      <a:pt x="1153" y="934"/>
                      <a:pt x="1155" y="940"/>
                      <a:pt x="1157" y="947"/>
                    </a:cubicBezTo>
                    <a:cubicBezTo>
                      <a:pt x="1160" y="962"/>
                      <a:pt x="1164" y="978"/>
                      <a:pt x="1181" y="985"/>
                    </a:cubicBezTo>
                    <a:cubicBezTo>
                      <a:pt x="1185" y="987"/>
                      <a:pt x="1189" y="993"/>
                      <a:pt x="1194" y="989"/>
                    </a:cubicBezTo>
                    <a:cubicBezTo>
                      <a:pt x="1198" y="984"/>
                      <a:pt x="1192" y="981"/>
                      <a:pt x="1190" y="977"/>
                    </a:cubicBezTo>
                    <a:cubicBezTo>
                      <a:pt x="1189" y="976"/>
                      <a:pt x="1189" y="973"/>
                      <a:pt x="1189" y="971"/>
                    </a:cubicBezTo>
                    <a:cubicBezTo>
                      <a:pt x="1192" y="953"/>
                      <a:pt x="1179" y="945"/>
                      <a:pt x="1166" y="936"/>
                    </a:cubicBezTo>
                    <a:cubicBezTo>
                      <a:pt x="1156" y="928"/>
                      <a:pt x="1149" y="915"/>
                      <a:pt x="1148" y="903"/>
                    </a:cubicBezTo>
                    <a:cubicBezTo>
                      <a:pt x="1147" y="892"/>
                      <a:pt x="1154" y="881"/>
                      <a:pt x="1158" y="869"/>
                    </a:cubicBezTo>
                    <a:cubicBezTo>
                      <a:pt x="1177" y="881"/>
                      <a:pt x="1195" y="893"/>
                      <a:pt x="1203" y="914"/>
                    </a:cubicBezTo>
                    <a:cubicBezTo>
                      <a:pt x="1205" y="918"/>
                      <a:pt x="1209" y="916"/>
                      <a:pt x="1210" y="913"/>
                    </a:cubicBezTo>
                    <a:cubicBezTo>
                      <a:pt x="1218" y="904"/>
                      <a:pt x="1229" y="900"/>
                      <a:pt x="1239" y="894"/>
                    </a:cubicBezTo>
                    <a:cubicBezTo>
                      <a:pt x="1242" y="893"/>
                      <a:pt x="1245" y="892"/>
                      <a:pt x="1246" y="889"/>
                    </a:cubicBezTo>
                    <a:cubicBezTo>
                      <a:pt x="1251" y="873"/>
                      <a:pt x="1244" y="850"/>
                      <a:pt x="1230" y="838"/>
                    </a:cubicBezTo>
                    <a:cubicBezTo>
                      <a:pt x="1208" y="820"/>
                      <a:pt x="1209" y="803"/>
                      <a:pt x="1231" y="789"/>
                    </a:cubicBezTo>
                    <a:cubicBezTo>
                      <a:pt x="1238" y="784"/>
                      <a:pt x="1250" y="784"/>
                      <a:pt x="1251" y="788"/>
                    </a:cubicBezTo>
                    <a:cubicBezTo>
                      <a:pt x="1254" y="802"/>
                      <a:pt x="1259" y="791"/>
                      <a:pt x="1263" y="790"/>
                    </a:cubicBezTo>
                    <a:cubicBezTo>
                      <a:pt x="1277" y="784"/>
                      <a:pt x="1289" y="775"/>
                      <a:pt x="1306" y="773"/>
                    </a:cubicBezTo>
                    <a:cubicBezTo>
                      <a:pt x="1326" y="772"/>
                      <a:pt x="1340" y="756"/>
                      <a:pt x="1350" y="741"/>
                    </a:cubicBezTo>
                    <a:cubicBezTo>
                      <a:pt x="1356" y="732"/>
                      <a:pt x="1361" y="722"/>
                      <a:pt x="1368" y="714"/>
                    </a:cubicBezTo>
                    <a:cubicBezTo>
                      <a:pt x="1374" y="709"/>
                      <a:pt x="1373" y="702"/>
                      <a:pt x="1373" y="696"/>
                    </a:cubicBezTo>
                    <a:cubicBezTo>
                      <a:pt x="1373" y="693"/>
                      <a:pt x="1367" y="694"/>
                      <a:pt x="1369" y="690"/>
                    </a:cubicBezTo>
                    <a:cubicBezTo>
                      <a:pt x="1374" y="682"/>
                      <a:pt x="1370" y="674"/>
                      <a:pt x="1368" y="667"/>
                    </a:cubicBezTo>
                    <a:cubicBezTo>
                      <a:pt x="1365" y="659"/>
                      <a:pt x="1360" y="649"/>
                      <a:pt x="1352" y="643"/>
                    </a:cubicBezTo>
                    <a:cubicBezTo>
                      <a:pt x="1346" y="639"/>
                      <a:pt x="1349" y="638"/>
                      <a:pt x="1352" y="634"/>
                    </a:cubicBezTo>
                    <a:cubicBezTo>
                      <a:pt x="1360" y="625"/>
                      <a:pt x="1370" y="619"/>
                      <a:pt x="1381" y="614"/>
                    </a:cubicBezTo>
                    <a:cubicBezTo>
                      <a:pt x="1372" y="617"/>
                      <a:pt x="1367" y="602"/>
                      <a:pt x="1358" y="610"/>
                    </a:cubicBezTo>
                    <a:cubicBezTo>
                      <a:pt x="1352" y="615"/>
                      <a:pt x="1348" y="616"/>
                      <a:pt x="1345" y="607"/>
                    </a:cubicBezTo>
                    <a:cubicBezTo>
                      <a:pt x="1343" y="601"/>
                      <a:pt x="1333" y="605"/>
                      <a:pt x="1331" y="598"/>
                    </a:cubicBezTo>
                    <a:cubicBezTo>
                      <a:pt x="1330" y="596"/>
                      <a:pt x="1331" y="595"/>
                      <a:pt x="1333" y="594"/>
                    </a:cubicBezTo>
                    <a:cubicBezTo>
                      <a:pt x="1348" y="592"/>
                      <a:pt x="1357" y="580"/>
                      <a:pt x="1369" y="573"/>
                    </a:cubicBezTo>
                    <a:cubicBezTo>
                      <a:pt x="1372" y="570"/>
                      <a:pt x="1374" y="570"/>
                      <a:pt x="1376" y="573"/>
                    </a:cubicBezTo>
                    <a:cubicBezTo>
                      <a:pt x="1378" y="575"/>
                      <a:pt x="1378" y="577"/>
                      <a:pt x="1376" y="579"/>
                    </a:cubicBezTo>
                    <a:cubicBezTo>
                      <a:pt x="1372" y="583"/>
                      <a:pt x="1364" y="587"/>
                      <a:pt x="1371" y="593"/>
                    </a:cubicBezTo>
                    <a:cubicBezTo>
                      <a:pt x="1377" y="598"/>
                      <a:pt x="1381" y="589"/>
                      <a:pt x="1386" y="587"/>
                    </a:cubicBezTo>
                    <a:cubicBezTo>
                      <a:pt x="1388" y="587"/>
                      <a:pt x="1391" y="585"/>
                      <a:pt x="1392" y="584"/>
                    </a:cubicBezTo>
                    <a:cubicBezTo>
                      <a:pt x="1397" y="581"/>
                      <a:pt x="1400" y="582"/>
                      <a:pt x="1404" y="586"/>
                    </a:cubicBezTo>
                    <a:cubicBezTo>
                      <a:pt x="1408" y="589"/>
                      <a:pt x="1409" y="592"/>
                      <a:pt x="1406" y="597"/>
                    </a:cubicBezTo>
                    <a:cubicBezTo>
                      <a:pt x="1400" y="605"/>
                      <a:pt x="1404" y="607"/>
                      <a:pt x="1413" y="607"/>
                    </a:cubicBezTo>
                    <a:cubicBezTo>
                      <a:pt x="1420" y="606"/>
                      <a:pt x="1426" y="613"/>
                      <a:pt x="1424" y="618"/>
                    </a:cubicBezTo>
                    <a:cubicBezTo>
                      <a:pt x="1420" y="625"/>
                      <a:pt x="1420" y="633"/>
                      <a:pt x="1420" y="642"/>
                    </a:cubicBezTo>
                    <a:cubicBezTo>
                      <a:pt x="1420" y="644"/>
                      <a:pt x="1421" y="647"/>
                      <a:pt x="1425" y="647"/>
                    </a:cubicBezTo>
                    <a:cubicBezTo>
                      <a:pt x="1450" y="642"/>
                      <a:pt x="1458" y="621"/>
                      <a:pt x="1443" y="601"/>
                    </a:cubicBezTo>
                    <a:cubicBezTo>
                      <a:pt x="1440" y="598"/>
                      <a:pt x="1437" y="595"/>
                      <a:pt x="1435" y="592"/>
                    </a:cubicBezTo>
                    <a:cubicBezTo>
                      <a:pt x="1431" y="588"/>
                      <a:pt x="1429" y="585"/>
                      <a:pt x="1437" y="582"/>
                    </a:cubicBezTo>
                    <a:cubicBezTo>
                      <a:pt x="1446" y="578"/>
                      <a:pt x="1452" y="571"/>
                      <a:pt x="1456" y="561"/>
                    </a:cubicBezTo>
                    <a:cubicBezTo>
                      <a:pt x="1460" y="550"/>
                      <a:pt x="1470" y="543"/>
                      <a:pt x="1483" y="546"/>
                    </a:cubicBezTo>
                    <a:cubicBezTo>
                      <a:pt x="1490" y="548"/>
                      <a:pt x="1495" y="546"/>
                      <a:pt x="1501" y="543"/>
                    </a:cubicBezTo>
                    <a:cubicBezTo>
                      <a:pt x="1524" y="528"/>
                      <a:pt x="1536" y="504"/>
                      <a:pt x="1552" y="483"/>
                    </a:cubicBezTo>
                    <a:cubicBezTo>
                      <a:pt x="1565" y="466"/>
                      <a:pt x="1563" y="444"/>
                      <a:pt x="1569" y="425"/>
                    </a:cubicBezTo>
                    <a:cubicBezTo>
                      <a:pt x="1574" y="410"/>
                      <a:pt x="1557" y="396"/>
                      <a:pt x="1545" y="404"/>
                    </a:cubicBezTo>
                    <a:cubicBezTo>
                      <a:pt x="1536" y="410"/>
                      <a:pt x="1530" y="405"/>
                      <a:pt x="1527" y="402"/>
                    </a:cubicBezTo>
                    <a:cubicBezTo>
                      <a:pt x="1522" y="397"/>
                      <a:pt x="1515" y="397"/>
                      <a:pt x="1510" y="392"/>
                    </a:cubicBezTo>
                    <a:cubicBezTo>
                      <a:pt x="1533" y="373"/>
                      <a:pt x="1556" y="353"/>
                      <a:pt x="1579" y="334"/>
                    </a:cubicBezTo>
                    <a:cubicBezTo>
                      <a:pt x="1587" y="328"/>
                      <a:pt x="1597" y="320"/>
                      <a:pt x="1607" y="325"/>
                    </a:cubicBezTo>
                    <a:cubicBezTo>
                      <a:pt x="1622" y="332"/>
                      <a:pt x="1634" y="330"/>
                      <a:pt x="1649" y="326"/>
                    </a:cubicBezTo>
                    <a:cubicBezTo>
                      <a:pt x="1658" y="323"/>
                      <a:pt x="1669" y="317"/>
                      <a:pt x="1677" y="332"/>
                    </a:cubicBezTo>
                    <a:cubicBezTo>
                      <a:pt x="1683" y="343"/>
                      <a:pt x="1692" y="326"/>
                      <a:pt x="1700" y="330"/>
                    </a:cubicBezTo>
                    <a:cubicBezTo>
                      <a:pt x="1702" y="331"/>
                      <a:pt x="1703" y="329"/>
                      <a:pt x="1703" y="326"/>
                    </a:cubicBezTo>
                    <a:cubicBezTo>
                      <a:pt x="1705" y="310"/>
                      <a:pt x="1736" y="287"/>
                      <a:pt x="1752" y="289"/>
                    </a:cubicBezTo>
                    <a:cubicBezTo>
                      <a:pt x="1751" y="294"/>
                      <a:pt x="1769" y="283"/>
                      <a:pt x="1758" y="296"/>
                    </a:cubicBezTo>
                    <a:cubicBezTo>
                      <a:pt x="1756" y="300"/>
                      <a:pt x="1760" y="301"/>
                      <a:pt x="1762" y="304"/>
                    </a:cubicBezTo>
                    <a:cubicBezTo>
                      <a:pt x="1764" y="307"/>
                      <a:pt x="1767" y="306"/>
                      <a:pt x="1769" y="304"/>
                    </a:cubicBezTo>
                    <a:cubicBezTo>
                      <a:pt x="1776" y="295"/>
                      <a:pt x="1790" y="296"/>
                      <a:pt x="1793" y="282"/>
                    </a:cubicBezTo>
                    <a:cubicBezTo>
                      <a:pt x="1795" y="274"/>
                      <a:pt x="1803" y="273"/>
                      <a:pt x="1809" y="280"/>
                    </a:cubicBezTo>
                    <a:cubicBezTo>
                      <a:pt x="1807" y="284"/>
                      <a:pt x="1801" y="280"/>
                      <a:pt x="1801" y="284"/>
                    </a:cubicBezTo>
                    <a:cubicBezTo>
                      <a:pt x="1800" y="299"/>
                      <a:pt x="1790" y="304"/>
                      <a:pt x="1780" y="311"/>
                    </a:cubicBezTo>
                    <a:cubicBezTo>
                      <a:pt x="1762" y="323"/>
                      <a:pt x="1752" y="344"/>
                      <a:pt x="1730" y="350"/>
                    </a:cubicBezTo>
                    <a:cubicBezTo>
                      <a:pt x="1729" y="350"/>
                      <a:pt x="1727" y="351"/>
                      <a:pt x="1727" y="353"/>
                    </a:cubicBezTo>
                    <a:cubicBezTo>
                      <a:pt x="1720" y="370"/>
                      <a:pt x="1709" y="386"/>
                      <a:pt x="1716" y="406"/>
                    </a:cubicBezTo>
                    <a:cubicBezTo>
                      <a:pt x="1718" y="414"/>
                      <a:pt x="1721" y="423"/>
                      <a:pt x="1723" y="431"/>
                    </a:cubicBezTo>
                    <a:cubicBezTo>
                      <a:pt x="1724" y="436"/>
                      <a:pt x="1723" y="443"/>
                      <a:pt x="1727" y="443"/>
                    </a:cubicBezTo>
                    <a:cubicBezTo>
                      <a:pt x="1732" y="443"/>
                      <a:pt x="1738" y="439"/>
                      <a:pt x="1739" y="433"/>
                    </a:cubicBezTo>
                    <a:cubicBezTo>
                      <a:pt x="1742" y="421"/>
                      <a:pt x="1752" y="413"/>
                      <a:pt x="1759" y="404"/>
                    </a:cubicBezTo>
                    <a:cubicBezTo>
                      <a:pt x="1767" y="395"/>
                      <a:pt x="1780" y="389"/>
                      <a:pt x="1783" y="375"/>
                    </a:cubicBezTo>
                    <a:cubicBezTo>
                      <a:pt x="1783" y="371"/>
                      <a:pt x="1789" y="373"/>
                      <a:pt x="1791" y="370"/>
                    </a:cubicBezTo>
                    <a:cubicBezTo>
                      <a:pt x="1780" y="366"/>
                      <a:pt x="1796" y="350"/>
                      <a:pt x="1780" y="348"/>
                    </a:cubicBezTo>
                    <a:cubicBezTo>
                      <a:pt x="1779" y="348"/>
                      <a:pt x="1778" y="346"/>
                      <a:pt x="1778" y="344"/>
                    </a:cubicBezTo>
                    <a:cubicBezTo>
                      <a:pt x="1778" y="341"/>
                      <a:pt x="1798" y="318"/>
                      <a:pt x="1801" y="318"/>
                    </a:cubicBezTo>
                    <a:cubicBezTo>
                      <a:pt x="1810" y="319"/>
                      <a:pt x="1818" y="306"/>
                      <a:pt x="1826" y="317"/>
                    </a:cubicBezTo>
                    <a:cubicBezTo>
                      <a:pt x="1831" y="308"/>
                      <a:pt x="1844" y="309"/>
                      <a:pt x="1847" y="311"/>
                    </a:cubicBezTo>
                    <a:cubicBezTo>
                      <a:pt x="1865" y="322"/>
                      <a:pt x="1874" y="306"/>
                      <a:pt x="1886" y="300"/>
                    </a:cubicBezTo>
                    <a:cubicBezTo>
                      <a:pt x="1891" y="298"/>
                      <a:pt x="1895" y="294"/>
                      <a:pt x="1900" y="293"/>
                    </a:cubicBezTo>
                    <a:cubicBezTo>
                      <a:pt x="1916" y="289"/>
                      <a:pt x="1927" y="274"/>
                      <a:pt x="1946" y="281"/>
                    </a:cubicBezTo>
                    <a:cubicBezTo>
                      <a:pt x="1956" y="285"/>
                      <a:pt x="1954" y="276"/>
                      <a:pt x="1953" y="270"/>
                    </a:cubicBezTo>
                    <a:cubicBezTo>
                      <a:pt x="1949" y="255"/>
                      <a:pt x="1936" y="249"/>
                      <a:pt x="1923" y="242"/>
                    </a:cubicBezTo>
                    <a:cubicBezTo>
                      <a:pt x="1929" y="240"/>
                      <a:pt x="1932" y="240"/>
                      <a:pt x="1937" y="244"/>
                    </a:cubicBezTo>
                    <a:cubicBezTo>
                      <a:pt x="1948" y="252"/>
                      <a:pt x="1966" y="241"/>
                      <a:pt x="1964" y="228"/>
                    </a:cubicBezTo>
                    <a:cubicBezTo>
                      <a:pt x="1963" y="222"/>
                      <a:pt x="1966" y="220"/>
                      <a:pt x="1970" y="220"/>
                    </a:cubicBezTo>
                    <a:cubicBezTo>
                      <a:pt x="1976" y="218"/>
                      <a:pt x="1972" y="223"/>
                      <a:pt x="1973" y="225"/>
                    </a:cubicBezTo>
                    <a:cubicBezTo>
                      <a:pt x="1974" y="230"/>
                      <a:pt x="1977" y="234"/>
                      <a:pt x="1983" y="232"/>
                    </a:cubicBezTo>
                    <a:cubicBezTo>
                      <a:pt x="1993" y="230"/>
                      <a:pt x="1999" y="233"/>
                      <a:pt x="2005" y="240"/>
                    </a:cubicBezTo>
                    <a:cubicBezTo>
                      <a:pt x="2011" y="247"/>
                      <a:pt x="2019" y="252"/>
                      <a:pt x="2028" y="251"/>
                    </a:cubicBezTo>
                    <a:cubicBezTo>
                      <a:pt x="2036" y="250"/>
                      <a:pt x="2039" y="243"/>
                      <a:pt x="2038" y="234"/>
                    </a:cubicBezTo>
                    <a:cubicBezTo>
                      <a:pt x="2038" y="230"/>
                      <a:pt x="2044" y="233"/>
                      <a:pt x="2044" y="232"/>
                    </a:cubicBezTo>
                    <a:cubicBezTo>
                      <a:pt x="2047" y="225"/>
                      <a:pt x="2059" y="232"/>
                      <a:pt x="2059" y="223"/>
                    </a:cubicBezTo>
                    <a:close/>
                    <a:moveTo>
                      <a:pt x="704" y="589"/>
                    </a:moveTo>
                    <a:cubicBezTo>
                      <a:pt x="709" y="597"/>
                      <a:pt x="708" y="608"/>
                      <a:pt x="704" y="616"/>
                    </a:cubicBezTo>
                    <a:cubicBezTo>
                      <a:pt x="702" y="620"/>
                      <a:pt x="690" y="620"/>
                      <a:pt x="683" y="619"/>
                    </a:cubicBezTo>
                    <a:cubicBezTo>
                      <a:pt x="676" y="617"/>
                      <a:pt x="669" y="613"/>
                      <a:pt x="663" y="609"/>
                    </a:cubicBezTo>
                    <a:cubicBezTo>
                      <a:pt x="657" y="604"/>
                      <a:pt x="650" y="599"/>
                      <a:pt x="658" y="590"/>
                    </a:cubicBezTo>
                    <a:cubicBezTo>
                      <a:pt x="670" y="575"/>
                      <a:pt x="656" y="564"/>
                      <a:pt x="649" y="553"/>
                    </a:cubicBezTo>
                    <a:cubicBezTo>
                      <a:pt x="644" y="544"/>
                      <a:pt x="638" y="537"/>
                      <a:pt x="643" y="526"/>
                    </a:cubicBezTo>
                    <a:cubicBezTo>
                      <a:pt x="649" y="512"/>
                      <a:pt x="657" y="500"/>
                      <a:pt x="674" y="498"/>
                    </a:cubicBezTo>
                    <a:cubicBezTo>
                      <a:pt x="680" y="497"/>
                      <a:pt x="686" y="498"/>
                      <a:pt x="692" y="498"/>
                    </a:cubicBezTo>
                    <a:cubicBezTo>
                      <a:pt x="698" y="497"/>
                      <a:pt x="700" y="501"/>
                      <a:pt x="700" y="507"/>
                    </a:cubicBezTo>
                    <a:cubicBezTo>
                      <a:pt x="700" y="513"/>
                      <a:pt x="698" y="518"/>
                      <a:pt x="692" y="516"/>
                    </a:cubicBezTo>
                    <a:cubicBezTo>
                      <a:pt x="681" y="512"/>
                      <a:pt x="678" y="522"/>
                      <a:pt x="672" y="526"/>
                    </a:cubicBezTo>
                    <a:cubicBezTo>
                      <a:pt x="678" y="532"/>
                      <a:pt x="675" y="545"/>
                      <a:pt x="687" y="546"/>
                    </a:cubicBezTo>
                    <a:cubicBezTo>
                      <a:pt x="688" y="546"/>
                      <a:pt x="690" y="547"/>
                      <a:pt x="690" y="547"/>
                    </a:cubicBezTo>
                    <a:cubicBezTo>
                      <a:pt x="691" y="560"/>
                      <a:pt x="707" y="558"/>
                      <a:pt x="713" y="569"/>
                    </a:cubicBezTo>
                    <a:cubicBezTo>
                      <a:pt x="693" y="572"/>
                      <a:pt x="693" y="572"/>
                      <a:pt x="704" y="58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 name="Freeform 4">
                <a:extLst>
                  <a:ext uri="{FF2B5EF4-FFF2-40B4-BE49-F238E27FC236}">
                    <a16:creationId xmlns:a16="http://schemas.microsoft.com/office/drawing/2014/main" id="{E51476EE-7570-4536-91E6-09DDFA531703}"/>
                  </a:ext>
                </a:extLst>
              </p:cNvPr>
              <p:cNvSpPr>
                <a:spLocks noEditPoints="1"/>
              </p:cNvSpPr>
              <p:nvPr/>
            </p:nvSpPr>
            <p:spPr bwMode="auto">
              <a:xfrm>
                <a:off x="2018944" y="1820935"/>
                <a:ext cx="3182947" cy="3735447"/>
              </a:xfrm>
              <a:custGeom>
                <a:avLst/>
                <a:gdLst>
                  <a:gd name="T0" fmla="*/ 1175 w 1335"/>
                  <a:gd name="T1" fmla="*/ 940 h 1566"/>
                  <a:gd name="T2" fmla="*/ 1056 w 1335"/>
                  <a:gd name="T3" fmla="*/ 840 h 1566"/>
                  <a:gd name="T4" fmla="*/ 910 w 1335"/>
                  <a:gd name="T5" fmla="*/ 859 h 1566"/>
                  <a:gd name="T6" fmla="*/ 797 w 1335"/>
                  <a:gd name="T7" fmla="*/ 770 h 1566"/>
                  <a:gd name="T8" fmla="*/ 706 w 1335"/>
                  <a:gd name="T9" fmla="*/ 720 h 1566"/>
                  <a:gd name="T10" fmla="*/ 778 w 1335"/>
                  <a:gd name="T11" fmla="*/ 636 h 1566"/>
                  <a:gd name="T12" fmla="*/ 880 w 1335"/>
                  <a:gd name="T13" fmla="*/ 669 h 1566"/>
                  <a:gd name="T14" fmla="*/ 924 w 1335"/>
                  <a:gd name="T15" fmla="*/ 540 h 1566"/>
                  <a:gd name="T16" fmla="*/ 1051 w 1335"/>
                  <a:gd name="T17" fmla="*/ 459 h 1566"/>
                  <a:gd name="T18" fmla="*/ 1030 w 1335"/>
                  <a:gd name="T19" fmla="*/ 404 h 1566"/>
                  <a:gd name="T20" fmla="*/ 1151 w 1335"/>
                  <a:gd name="T21" fmla="*/ 422 h 1566"/>
                  <a:gd name="T22" fmla="*/ 1098 w 1335"/>
                  <a:gd name="T23" fmla="*/ 319 h 1566"/>
                  <a:gd name="T24" fmla="*/ 983 w 1335"/>
                  <a:gd name="T25" fmla="*/ 246 h 1566"/>
                  <a:gd name="T26" fmla="*/ 895 w 1335"/>
                  <a:gd name="T27" fmla="*/ 273 h 1566"/>
                  <a:gd name="T28" fmla="*/ 856 w 1335"/>
                  <a:gd name="T29" fmla="*/ 345 h 1566"/>
                  <a:gd name="T30" fmla="*/ 767 w 1335"/>
                  <a:gd name="T31" fmla="*/ 209 h 1566"/>
                  <a:gd name="T32" fmla="*/ 869 w 1335"/>
                  <a:gd name="T33" fmla="*/ 195 h 1566"/>
                  <a:gd name="T34" fmla="*/ 905 w 1335"/>
                  <a:gd name="T35" fmla="*/ 88 h 1566"/>
                  <a:gd name="T36" fmla="*/ 921 w 1335"/>
                  <a:gd name="T37" fmla="*/ 168 h 1566"/>
                  <a:gd name="T38" fmla="*/ 1015 w 1335"/>
                  <a:gd name="T39" fmla="*/ 215 h 1566"/>
                  <a:gd name="T40" fmla="*/ 1042 w 1335"/>
                  <a:gd name="T41" fmla="*/ 170 h 1566"/>
                  <a:gd name="T42" fmla="*/ 942 w 1335"/>
                  <a:gd name="T43" fmla="*/ 58 h 1566"/>
                  <a:gd name="T44" fmla="*/ 823 w 1335"/>
                  <a:gd name="T45" fmla="*/ 58 h 1566"/>
                  <a:gd name="T46" fmla="*/ 841 w 1335"/>
                  <a:gd name="T47" fmla="*/ 87 h 1566"/>
                  <a:gd name="T48" fmla="*/ 734 w 1335"/>
                  <a:gd name="T49" fmla="*/ 53 h 1566"/>
                  <a:gd name="T50" fmla="*/ 725 w 1335"/>
                  <a:gd name="T51" fmla="*/ 37 h 1566"/>
                  <a:gd name="T52" fmla="*/ 595 w 1335"/>
                  <a:gd name="T53" fmla="*/ 119 h 1566"/>
                  <a:gd name="T54" fmla="*/ 539 w 1335"/>
                  <a:gd name="T55" fmla="*/ 102 h 1566"/>
                  <a:gd name="T56" fmla="*/ 625 w 1335"/>
                  <a:gd name="T57" fmla="*/ 18 h 1566"/>
                  <a:gd name="T58" fmla="*/ 546 w 1335"/>
                  <a:gd name="T59" fmla="*/ 40 h 1566"/>
                  <a:gd name="T60" fmla="*/ 436 w 1335"/>
                  <a:gd name="T61" fmla="*/ 25 h 1566"/>
                  <a:gd name="T62" fmla="*/ 508 w 1335"/>
                  <a:gd name="T63" fmla="*/ 89 h 1566"/>
                  <a:gd name="T64" fmla="*/ 395 w 1335"/>
                  <a:gd name="T65" fmla="*/ 84 h 1566"/>
                  <a:gd name="T66" fmla="*/ 274 w 1335"/>
                  <a:gd name="T67" fmla="*/ 91 h 1566"/>
                  <a:gd name="T68" fmla="*/ 58 w 1335"/>
                  <a:gd name="T69" fmla="*/ 85 h 1566"/>
                  <a:gd name="T70" fmla="*/ 6 w 1335"/>
                  <a:gd name="T71" fmla="*/ 171 h 1566"/>
                  <a:gd name="T72" fmla="*/ 27 w 1335"/>
                  <a:gd name="T73" fmla="*/ 245 h 1566"/>
                  <a:gd name="T74" fmla="*/ 82 w 1335"/>
                  <a:gd name="T75" fmla="*/ 302 h 1566"/>
                  <a:gd name="T76" fmla="*/ 130 w 1335"/>
                  <a:gd name="T77" fmla="*/ 292 h 1566"/>
                  <a:gd name="T78" fmla="*/ 164 w 1335"/>
                  <a:gd name="T79" fmla="*/ 264 h 1566"/>
                  <a:gd name="T80" fmla="*/ 292 w 1335"/>
                  <a:gd name="T81" fmla="*/ 270 h 1566"/>
                  <a:gd name="T82" fmla="*/ 370 w 1335"/>
                  <a:gd name="T83" fmla="*/ 330 h 1566"/>
                  <a:gd name="T84" fmla="*/ 462 w 1335"/>
                  <a:gd name="T85" fmla="*/ 561 h 1566"/>
                  <a:gd name="T86" fmla="*/ 582 w 1335"/>
                  <a:gd name="T87" fmla="*/ 694 h 1566"/>
                  <a:gd name="T88" fmla="*/ 659 w 1335"/>
                  <a:gd name="T89" fmla="*/ 763 h 1566"/>
                  <a:gd name="T90" fmla="*/ 804 w 1335"/>
                  <a:gd name="T91" fmla="*/ 817 h 1566"/>
                  <a:gd name="T92" fmla="*/ 925 w 1335"/>
                  <a:gd name="T93" fmla="*/ 950 h 1566"/>
                  <a:gd name="T94" fmla="*/ 948 w 1335"/>
                  <a:gd name="T95" fmla="*/ 1107 h 1566"/>
                  <a:gd name="T96" fmla="*/ 947 w 1335"/>
                  <a:gd name="T97" fmla="*/ 1386 h 1566"/>
                  <a:gd name="T98" fmla="*/ 931 w 1335"/>
                  <a:gd name="T99" fmla="*/ 1479 h 1566"/>
                  <a:gd name="T100" fmla="*/ 947 w 1335"/>
                  <a:gd name="T101" fmla="*/ 1532 h 1566"/>
                  <a:gd name="T102" fmla="*/ 984 w 1335"/>
                  <a:gd name="T103" fmla="*/ 1562 h 1566"/>
                  <a:gd name="T104" fmla="*/ 1027 w 1335"/>
                  <a:gd name="T105" fmla="*/ 1382 h 1566"/>
                  <a:gd name="T106" fmla="*/ 1169 w 1335"/>
                  <a:gd name="T107" fmla="*/ 1254 h 1566"/>
                  <a:gd name="T108" fmla="*/ 1306 w 1335"/>
                  <a:gd name="T109" fmla="*/ 1061 h 1566"/>
                  <a:gd name="T110" fmla="*/ 720 w 1335"/>
                  <a:gd name="T111" fmla="*/ 125 h 1566"/>
                  <a:gd name="T112" fmla="*/ 548 w 1335"/>
                  <a:gd name="T113" fmla="*/ 619 h 1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35" h="1566">
                    <a:moveTo>
                      <a:pt x="1314" y="992"/>
                    </a:moveTo>
                    <a:cubicBezTo>
                      <a:pt x="1312" y="992"/>
                      <a:pt x="1309" y="989"/>
                      <a:pt x="1307" y="987"/>
                    </a:cubicBezTo>
                    <a:cubicBezTo>
                      <a:pt x="1291" y="969"/>
                      <a:pt x="1270" y="967"/>
                      <a:pt x="1247" y="969"/>
                    </a:cubicBezTo>
                    <a:cubicBezTo>
                      <a:pt x="1244" y="969"/>
                      <a:pt x="1239" y="971"/>
                      <a:pt x="1238" y="967"/>
                    </a:cubicBezTo>
                    <a:cubicBezTo>
                      <a:pt x="1236" y="953"/>
                      <a:pt x="1224" y="954"/>
                      <a:pt x="1214" y="950"/>
                    </a:cubicBezTo>
                    <a:cubicBezTo>
                      <a:pt x="1208" y="948"/>
                      <a:pt x="1202" y="944"/>
                      <a:pt x="1200" y="955"/>
                    </a:cubicBezTo>
                    <a:cubicBezTo>
                      <a:pt x="1200" y="957"/>
                      <a:pt x="1197" y="957"/>
                      <a:pt x="1195" y="957"/>
                    </a:cubicBezTo>
                    <a:cubicBezTo>
                      <a:pt x="1194" y="957"/>
                      <a:pt x="1192" y="956"/>
                      <a:pt x="1193" y="954"/>
                    </a:cubicBezTo>
                    <a:cubicBezTo>
                      <a:pt x="1198" y="935"/>
                      <a:pt x="1181" y="946"/>
                      <a:pt x="1175" y="940"/>
                    </a:cubicBezTo>
                    <a:cubicBezTo>
                      <a:pt x="1183" y="933"/>
                      <a:pt x="1186" y="926"/>
                      <a:pt x="1175" y="919"/>
                    </a:cubicBezTo>
                    <a:cubicBezTo>
                      <a:pt x="1173" y="918"/>
                      <a:pt x="1171" y="914"/>
                      <a:pt x="1171" y="911"/>
                    </a:cubicBezTo>
                    <a:cubicBezTo>
                      <a:pt x="1170" y="896"/>
                      <a:pt x="1158" y="890"/>
                      <a:pt x="1146" y="885"/>
                    </a:cubicBezTo>
                    <a:cubicBezTo>
                      <a:pt x="1136" y="881"/>
                      <a:pt x="1126" y="879"/>
                      <a:pt x="1115" y="879"/>
                    </a:cubicBezTo>
                    <a:cubicBezTo>
                      <a:pt x="1106" y="879"/>
                      <a:pt x="1099" y="875"/>
                      <a:pt x="1097" y="869"/>
                    </a:cubicBezTo>
                    <a:cubicBezTo>
                      <a:pt x="1095" y="861"/>
                      <a:pt x="1087" y="858"/>
                      <a:pt x="1083" y="857"/>
                    </a:cubicBezTo>
                    <a:cubicBezTo>
                      <a:pt x="1069" y="856"/>
                      <a:pt x="1068" y="848"/>
                      <a:pt x="1069" y="837"/>
                    </a:cubicBezTo>
                    <a:cubicBezTo>
                      <a:pt x="1069" y="835"/>
                      <a:pt x="1068" y="834"/>
                      <a:pt x="1068" y="834"/>
                    </a:cubicBezTo>
                    <a:cubicBezTo>
                      <a:pt x="1061" y="834"/>
                      <a:pt x="1063" y="850"/>
                      <a:pt x="1056" y="840"/>
                    </a:cubicBezTo>
                    <a:cubicBezTo>
                      <a:pt x="1051" y="833"/>
                      <a:pt x="1047" y="834"/>
                      <a:pt x="1041" y="837"/>
                    </a:cubicBezTo>
                    <a:cubicBezTo>
                      <a:pt x="1029" y="844"/>
                      <a:pt x="1016" y="832"/>
                      <a:pt x="1004" y="837"/>
                    </a:cubicBezTo>
                    <a:cubicBezTo>
                      <a:pt x="1001" y="838"/>
                      <a:pt x="998" y="835"/>
                      <a:pt x="998" y="833"/>
                    </a:cubicBezTo>
                    <a:cubicBezTo>
                      <a:pt x="997" y="821"/>
                      <a:pt x="986" y="822"/>
                      <a:pt x="982" y="823"/>
                    </a:cubicBezTo>
                    <a:cubicBezTo>
                      <a:pt x="973" y="825"/>
                      <a:pt x="963" y="830"/>
                      <a:pt x="968" y="843"/>
                    </a:cubicBezTo>
                    <a:cubicBezTo>
                      <a:pt x="969" y="846"/>
                      <a:pt x="967" y="848"/>
                      <a:pt x="965" y="848"/>
                    </a:cubicBezTo>
                    <a:cubicBezTo>
                      <a:pt x="962" y="849"/>
                      <a:pt x="961" y="847"/>
                      <a:pt x="960" y="844"/>
                    </a:cubicBezTo>
                    <a:cubicBezTo>
                      <a:pt x="960" y="836"/>
                      <a:pt x="960" y="827"/>
                      <a:pt x="969" y="818"/>
                    </a:cubicBezTo>
                    <a:cubicBezTo>
                      <a:pt x="940" y="823"/>
                      <a:pt x="922" y="838"/>
                      <a:pt x="910" y="859"/>
                    </a:cubicBezTo>
                    <a:cubicBezTo>
                      <a:pt x="900" y="851"/>
                      <a:pt x="892" y="839"/>
                      <a:pt x="880" y="846"/>
                    </a:cubicBezTo>
                    <a:cubicBezTo>
                      <a:pt x="871" y="851"/>
                      <a:pt x="867" y="849"/>
                      <a:pt x="860" y="844"/>
                    </a:cubicBezTo>
                    <a:cubicBezTo>
                      <a:pt x="845" y="832"/>
                      <a:pt x="840" y="819"/>
                      <a:pt x="849" y="801"/>
                    </a:cubicBezTo>
                    <a:cubicBezTo>
                      <a:pt x="849" y="799"/>
                      <a:pt x="849" y="797"/>
                      <a:pt x="849" y="795"/>
                    </a:cubicBezTo>
                    <a:cubicBezTo>
                      <a:pt x="850" y="786"/>
                      <a:pt x="850" y="779"/>
                      <a:pt x="838" y="781"/>
                    </a:cubicBezTo>
                    <a:cubicBezTo>
                      <a:pt x="836" y="781"/>
                      <a:pt x="834" y="780"/>
                      <a:pt x="832" y="780"/>
                    </a:cubicBezTo>
                    <a:cubicBezTo>
                      <a:pt x="831" y="779"/>
                      <a:pt x="830" y="779"/>
                      <a:pt x="829" y="778"/>
                    </a:cubicBezTo>
                    <a:cubicBezTo>
                      <a:pt x="820" y="779"/>
                      <a:pt x="811" y="780"/>
                      <a:pt x="802" y="781"/>
                    </a:cubicBezTo>
                    <a:cubicBezTo>
                      <a:pt x="794" y="780"/>
                      <a:pt x="794" y="773"/>
                      <a:pt x="797" y="770"/>
                    </a:cubicBezTo>
                    <a:cubicBezTo>
                      <a:pt x="805" y="761"/>
                      <a:pt x="807" y="751"/>
                      <a:pt x="809" y="739"/>
                    </a:cubicBezTo>
                    <a:cubicBezTo>
                      <a:pt x="813" y="723"/>
                      <a:pt x="813" y="721"/>
                      <a:pt x="796" y="721"/>
                    </a:cubicBezTo>
                    <a:cubicBezTo>
                      <a:pt x="791" y="721"/>
                      <a:pt x="786" y="721"/>
                      <a:pt x="781" y="721"/>
                    </a:cubicBezTo>
                    <a:cubicBezTo>
                      <a:pt x="772" y="720"/>
                      <a:pt x="772" y="726"/>
                      <a:pt x="773" y="732"/>
                    </a:cubicBezTo>
                    <a:cubicBezTo>
                      <a:pt x="773" y="734"/>
                      <a:pt x="772" y="737"/>
                      <a:pt x="772" y="739"/>
                    </a:cubicBezTo>
                    <a:cubicBezTo>
                      <a:pt x="767" y="743"/>
                      <a:pt x="762" y="748"/>
                      <a:pt x="757" y="752"/>
                    </a:cubicBezTo>
                    <a:cubicBezTo>
                      <a:pt x="751" y="752"/>
                      <a:pt x="745" y="752"/>
                      <a:pt x="739" y="752"/>
                    </a:cubicBezTo>
                    <a:cubicBezTo>
                      <a:pt x="728" y="752"/>
                      <a:pt x="722" y="744"/>
                      <a:pt x="718" y="736"/>
                    </a:cubicBezTo>
                    <a:cubicBezTo>
                      <a:pt x="715" y="729"/>
                      <a:pt x="711" y="724"/>
                      <a:pt x="706" y="720"/>
                    </a:cubicBezTo>
                    <a:cubicBezTo>
                      <a:pt x="706" y="704"/>
                      <a:pt x="706" y="687"/>
                      <a:pt x="707" y="671"/>
                    </a:cubicBezTo>
                    <a:cubicBezTo>
                      <a:pt x="710" y="670"/>
                      <a:pt x="712" y="667"/>
                      <a:pt x="711" y="663"/>
                    </a:cubicBezTo>
                    <a:cubicBezTo>
                      <a:pt x="715" y="658"/>
                      <a:pt x="719" y="653"/>
                      <a:pt x="724" y="648"/>
                    </a:cubicBezTo>
                    <a:cubicBezTo>
                      <a:pt x="724" y="645"/>
                      <a:pt x="725" y="643"/>
                      <a:pt x="726" y="642"/>
                    </a:cubicBezTo>
                    <a:cubicBezTo>
                      <a:pt x="725" y="643"/>
                      <a:pt x="724" y="645"/>
                      <a:pt x="724" y="647"/>
                    </a:cubicBezTo>
                    <a:cubicBezTo>
                      <a:pt x="734" y="649"/>
                      <a:pt x="738" y="639"/>
                      <a:pt x="745" y="635"/>
                    </a:cubicBezTo>
                    <a:cubicBezTo>
                      <a:pt x="752" y="636"/>
                      <a:pt x="759" y="636"/>
                      <a:pt x="766" y="636"/>
                    </a:cubicBezTo>
                    <a:cubicBezTo>
                      <a:pt x="767" y="637"/>
                      <a:pt x="768" y="637"/>
                      <a:pt x="769" y="638"/>
                    </a:cubicBezTo>
                    <a:cubicBezTo>
                      <a:pt x="772" y="639"/>
                      <a:pt x="776" y="640"/>
                      <a:pt x="778" y="636"/>
                    </a:cubicBezTo>
                    <a:cubicBezTo>
                      <a:pt x="787" y="642"/>
                      <a:pt x="787" y="635"/>
                      <a:pt x="790" y="630"/>
                    </a:cubicBezTo>
                    <a:cubicBezTo>
                      <a:pt x="798" y="630"/>
                      <a:pt x="806" y="630"/>
                      <a:pt x="814" y="630"/>
                    </a:cubicBezTo>
                    <a:cubicBezTo>
                      <a:pt x="816" y="636"/>
                      <a:pt x="821" y="636"/>
                      <a:pt x="826" y="635"/>
                    </a:cubicBezTo>
                    <a:cubicBezTo>
                      <a:pt x="830" y="635"/>
                      <a:pt x="834" y="636"/>
                      <a:pt x="838" y="636"/>
                    </a:cubicBezTo>
                    <a:cubicBezTo>
                      <a:pt x="838" y="636"/>
                      <a:pt x="838" y="636"/>
                      <a:pt x="838" y="636"/>
                    </a:cubicBezTo>
                    <a:cubicBezTo>
                      <a:pt x="845" y="644"/>
                      <a:pt x="853" y="651"/>
                      <a:pt x="851" y="663"/>
                    </a:cubicBezTo>
                    <a:cubicBezTo>
                      <a:pt x="850" y="670"/>
                      <a:pt x="855" y="676"/>
                      <a:pt x="859" y="680"/>
                    </a:cubicBezTo>
                    <a:cubicBezTo>
                      <a:pt x="865" y="686"/>
                      <a:pt x="874" y="689"/>
                      <a:pt x="879" y="678"/>
                    </a:cubicBezTo>
                    <a:cubicBezTo>
                      <a:pt x="879" y="675"/>
                      <a:pt x="880" y="672"/>
                      <a:pt x="880" y="669"/>
                    </a:cubicBezTo>
                    <a:cubicBezTo>
                      <a:pt x="882" y="654"/>
                      <a:pt x="873" y="642"/>
                      <a:pt x="869" y="630"/>
                    </a:cubicBezTo>
                    <a:cubicBezTo>
                      <a:pt x="869" y="628"/>
                      <a:pt x="869" y="626"/>
                      <a:pt x="869" y="624"/>
                    </a:cubicBezTo>
                    <a:cubicBezTo>
                      <a:pt x="873" y="622"/>
                      <a:pt x="875" y="620"/>
                      <a:pt x="873" y="615"/>
                    </a:cubicBezTo>
                    <a:cubicBezTo>
                      <a:pt x="874" y="614"/>
                      <a:pt x="874" y="613"/>
                      <a:pt x="874" y="612"/>
                    </a:cubicBezTo>
                    <a:cubicBezTo>
                      <a:pt x="881" y="607"/>
                      <a:pt x="886" y="601"/>
                      <a:pt x="891" y="595"/>
                    </a:cubicBezTo>
                    <a:cubicBezTo>
                      <a:pt x="894" y="594"/>
                      <a:pt x="897" y="592"/>
                      <a:pt x="898" y="588"/>
                    </a:cubicBezTo>
                    <a:cubicBezTo>
                      <a:pt x="920" y="583"/>
                      <a:pt x="929" y="561"/>
                      <a:pt x="916" y="546"/>
                    </a:cubicBezTo>
                    <a:cubicBezTo>
                      <a:pt x="916" y="542"/>
                      <a:pt x="916" y="538"/>
                      <a:pt x="916" y="534"/>
                    </a:cubicBezTo>
                    <a:cubicBezTo>
                      <a:pt x="921" y="534"/>
                      <a:pt x="921" y="545"/>
                      <a:pt x="924" y="540"/>
                    </a:cubicBezTo>
                    <a:cubicBezTo>
                      <a:pt x="928" y="532"/>
                      <a:pt x="938" y="530"/>
                      <a:pt x="940" y="520"/>
                    </a:cubicBezTo>
                    <a:cubicBezTo>
                      <a:pt x="942" y="511"/>
                      <a:pt x="950" y="506"/>
                      <a:pt x="957" y="505"/>
                    </a:cubicBezTo>
                    <a:cubicBezTo>
                      <a:pt x="973" y="502"/>
                      <a:pt x="977" y="494"/>
                      <a:pt x="976" y="480"/>
                    </a:cubicBezTo>
                    <a:cubicBezTo>
                      <a:pt x="979" y="479"/>
                      <a:pt x="982" y="478"/>
                      <a:pt x="982" y="474"/>
                    </a:cubicBezTo>
                    <a:cubicBezTo>
                      <a:pt x="988" y="475"/>
                      <a:pt x="992" y="471"/>
                      <a:pt x="996" y="468"/>
                    </a:cubicBezTo>
                    <a:cubicBezTo>
                      <a:pt x="1004" y="462"/>
                      <a:pt x="1014" y="458"/>
                      <a:pt x="1024" y="459"/>
                    </a:cubicBezTo>
                    <a:cubicBezTo>
                      <a:pt x="1020" y="461"/>
                      <a:pt x="1019" y="465"/>
                      <a:pt x="1018" y="470"/>
                    </a:cubicBezTo>
                    <a:cubicBezTo>
                      <a:pt x="1026" y="473"/>
                      <a:pt x="1033" y="472"/>
                      <a:pt x="1038" y="464"/>
                    </a:cubicBezTo>
                    <a:cubicBezTo>
                      <a:pt x="1041" y="460"/>
                      <a:pt x="1046" y="459"/>
                      <a:pt x="1051" y="459"/>
                    </a:cubicBezTo>
                    <a:cubicBezTo>
                      <a:pt x="1065" y="462"/>
                      <a:pt x="1069" y="446"/>
                      <a:pt x="1080" y="443"/>
                    </a:cubicBezTo>
                    <a:cubicBezTo>
                      <a:pt x="1075" y="444"/>
                      <a:pt x="1074" y="430"/>
                      <a:pt x="1070" y="438"/>
                    </a:cubicBezTo>
                    <a:cubicBezTo>
                      <a:pt x="1064" y="450"/>
                      <a:pt x="1056" y="446"/>
                      <a:pt x="1048" y="447"/>
                    </a:cubicBezTo>
                    <a:cubicBezTo>
                      <a:pt x="1044" y="446"/>
                      <a:pt x="1042" y="440"/>
                      <a:pt x="1036" y="441"/>
                    </a:cubicBezTo>
                    <a:cubicBezTo>
                      <a:pt x="1036" y="439"/>
                      <a:pt x="1035" y="437"/>
                      <a:pt x="1035" y="435"/>
                    </a:cubicBezTo>
                    <a:cubicBezTo>
                      <a:pt x="1038" y="429"/>
                      <a:pt x="1032" y="426"/>
                      <a:pt x="1031" y="422"/>
                    </a:cubicBezTo>
                    <a:cubicBezTo>
                      <a:pt x="1032" y="422"/>
                      <a:pt x="1032" y="421"/>
                      <a:pt x="1031" y="420"/>
                    </a:cubicBezTo>
                    <a:cubicBezTo>
                      <a:pt x="1039" y="411"/>
                      <a:pt x="1039" y="409"/>
                      <a:pt x="1033" y="405"/>
                    </a:cubicBezTo>
                    <a:cubicBezTo>
                      <a:pt x="1032" y="405"/>
                      <a:pt x="1031" y="404"/>
                      <a:pt x="1030" y="404"/>
                    </a:cubicBezTo>
                    <a:cubicBezTo>
                      <a:pt x="1026" y="401"/>
                      <a:pt x="1022" y="401"/>
                      <a:pt x="1018" y="401"/>
                    </a:cubicBezTo>
                    <a:cubicBezTo>
                      <a:pt x="1019" y="388"/>
                      <a:pt x="1030" y="392"/>
                      <a:pt x="1039" y="388"/>
                    </a:cubicBezTo>
                    <a:cubicBezTo>
                      <a:pt x="1048" y="388"/>
                      <a:pt x="1057" y="388"/>
                      <a:pt x="1066" y="388"/>
                    </a:cubicBezTo>
                    <a:cubicBezTo>
                      <a:pt x="1084" y="396"/>
                      <a:pt x="1097" y="384"/>
                      <a:pt x="1113" y="371"/>
                    </a:cubicBezTo>
                    <a:cubicBezTo>
                      <a:pt x="1106" y="391"/>
                      <a:pt x="1095" y="405"/>
                      <a:pt x="1088" y="421"/>
                    </a:cubicBezTo>
                    <a:cubicBezTo>
                      <a:pt x="1102" y="427"/>
                      <a:pt x="1118" y="417"/>
                      <a:pt x="1132" y="426"/>
                    </a:cubicBezTo>
                    <a:cubicBezTo>
                      <a:pt x="1135" y="428"/>
                      <a:pt x="1140" y="428"/>
                      <a:pt x="1143" y="431"/>
                    </a:cubicBezTo>
                    <a:cubicBezTo>
                      <a:pt x="1145" y="433"/>
                      <a:pt x="1150" y="434"/>
                      <a:pt x="1152" y="430"/>
                    </a:cubicBezTo>
                    <a:cubicBezTo>
                      <a:pt x="1154" y="428"/>
                      <a:pt x="1153" y="425"/>
                      <a:pt x="1151" y="422"/>
                    </a:cubicBezTo>
                    <a:cubicBezTo>
                      <a:pt x="1147" y="417"/>
                      <a:pt x="1140" y="412"/>
                      <a:pt x="1144" y="404"/>
                    </a:cubicBezTo>
                    <a:cubicBezTo>
                      <a:pt x="1144" y="403"/>
                      <a:pt x="1142" y="401"/>
                      <a:pt x="1141" y="402"/>
                    </a:cubicBezTo>
                    <a:cubicBezTo>
                      <a:pt x="1131" y="406"/>
                      <a:pt x="1126" y="396"/>
                      <a:pt x="1119" y="393"/>
                    </a:cubicBezTo>
                    <a:cubicBezTo>
                      <a:pt x="1117" y="392"/>
                      <a:pt x="1113" y="393"/>
                      <a:pt x="1116" y="388"/>
                    </a:cubicBezTo>
                    <a:cubicBezTo>
                      <a:pt x="1119" y="382"/>
                      <a:pt x="1120" y="374"/>
                      <a:pt x="1122" y="370"/>
                    </a:cubicBezTo>
                    <a:cubicBezTo>
                      <a:pt x="1131" y="351"/>
                      <a:pt x="1126" y="342"/>
                      <a:pt x="1108" y="337"/>
                    </a:cubicBezTo>
                    <a:cubicBezTo>
                      <a:pt x="1105" y="334"/>
                      <a:pt x="1099" y="339"/>
                      <a:pt x="1096" y="333"/>
                    </a:cubicBezTo>
                    <a:cubicBezTo>
                      <a:pt x="1099" y="333"/>
                      <a:pt x="1104" y="334"/>
                      <a:pt x="1104" y="331"/>
                    </a:cubicBezTo>
                    <a:cubicBezTo>
                      <a:pt x="1104" y="326"/>
                      <a:pt x="1102" y="319"/>
                      <a:pt x="1098" y="319"/>
                    </a:cubicBezTo>
                    <a:cubicBezTo>
                      <a:pt x="1082" y="320"/>
                      <a:pt x="1077" y="306"/>
                      <a:pt x="1066" y="300"/>
                    </a:cubicBezTo>
                    <a:cubicBezTo>
                      <a:pt x="1066" y="297"/>
                      <a:pt x="1066" y="294"/>
                      <a:pt x="1066" y="291"/>
                    </a:cubicBezTo>
                    <a:cubicBezTo>
                      <a:pt x="1066" y="288"/>
                      <a:pt x="1067" y="284"/>
                      <a:pt x="1065" y="282"/>
                    </a:cubicBezTo>
                    <a:cubicBezTo>
                      <a:pt x="1058" y="272"/>
                      <a:pt x="1050" y="262"/>
                      <a:pt x="1042" y="252"/>
                    </a:cubicBezTo>
                    <a:cubicBezTo>
                      <a:pt x="1037" y="247"/>
                      <a:pt x="1029" y="241"/>
                      <a:pt x="1026" y="250"/>
                    </a:cubicBezTo>
                    <a:cubicBezTo>
                      <a:pt x="1022" y="260"/>
                      <a:pt x="1014" y="265"/>
                      <a:pt x="1009" y="272"/>
                    </a:cubicBezTo>
                    <a:cubicBezTo>
                      <a:pt x="1007" y="272"/>
                      <a:pt x="1005" y="272"/>
                      <a:pt x="1003" y="272"/>
                    </a:cubicBezTo>
                    <a:cubicBezTo>
                      <a:pt x="997" y="266"/>
                      <a:pt x="991" y="259"/>
                      <a:pt x="984" y="252"/>
                    </a:cubicBezTo>
                    <a:cubicBezTo>
                      <a:pt x="984" y="250"/>
                      <a:pt x="983" y="248"/>
                      <a:pt x="983" y="246"/>
                    </a:cubicBezTo>
                    <a:cubicBezTo>
                      <a:pt x="986" y="237"/>
                      <a:pt x="982" y="233"/>
                      <a:pt x="973" y="234"/>
                    </a:cubicBezTo>
                    <a:cubicBezTo>
                      <a:pt x="970" y="232"/>
                      <a:pt x="967" y="230"/>
                      <a:pt x="964" y="228"/>
                    </a:cubicBezTo>
                    <a:cubicBezTo>
                      <a:pt x="960" y="223"/>
                      <a:pt x="957" y="217"/>
                      <a:pt x="949" y="217"/>
                    </a:cubicBezTo>
                    <a:cubicBezTo>
                      <a:pt x="947" y="217"/>
                      <a:pt x="945" y="216"/>
                      <a:pt x="943" y="216"/>
                    </a:cubicBezTo>
                    <a:cubicBezTo>
                      <a:pt x="937" y="215"/>
                      <a:pt x="931" y="215"/>
                      <a:pt x="924" y="212"/>
                    </a:cubicBezTo>
                    <a:cubicBezTo>
                      <a:pt x="908" y="203"/>
                      <a:pt x="898" y="211"/>
                      <a:pt x="898" y="228"/>
                    </a:cubicBezTo>
                    <a:cubicBezTo>
                      <a:pt x="898" y="240"/>
                      <a:pt x="904" y="254"/>
                      <a:pt x="893" y="265"/>
                    </a:cubicBezTo>
                    <a:cubicBezTo>
                      <a:pt x="893" y="265"/>
                      <a:pt x="895" y="268"/>
                      <a:pt x="895" y="270"/>
                    </a:cubicBezTo>
                    <a:cubicBezTo>
                      <a:pt x="895" y="271"/>
                      <a:pt x="895" y="272"/>
                      <a:pt x="895" y="273"/>
                    </a:cubicBezTo>
                    <a:cubicBezTo>
                      <a:pt x="891" y="278"/>
                      <a:pt x="894" y="280"/>
                      <a:pt x="898" y="281"/>
                    </a:cubicBezTo>
                    <a:cubicBezTo>
                      <a:pt x="901" y="286"/>
                      <a:pt x="904" y="291"/>
                      <a:pt x="910" y="294"/>
                    </a:cubicBezTo>
                    <a:cubicBezTo>
                      <a:pt x="910" y="297"/>
                      <a:pt x="910" y="300"/>
                      <a:pt x="911" y="303"/>
                    </a:cubicBezTo>
                    <a:cubicBezTo>
                      <a:pt x="910" y="304"/>
                      <a:pt x="910" y="305"/>
                      <a:pt x="910" y="306"/>
                    </a:cubicBezTo>
                    <a:cubicBezTo>
                      <a:pt x="903" y="311"/>
                      <a:pt x="897" y="317"/>
                      <a:pt x="892" y="324"/>
                    </a:cubicBezTo>
                    <a:cubicBezTo>
                      <a:pt x="880" y="330"/>
                      <a:pt x="885" y="340"/>
                      <a:pt x="889" y="346"/>
                    </a:cubicBezTo>
                    <a:cubicBezTo>
                      <a:pt x="893" y="352"/>
                      <a:pt x="892" y="358"/>
                      <a:pt x="892" y="363"/>
                    </a:cubicBezTo>
                    <a:cubicBezTo>
                      <a:pt x="890" y="371"/>
                      <a:pt x="887" y="376"/>
                      <a:pt x="878" y="368"/>
                    </a:cubicBezTo>
                    <a:cubicBezTo>
                      <a:pt x="870" y="361"/>
                      <a:pt x="862" y="354"/>
                      <a:pt x="856" y="345"/>
                    </a:cubicBezTo>
                    <a:cubicBezTo>
                      <a:pt x="858" y="343"/>
                      <a:pt x="859" y="342"/>
                      <a:pt x="857" y="340"/>
                    </a:cubicBezTo>
                    <a:cubicBezTo>
                      <a:pt x="858" y="326"/>
                      <a:pt x="856" y="316"/>
                      <a:pt x="837" y="317"/>
                    </a:cubicBezTo>
                    <a:cubicBezTo>
                      <a:pt x="830" y="317"/>
                      <a:pt x="818" y="315"/>
                      <a:pt x="812" y="308"/>
                    </a:cubicBezTo>
                    <a:cubicBezTo>
                      <a:pt x="799" y="291"/>
                      <a:pt x="781" y="293"/>
                      <a:pt x="764" y="293"/>
                    </a:cubicBezTo>
                    <a:cubicBezTo>
                      <a:pt x="755" y="293"/>
                      <a:pt x="754" y="290"/>
                      <a:pt x="754" y="283"/>
                    </a:cubicBezTo>
                    <a:cubicBezTo>
                      <a:pt x="755" y="275"/>
                      <a:pt x="753" y="270"/>
                      <a:pt x="744" y="269"/>
                    </a:cubicBezTo>
                    <a:cubicBezTo>
                      <a:pt x="740" y="269"/>
                      <a:pt x="737" y="264"/>
                      <a:pt x="733" y="261"/>
                    </a:cubicBezTo>
                    <a:cubicBezTo>
                      <a:pt x="733" y="259"/>
                      <a:pt x="733" y="257"/>
                      <a:pt x="733" y="255"/>
                    </a:cubicBezTo>
                    <a:cubicBezTo>
                      <a:pt x="740" y="236"/>
                      <a:pt x="753" y="222"/>
                      <a:pt x="767" y="209"/>
                    </a:cubicBezTo>
                    <a:cubicBezTo>
                      <a:pt x="772" y="204"/>
                      <a:pt x="769" y="198"/>
                      <a:pt x="770" y="198"/>
                    </a:cubicBezTo>
                    <a:cubicBezTo>
                      <a:pt x="784" y="201"/>
                      <a:pt x="794" y="187"/>
                      <a:pt x="808" y="192"/>
                    </a:cubicBezTo>
                    <a:cubicBezTo>
                      <a:pt x="808" y="185"/>
                      <a:pt x="807" y="178"/>
                      <a:pt x="807" y="171"/>
                    </a:cubicBezTo>
                    <a:cubicBezTo>
                      <a:pt x="807" y="170"/>
                      <a:pt x="808" y="169"/>
                      <a:pt x="808" y="167"/>
                    </a:cubicBezTo>
                    <a:cubicBezTo>
                      <a:pt x="810" y="167"/>
                      <a:pt x="812" y="167"/>
                      <a:pt x="814" y="166"/>
                    </a:cubicBezTo>
                    <a:cubicBezTo>
                      <a:pt x="826" y="168"/>
                      <a:pt x="816" y="174"/>
                      <a:pt x="816" y="178"/>
                    </a:cubicBezTo>
                    <a:cubicBezTo>
                      <a:pt x="817" y="184"/>
                      <a:pt x="814" y="189"/>
                      <a:pt x="808" y="192"/>
                    </a:cubicBezTo>
                    <a:cubicBezTo>
                      <a:pt x="816" y="195"/>
                      <a:pt x="829" y="202"/>
                      <a:pt x="831" y="200"/>
                    </a:cubicBezTo>
                    <a:cubicBezTo>
                      <a:pt x="843" y="187"/>
                      <a:pt x="857" y="196"/>
                      <a:pt x="869" y="195"/>
                    </a:cubicBezTo>
                    <a:cubicBezTo>
                      <a:pt x="871" y="195"/>
                      <a:pt x="873" y="195"/>
                      <a:pt x="873" y="192"/>
                    </a:cubicBezTo>
                    <a:cubicBezTo>
                      <a:pt x="856" y="178"/>
                      <a:pt x="838" y="167"/>
                      <a:pt x="817" y="159"/>
                    </a:cubicBezTo>
                    <a:cubicBezTo>
                      <a:pt x="820" y="156"/>
                      <a:pt x="818" y="149"/>
                      <a:pt x="825" y="151"/>
                    </a:cubicBezTo>
                    <a:cubicBezTo>
                      <a:pt x="836" y="154"/>
                      <a:pt x="846" y="148"/>
                      <a:pt x="856" y="148"/>
                    </a:cubicBezTo>
                    <a:cubicBezTo>
                      <a:pt x="859" y="148"/>
                      <a:pt x="860" y="147"/>
                      <a:pt x="860" y="144"/>
                    </a:cubicBezTo>
                    <a:cubicBezTo>
                      <a:pt x="870" y="133"/>
                      <a:pt x="859" y="119"/>
                      <a:pt x="864" y="106"/>
                    </a:cubicBezTo>
                    <a:cubicBezTo>
                      <a:pt x="867" y="98"/>
                      <a:pt x="853" y="99"/>
                      <a:pt x="850" y="93"/>
                    </a:cubicBezTo>
                    <a:cubicBezTo>
                      <a:pt x="863" y="92"/>
                      <a:pt x="879" y="91"/>
                      <a:pt x="887" y="85"/>
                    </a:cubicBezTo>
                    <a:cubicBezTo>
                      <a:pt x="898" y="78"/>
                      <a:pt x="900" y="84"/>
                      <a:pt x="905" y="88"/>
                    </a:cubicBezTo>
                    <a:cubicBezTo>
                      <a:pt x="908" y="91"/>
                      <a:pt x="911" y="94"/>
                      <a:pt x="915" y="96"/>
                    </a:cubicBezTo>
                    <a:cubicBezTo>
                      <a:pt x="924" y="100"/>
                      <a:pt x="921" y="103"/>
                      <a:pt x="915" y="107"/>
                    </a:cubicBezTo>
                    <a:cubicBezTo>
                      <a:pt x="931" y="106"/>
                      <a:pt x="945" y="113"/>
                      <a:pt x="950" y="125"/>
                    </a:cubicBezTo>
                    <a:cubicBezTo>
                      <a:pt x="956" y="137"/>
                      <a:pt x="959" y="146"/>
                      <a:pt x="975" y="142"/>
                    </a:cubicBezTo>
                    <a:cubicBezTo>
                      <a:pt x="977" y="141"/>
                      <a:pt x="982" y="147"/>
                      <a:pt x="986" y="150"/>
                    </a:cubicBezTo>
                    <a:cubicBezTo>
                      <a:pt x="978" y="156"/>
                      <a:pt x="973" y="158"/>
                      <a:pt x="966" y="150"/>
                    </a:cubicBezTo>
                    <a:cubicBezTo>
                      <a:pt x="959" y="143"/>
                      <a:pt x="950" y="147"/>
                      <a:pt x="942" y="148"/>
                    </a:cubicBezTo>
                    <a:cubicBezTo>
                      <a:pt x="939" y="148"/>
                      <a:pt x="937" y="152"/>
                      <a:pt x="938" y="155"/>
                    </a:cubicBezTo>
                    <a:cubicBezTo>
                      <a:pt x="943" y="173"/>
                      <a:pt x="930" y="171"/>
                      <a:pt x="921" y="168"/>
                    </a:cubicBezTo>
                    <a:cubicBezTo>
                      <a:pt x="914" y="165"/>
                      <a:pt x="909" y="168"/>
                      <a:pt x="903" y="171"/>
                    </a:cubicBezTo>
                    <a:cubicBezTo>
                      <a:pt x="899" y="173"/>
                      <a:pt x="898" y="176"/>
                      <a:pt x="899" y="179"/>
                    </a:cubicBezTo>
                    <a:cubicBezTo>
                      <a:pt x="899" y="184"/>
                      <a:pt x="904" y="183"/>
                      <a:pt x="907" y="183"/>
                    </a:cubicBezTo>
                    <a:cubicBezTo>
                      <a:pt x="916" y="182"/>
                      <a:pt x="924" y="184"/>
                      <a:pt x="933" y="181"/>
                    </a:cubicBezTo>
                    <a:cubicBezTo>
                      <a:pt x="940" y="178"/>
                      <a:pt x="946" y="182"/>
                      <a:pt x="953" y="187"/>
                    </a:cubicBezTo>
                    <a:cubicBezTo>
                      <a:pt x="961" y="192"/>
                      <a:pt x="960" y="205"/>
                      <a:pt x="969" y="206"/>
                    </a:cubicBezTo>
                    <a:cubicBezTo>
                      <a:pt x="984" y="207"/>
                      <a:pt x="995" y="218"/>
                      <a:pt x="1008" y="223"/>
                    </a:cubicBezTo>
                    <a:cubicBezTo>
                      <a:pt x="1012" y="224"/>
                      <a:pt x="1014" y="225"/>
                      <a:pt x="1016" y="222"/>
                    </a:cubicBezTo>
                    <a:cubicBezTo>
                      <a:pt x="1019" y="219"/>
                      <a:pt x="1016" y="216"/>
                      <a:pt x="1015" y="215"/>
                    </a:cubicBezTo>
                    <a:cubicBezTo>
                      <a:pt x="1009" y="208"/>
                      <a:pt x="1002" y="203"/>
                      <a:pt x="996" y="197"/>
                    </a:cubicBezTo>
                    <a:cubicBezTo>
                      <a:pt x="1004" y="198"/>
                      <a:pt x="1011" y="201"/>
                      <a:pt x="1017" y="205"/>
                    </a:cubicBezTo>
                    <a:cubicBezTo>
                      <a:pt x="1024" y="208"/>
                      <a:pt x="1028" y="206"/>
                      <a:pt x="1033" y="201"/>
                    </a:cubicBezTo>
                    <a:cubicBezTo>
                      <a:pt x="1041" y="195"/>
                      <a:pt x="1030" y="196"/>
                      <a:pt x="1030" y="192"/>
                    </a:cubicBezTo>
                    <a:cubicBezTo>
                      <a:pt x="1029" y="179"/>
                      <a:pt x="1017" y="177"/>
                      <a:pt x="1009" y="171"/>
                    </a:cubicBezTo>
                    <a:cubicBezTo>
                      <a:pt x="1000" y="166"/>
                      <a:pt x="1001" y="157"/>
                      <a:pt x="1005" y="151"/>
                    </a:cubicBezTo>
                    <a:cubicBezTo>
                      <a:pt x="1009" y="145"/>
                      <a:pt x="1014" y="155"/>
                      <a:pt x="1020" y="155"/>
                    </a:cubicBezTo>
                    <a:cubicBezTo>
                      <a:pt x="1022" y="154"/>
                      <a:pt x="1024" y="161"/>
                      <a:pt x="1027" y="163"/>
                    </a:cubicBezTo>
                    <a:cubicBezTo>
                      <a:pt x="1031" y="167"/>
                      <a:pt x="1035" y="174"/>
                      <a:pt x="1042" y="170"/>
                    </a:cubicBezTo>
                    <a:cubicBezTo>
                      <a:pt x="1052" y="164"/>
                      <a:pt x="1059" y="156"/>
                      <a:pt x="1065" y="146"/>
                    </a:cubicBezTo>
                    <a:cubicBezTo>
                      <a:pt x="1066" y="145"/>
                      <a:pt x="1065" y="144"/>
                      <a:pt x="1064" y="144"/>
                    </a:cubicBezTo>
                    <a:cubicBezTo>
                      <a:pt x="1050" y="140"/>
                      <a:pt x="1043" y="125"/>
                      <a:pt x="1028" y="123"/>
                    </a:cubicBezTo>
                    <a:cubicBezTo>
                      <a:pt x="1020" y="122"/>
                      <a:pt x="1013" y="119"/>
                      <a:pt x="1006" y="117"/>
                    </a:cubicBezTo>
                    <a:cubicBezTo>
                      <a:pt x="1002" y="115"/>
                      <a:pt x="998" y="107"/>
                      <a:pt x="1002" y="106"/>
                    </a:cubicBezTo>
                    <a:cubicBezTo>
                      <a:pt x="1016" y="102"/>
                      <a:pt x="995" y="91"/>
                      <a:pt x="1007" y="88"/>
                    </a:cubicBezTo>
                    <a:cubicBezTo>
                      <a:pt x="997" y="89"/>
                      <a:pt x="993" y="76"/>
                      <a:pt x="989" y="76"/>
                    </a:cubicBezTo>
                    <a:cubicBezTo>
                      <a:pt x="971" y="80"/>
                      <a:pt x="965" y="54"/>
                      <a:pt x="947" y="63"/>
                    </a:cubicBezTo>
                    <a:cubicBezTo>
                      <a:pt x="944" y="64"/>
                      <a:pt x="944" y="60"/>
                      <a:pt x="942" y="58"/>
                    </a:cubicBezTo>
                    <a:cubicBezTo>
                      <a:pt x="929" y="47"/>
                      <a:pt x="917" y="35"/>
                      <a:pt x="898" y="39"/>
                    </a:cubicBezTo>
                    <a:cubicBezTo>
                      <a:pt x="898" y="45"/>
                      <a:pt x="894" y="49"/>
                      <a:pt x="888" y="46"/>
                    </a:cubicBezTo>
                    <a:cubicBezTo>
                      <a:pt x="881" y="43"/>
                      <a:pt x="877" y="47"/>
                      <a:pt x="869" y="50"/>
                    </a:cubicBezTo>
                    <a:cubicBezTo>
                      <a:pt x="869" y="42"/>
                      <a:pt x="869" y="34"/>
                      <a:pt x="869" y="27"/>
                    </a:cubicBezTo>
                    <a:cubicBezTo>
                      <a:pt x="865" y="25"/>
                      <a:pt x="863" y="11"/>
                      <a:pt x="852" y="17"/>
                    </a:cubicBezTo>
                    <a:cubicBezTo>
                      <a:pt x="845" y="21"/>
                      <a:pt x="837" y="24"/>
                      <a:pt x="830" y="27"/>
                    </a:cubicBezTo>
                    <a:cubicBezTo>
                      <a:pt x="825" y="29"/>
                      <a:pt x="821" y="32"/>
                      <a:pt x="823" y="36"/>
                    </a:cubicBezTo>
                    <a:cubicBezTo>
                      <a:pt x="826" y="42"/>
                      <a:pt x="826" y="46"/>
                      <a:pt x="823" y="51"/>
                    </a:cubicBezTo>
                    <a:cubicBezTo>
                      <a:pt x="822" y="54"/>
                      <a:pt x="829" y="57"/>
                      <a:pt x="823" y="58"/>
                    </a:cubicBezTo>
                    <a:cubicBezTo>
                      <a:pt x="819" y="58"/>
                      <a:pt x="818" y="55"/>
                      <a:pt x="817" y="51"/>
                    </a:cubicBezTo>
                    <a:cubicBezTo>
                      <a:pt x="813" y="37"/>
                      <a:pt x="815" y="26"/>
                      <a:pt x="830" y="20"/>
                    </a:cubicBezTo>
                    <a:cubicBezTo>
                      <a:pt x="816" y="15"/>
                      <a:pt x="794" y="22"/>
                      <a:pt x="787" y="32"/>
                    </a:cubicBezTo>
                    <a:cubicBezTo>
                      <a:pt x="781" y="40"/>
                      <a:pt x="779" y="50"/>
                      <a:pt x="782" y="60"/>
                    </a:cubicBezTo>
                    <a:cubicBezTo>
                      <a:pt x="784" y="67"/>
                      <a:pt x="794" y="64"/>
                      <a:pt x="800" y="66"/>
                    </a:cubicBezTo>
                    <a:cubicBezTo>
                      <a:pt x="801" y="67"/>
                      <a:pt x="803" y="67"/>
                      <a:pt x="802" y="68"/>
                    </a:cubicBezTo>
                    <a:cubicBezTo>
                      <a:pt x="797" y="72"/>
                      <a:pt x="789" y="64"/>
                      <a:pt x="787" y="73"/>
                    </a:cubicBezTo>
                    <a:cubicBezTo>
                      <a:pt x="787" y="77"/>
                      <a:pt x="790" y="81"/>
                      <a:pt x="795" y="81"/>
                    </a:cubicBezTo>
                    <a:cubicBezTo>
                      <a:pt x="811" y="79"/>
                      <a:pt x="825" y="91"/>
                      <a:pt x="841" y="87"/>
                    </a:cubicBezTo>
                    <a:cubicBezTo>
                      <a:pt x="844" y="87"/>
                      <a:pt x="847" y="87"/>
                      <a:pt x="847" y="91"/>
                    </a:cubicBezTo>
                    <a:cubicBezTo>
                      <a:pt x="836" y="89"/>
                      <a:pt x="825" y="88"/>
                      <a:pt x="823" y="104"/>
                    </a:cubicBezTo>
                    <a:cubicBezTo>
                      <a:pt x="822" y="108"/>
                      <a:pt x="819" y="112"/>
                      <a:pt x="817" y="117"/>
                    </a:cubicBezTo>
                    <a:cubicBezTo>
                      <a:pt x="814" y="119"/>
                      <a:pt x="810" y="121"/>
                      <a:pt x="812" y="126"/>
                    </a:cubicBezTo>
                    <a:cubicBezTo>
                      <a:pt x="797" y="132"/>
                      <a:pt x="800" y="117"/>
                      <a:pt x="801" y="113"/>
                    </a:cubicBezTo>
                    <a:cubicBezTo>
                      <a:pt x="801" y="104"/>
                      <a:pt x="797" y="101"/>
                      <a:pt x="790" y="102"/>
                    </a:cubicBezTo>
                    <a:cubicBezTo>
                      <a:pt x="771" y="106"/>
                      <a:pt x="768" y="93"/>
                      <a:pt x="763" y="81"/>
                    </a:cubicBezTo>
                    <a:cubicBezTo>
                      <a:pt x="767" y="76"/>
                      <a:pt x="764" y="74"/>
                      <a:pt x="760" y="72"/>
                    </a:cubicBezTo>
                    <a:cubicBezTo>
                      <a:pt x="754" y="63"/>
                      <a:pt x="750" y="50"/>
                      <a:pt x="734" y="53"/>
                    </a:cubicBezTo>
                    <a:cubicBezTo>
                      <a:pt x="744" y="49"/>
                      <a:pt x="747" y="34"/>
                      <a:pt x="760" y="38"/>
                    </a:cubicBezTo>
                    <a:cubicBezTo>
                      <a:pt x="762" y="39"/>
                      <a:pt x="763" y="38"/>
                      <a:pt x="762" y="36"/>
                    </a:cubicBezTo>
                    <a:cubicBezTo>
                      <a:pt x="766" y="31"/>
                      <a:pt x="768" y="26"/>
                      <a:pt x="772" y="22"/>
                    </a:cubicBezTo>
                    <a:cubicBezTo>
                      <a:pt x="776" y="17"/>
                      <a:pt x="774" y="14"/>
                      <a:pt x="770" y="14"/>
                    </a:cubicBezTo>
                    <a:cubicBezTo>
                      <a:pt x="760" y="15"/>
                      <a:pt x="752" y="7"/>
                      <a:pt x="742" y="10"/>
                    </a:cubicBezTo>
                    <a:cubicBezTo>
                      <a:pt x="741" y="10"/>
                      <a:pt x="740" y="10"/>
                      <a:pt x="739" y="10"/>
                    </a:cubicBezTo>
                    <a:cubicBezTo>
                      <a:pt x="736" y="9"/>
                      <a:pt x="733" y="11"/>
                      <a:pt x="730" y="13"/>
                    </a:cubicBezTo>
                    <a:cubicBezTo>
                      <a:pt x="725" y="14"/>
                      <a:pt x="730" y="19"/>
                      <a:pt x="727" y="21"/>
                    </a:cubicBezTo>
                    <a:cubicBezTo>
                      <a:pt x="717" y="25"/>
                      <a:pt x="722" y="32"/>
                      <a:pt x="725" y="37"/>
                    </a:cubicBezTo>
                    <a:cubicBezTo>
                      <a:pt x="727" y="43"/>
                      <a:pt x="730" y="51"/>
                      <a:pt x="725" y="53"/>
                    </a:cubicBezTo>
                    <a:cubicBezTo>
                      <a:pt x="708" y="62"/>
                      <a:pt x="711" y="76"/>
                      <a:pt x="713" y="90"/>
                    </a:cubicBezTo>
                    <a:cubicBezTo>
                      <a:pt x="702" y="91"/>
                      <a:pt x="694" y="97"/>
                      <a:pt x="688" y="106"/>
                    </a:cubicBezTo>
                    <a:cubicBezTo>
                      <a:pt x="693" y="108"/>
                      <a:pt x="698" y="110"/>
                      <a:pt x="702" y="112"/>
                    </a:cubicBezTo>
                    <a:cubicBezTo>
                      <a:pt x="697" y="117"/>
                      <a:pt x="693" y="120"/>
                      <a:pt x="688" y="124"/>
                    </a:cubicBezTo>
                    <a:cubicBezTo>
                      <a:pt x="684" y="123"/>
                      <a:pt x="680" y="124"/>
                      <a:pt x="676" y="126"/>
                    </a:cubicBezTo>
                    <a:cubicBezTo>
                      <a:pt x="661" y="127"/>
                      <a:pt x="648" y="121"/>
                      <a:pt x="634" y="115"/>
                    </a:cubicBezTo>
                    <a:cubicBezTo>
                      <a:pt x="631" y="115"/>
                      <a:pt x="628" y="114"/>
                      <a:pt x="625" y="114"/>
                    </a:cubicBezTo>
                    <a:cubicBezTo>
                      <a:pt x="618" y="106"/>
                      <a:pt x="604" y="108"/>
                      <a:pt x="595" y="119"/>
                    </a:cubicBezTo>
                    <a:cubicBezTo>
                      <a:pt x="600" y="121"/>
                      <a:pt x="604" y="114"/>
                      <a:pt x="610" y="119"/>
                    </a:cubicBezTo>
                    <a:cubicBezTo>
                      <a:pt x="594" y="121"/>
                      <a:pt x="610" y="135"/>
                      <a:pt x="601" y="140"/>
                    </a:cubicBezTo>
                    <a:cubicBezTo>
                      <a:pt x="600" y="139"/>
                      <a:pt x="599" y="139"/>
                      <a:pt x="598" y="138"/>
                    </a:cubicBezTo>
                    <a:cubicBezTo>
                      <a:pt x="598" y="130"/>
                      <a:pt x="595" y="125"/>
                      <a:pt x="586" y="127"/>
                    </a:cubicBezTo>
                    <a:cubicBezTo>
                      <a:pt x="583" y="126"/>
                      <a:pt x="581" y="121"/>
                      <a:pt x="577" y="126"/>
                    </a:cubicBezTo>
                    <a:cubicBezTo>
                      <a:pt x="566" y="126"/>
                      <a:pt x="556" y="126"/>
                      <a:pt x="546" y="126"/>
                    </a:cubicBezTo>
                    <a:cubicBezTo>
                      <a:pt x="538" y="127"/>
                      <a:pt x="537" y="123"/>
                      <a:pt x="538" y="117"/>
                    </a:cubicBezTo>
                    <a:cubicBezTo>
                      <a:pt x="541" y="116"/>
                      <a:pt x="541" y="115"/>
                      <a:pt x="538" y="114"/>
                    </a:cubicBezTo>
                    <a:cubicBezTo>
                      <a:pt x="539" y="110"/>
                      <a:pt x="535" y="106"/>
                      <a:pt x="539" y="102"/>
                    </a:cubicBezTo>
                    <a:cubicBezTo>
                      <a:pt x="545" y="104"/>
                      <a:pt x="545" y="110"/>
                      <a:pt x="552" y="112"/>
                    </a:cubicBezTo>
                    <a:cubicBezTo>
                      <a:pt x="573" y="118"/>
                      <a:pt x="590" y="110"/>
                      <a:pt x="608" y="103"/>
                    </a:cubicBezTo>
                    <a:cubicBezTo>
                      <a:pt x="614" y="101"/>
                      <a:pt x="616" y="100"/>
                      <a:pt x="622" y="103"/>
                    </a:cubicBezTo>
                    <a:cubicBezTo>
                      <a:pt x="640" y="114"/>
                      <a:pt x="652" y="112"/>
                      <a:pt x="663" y="101"/>
                    </a:cubicBezTo>
                    <a:cubicBezTo>
                      <a:pt x="660" y="96"/>
                      <a:pt x="652" y="102"/>
                      <a:pt x="649" y="96"/>
                    </a:cubicBezTo>
                    <a:cubicBezTo>
                      <a:pt x="655" y="89"/>
                      <a:pt x="663" y="93"/>
                      <a:pt x="670" y="92"/>
                    </a:cubicBezTo>
                    <a:cubicBezTo>
                      <a:pt x="669" y="80"/>
                      <a:pt x="658" y="79"/>
                      <a:pt x="651" y="76"/>
                    </a:cubicBezTo>
                    <a:cubicBezTo>
                      <a:pt x="633" y="68"/>
                      <a:pt x="624" y="48"/>
                      <a:pt x="632" y="30"/>
                    </a:cubicBezTo>
                    <a:cubicBezTo>
                      <a:pt x="636" y="22"/>
                      <a:pt x="633" y="19"/>
                      <a:pt x="625" y="18"/>
                    </a:cubicBezTo>
                    <a:cubicBezTo>
                      <a:pt x="616" y="17"/>
                      <a:pt x="611" y="28"/>
                      <a:pt x="602" y="29"/>
                    </a:cubicBezTo>
                    <a:cubicBezTo>
                      <a:pt x="600" y="30"/>
                      <a:pt x="601" y="41"/>
                      <a:pt x="603" y="47"/>
                    </a:cubicBezTo>
                    <a:cubicBezTo>
                      <a:pt x="604" y="49"/>
                      <a:pt x="610" y="54"/>
                      <a:pt x="604" y="56"/>
                    </a:cubicBezTo>
                    <a:cubicBezTo>
                      <a:pt x="599" y="58"/>
                      <a:pt x="595" y="55"/>
                      <a:pt x="595" y="49"/>
                    </a:cubicBezTo>
                    <a:cubicBezTo>
                      <a:pt x="596" y="41"/>
                      <a:pt x="590" y="37"/>
                      <a:pt x="584" y="34"/>
                    </a:cubicBezTo>
                    <a:cubicBezTo>
                      <a:pt x="582" y="32"/>
                      <a:pt x="576" y="31"/>
                      <a:pt x="578" y="37"/>
                    </a:cubicBezTo>
                    <a:cubicBezTo>
                      <a:pt x="579" y="40"/>
                      <a:pt x="583" y="45"/>
                      <a:pt x="579" y="43"/>
                    </a:cubicBezTo>
                    <a:cubicBezTo>
                      <a:pt x="573" y="40"/>
                      <a:pt x="569" y="50"/>
                      <a:pt x="565" y="41"/>
                    </a:cubicBezTo>
                    <a:cubicBezTo>
                      <a:pt x="560" y="29"/>
                      <a:pt x="553" y="29"/>
                      <a:pt x="546" y="40"/>
                    </a:cubicBezTo>
                    <a:cubicBezTo>
                      <a:pt x="544" y="42"/>
                      <a:pt x="541" y="43"/>
                      <a:pt x="539" y="42"/>
                    </a:cubicBezTo>
                    <a:cubicBezTo>
                      <a:pt x="534" y="39"/>
                      <a:pt x="541" y="38"/>
                      <a:pt x="541" y="36"/>
                    </a:cubicBezTo>
                    <a:cubicBezTo>
                      <a:pt x="542" y="30"/>
                      <a:pt x="540" y="27"/>
                      <a:pt x="533" y="27"/>
                    </a:cubicBezTo>
                    <a:cubicBezTo>
                      <a:pt x="531" y="27"/>
                      <a:pt x="527" y="29"/>
                      <a:pt x="525" y="24"/>
                    </a:cubicBezTo>
                    <a:cubicBezTo>
                      <a:pt x="520" y="11"/>
                      <a:pt x="510" y="9"/>
                      <a:pt x="498" y="9"/>
                    </a:cubicBezTo>
                    <a:cubicBezTo>
                      <a:pt x="489" y="9"/>
                      <a:pt x="480" y="10"/>
                      <a:pt x="471" y="5"/>
                    </a:cubicBezTo>
                    <a:cubicBezTo>
                      <a:pt x="462" y="0"/>
                      <a:pt x="450" y="3"/>
                      <a:pt x="440" y="6"/>
                    </a:cubicBezTo>
                    <a:cubicBezTo>
                      <a:pt x="431" y="10"/>
                      <a:pt x="442" y="16"/>
                      <a:pt x="439" y="20"/>
                    </a:cubicBezTo>
                    <a:cubicBezTo>
                      <a:pt x="437" y="21"/>
                      <a:pt x="437" y="23"/>
                      <a:pt x="436" y="25"/>
                    </a:cubicBezTo>
                    <a:cubicBezTo>
                      <a:pt x="433" y="32"/>
                      <a:pt x="426" y="39"/>
                      <a:pt x="425" y="44"/>
                    </a:cubicBezTo>
                    <a:cubicBezTo>
                      <a:pt x="423" y="58"/>
                      <a:pt x="446" y="53"/>
                      <a:pt x="446" y="68"/>
                    </a:cubicBezTo>
                    <a:cubicBezTo>
                      <a:pt x="446" y="70"/>
                      <a:pt x="452" y="69"/>
                      <a:pt x="456" y="68"/>
                    </a:cubicBezTo>
                    <a:cubicBezTo>
                      <a:pt x="469" y="64"/>
                      <a:pt x="479" y="58"/>
                      <a:pt x="485" y="46"/>
                    </a:cubicBezTo>
                    <a:cubicBezTo>
                      <a:pt x="488" y="42"/>
                      <a:pt x="491" y="37"/>
                      <a:pt x="498" y="37"/>
                    </a:cubicBezTo>
                    <a:cubicBezTo>
                      <a:pt x="490" y="57"/>
                      <a:pt x="491" y="60"/>
                      <a:pt x="510" y="64"/>
                    </a:cubicBezTo>
                    <a:cubicBezTo>
                      <a:pt x="506" y="67"/>
                      <a:pt x="503" y="69"/>
                      <a:pt x="498" y="72"/>
                    </a:cubicBezTo>
                    <a:cubicBezTo>
                      <a:pt x="518" y="82"/>
                      <a:pt x="541" y="68"/>
                      <a:pt x="559" y="84"/>
                    </a:cubicBezTo>
                    <a:cubicBezTo>
                      <a:pt x="541" y="83"/>
                      <a:pt x="524" y="83"/>
                      <a:pt x="508" y="89"/>
                    </a:cubicBezTo>
                    <a:cubicBezTo>
                      <a:pt x="512" y="99"/>
                      <a:pt x="520" y="99"/>
                      <a:pt x="528" y="101"/>
                    </a:cubicBezTo>
                    <a:cubicBezTo>
                      <a:pt x="518" y="101"/>
                      <a:pt x="509" y="102"/>
                      <a:pt x="498" y="98"/>
                    </a:cubicBezTo>
                    <a:cubicBezTo>
                      <a:pt x="486" y="93"/>
                      <a:pt x="472" y="86"/>
                      <a:pt x="457" y="91"/>
                    </a:cubicBezTo>
                    <a:cubicBezTo>
                      <a:pt x="450" y="90"/>
                      <a:pt x="443" y="90"/>
                      <a:pt x="436" y="89"/>
                    </a:cubicBezTo>
                    <a:cubicBezTo>
                      <a:pt x="432" y="83"/>
                      <a:pt x="428" y="84"/>
                      <a:pt x="424" y="90"/>
                    </a:cubicBezTo>
                    <a:cubicBezTo>
                      <a:pt x="422" y="90"/>
                      <a:pt x="420" y="90"/>
                      <a:pt x="418" y="90"/>
                    </a:cubicBezTo>
                    <a:cubicBezTo>
                      <a:pt x="417" y="86"/>
                      <a:pt x="413" y="84"/>
                      <a:pt x="409" y="84"/>
                    </a:cubicBezTo>
                    <a:cubicBezTo>
                      <a:pt x="409" y="82"/>
                      <a:pt x="407" y="82"/>
                      <a:pt x="406" y="82"/>
                    </a:cubicBezTo>
                    <a:cubicBezTo>
                      <a:pt x="401" y="77"/>
                      <a:pt x="398" y="78"/>
                      <a:pt x="395" y="84"/>
                    </a:cubicBezTo>
                    <a:cubicBezTo>
                      <a:pt x="395" y="83"/>
                      <a:pt x="394" y="84"/>
                      <a:pt x="394" y="85"/>
                    </a:cubicBezTo>
                    <a:cubicBezTo>
                      <a:pt x="388" y="88"/>
                      <a:pt x="382" y="83"/>
                      <a:pt x="376" y="85"/>
                    </a:cubicBezTo>
                    <a:cubicBezTo>
                      <a:pt x="372" y="85"/>
                      <a:pt x="368" y="85"/>
                      <a:pt x="364" y="85"/>
                    </a:cubicBezTo>
                    <a:cubicBezTo>
                      <a:pt x="359" y="91"/>
                      <a:pt x="349" y="88"/>
                      <a:pt x="346" y="96"/>
                    </a:cubicBezTo>
                    <a:cubicBezTo>
                      <a:pt x="344" y="96"/>
                      <a:pt x="342" y="96"/>
                      <a:pt x="340" y="97"/>
                    </a:cubicBezTo>
                    <a:cubicBezTo>
                      <a:pt x="333" y="96"/>
                      <a:pt x="326" y="94"/>
                      <a:pt x="322" y="102"/>
                    </a:cubicBezTo>
                    <a:cubicBezTo>
                      <a:pt x="321" y="102"/>
                      <a:pt x="320" y="103"/>
                      <a:pt x="319" y="103"/>
                    </a:cubicBezTo>
                    <a:cubicBezTo>
                      <a:pt x="312" y="102"/>
                      <a:pt x="305" y="101"/>
                      <a:pt x="298" y="97"/>
                    </a:cubicBezTo>
                    <a:cubicBezTo>
                      <a:pt x="291" y="93"/>
                      <a:pt x="284" y="87"/>
                      <a:pt x="274" y="91"/>
                    </a:cubicBezTo>
                    <a:cubicBezTo>
                      <a:pt x="270" y="90"/>
                      <a:pt x="266" y="90"/>
                      <a:pt x="262" y="90"/>
                    </a:cubicBezTo>
                    <a:cubicBezTo>
                      <a:pt x="259" y="83"/>
                      <a:pt x="253" y="84"/>
                      <a:pt x="247" y="85"/>
                    </a:cubicBezTo>
                    <a:cubicBezTo>
                      <a:pt x="234" y="85"/>
                      <a:pt x="221" y="84"/>
                      <a:pt x="208" y="84"/>
                    </a:cubicBezTo>
                    <a:cubicBezTo>
                      <a:pt x="206" y="80"/>
                      <a:pt x="204" y="78"/>
                      <a:pt x="199" y="79"/>
                    </a:cubicBezTo>
                    <a:cubicBezTo>
                      <a:pt x="179" y="79"/>
                      <a:pt x="160" y="77"/>
                      <a:pt x="141" y="71"/>
                    </a:cubicBezTo>
                    <a:cubicBezTo>
                      <a:pt x="139" y="68"/>
                      <a:pt x="137" y="65"/>
                      <a:pt x="133" y="69"/>
                    </a:cubicBezTo>
                    <a:cubicBezTo>
                      <a:pt x="118" y="63"/>
                      <a:pt x="103" y="65"/>
                      <a:pt x="88" y="73"/>
                    </a:cubicBezTo>
                    <a:cubicBezTo>
                      <a:pt x="78" y="71"/>
                      <a:pt x="70" y="75"/>
                      <a:pt x="65" y="83"/>
                    </a:cubicBezTo>
                    <a:cubicBezTo>
                      <a:pt x="63" y="84"/>
                      <a:pt x="60" y="85"/>
                      <a:pt x="58" y="85"/>
                    </a:cubicBezTo>
                    <a:cubicBezTo>
                      <a:pt x="47" y="83"/>
                      <a:pt x="48" y="93"/>
                      <a:pt x="44" y="98"/>
                    </a:cubicBezTo>
                    <a:cubicBezTo>
                      <a:pt x="38" y="102"/>
                      <a:pt x="34" y="110"/>
                      <a:pt x="25" y="109"/>
                    </a:cubicBezTo>
                    <a:cubicBezTo>
                      <a:pt x="16" y="107"/>
                      <a:pt x="13" y="115"/>
                      <a:pt x="17" y="119"/>
                    </a:cubicBezTo>
                    <a:cubicBezTo>
                      <a:pt x="25" y="129"/>
                      <a:pt x="31" y="142"/>
                      <a:pt x="46" y="143"/>
                    </a:cubicBezTo>
                    <a:cubicBezTo>
                      <a:pt x="48" y="143"/>
                      <a:pt x="50" y="144"/>
                      <a:pt x="52" y="144"/>
                    </a:cubicBezTo>
                    <a:cubicBezTo>
                      <a:pt x="55" y="147"/>
                      <a:pt x="56" y="151"/>
                      <a:pt x="53" y="155"/>
                    </a:cubicBezTo>
                    <a:cubicBezTo>
                      <a:pt x="52" y="156"/>
                      <a:pt x="50" y="157"/>
                      <a:pt x="49" y="156"/>
                    </a:cubicBezTo>
                    <a:cubicBezTo>
                      <a:pt x="36" y="144"/>
                      <a:pt x="23" y="152"/>
                      <a:pt x="10" y="156"/>
                    </a:cubicBezTo>
                    <a:cubicBezTo>
                      <a:pt x="3" y="159"/>
                      <a:pt x="0" y="164"/>
                      <a:pt x="6" y="171"/>
                    </a:cubicBezTo>
                    <a:cubicBezTo>
                      <a:pt x="5" y="175"/>
                      <a:pt x="6" y="177"/>
                      <a:pt x="10" y="178"/>
                    </a:cubicBezTo>
                    <a:cubicBezTo>
                      <a:pt x="26" y="193"/>
                      <a:pt x="43" y="186"/>
                      <a:pt x="61" y="183"/>
                    </a:cubicBezTo>
                    <a:cubicBezTo>
                      <a:pt x="62" y="183"/>
                      <a:pt x="63" y="183"/>
                      <a:pt x="64" y="183"/>
                    </a:cubicBezTo>
                    <a:cubicBezTo>
                      <a:pt x="64" y="186"/>
                      <a:pt x="64" y="189"/>
                      <a:pt x="64" y="192"/>
                    </a:cubicBezTo>
                    <a:cubicBezTo>
                      <a:pt x="60" y="199"/>
                      <a:pt x="50" y="197"/>
                      <a:pt x="46" y="204"/>
                    </a:cubicBezTo>
                    <a:cubicBezTo>
                      <a:pt x="43" y="204"/>
                      <a:pt x="40" y="205"/>
                      <a:pt x="37" y="205"/>
                    </a:cubicBezTo>
                    <a:cubicBezTo>
                      <a:pt x="28" y="209"/>
                      <a:pt x="19" y="213"/>
                      <a:pt x="19" y="225"/>
                    </a:cubicBezTo>
                    <a:cubicBezTo>
                      <a:pt x="19" y="227"/>
                      <a:pt x="19" y="229"/>
                      <a:pt x="19" y="231"/>
                    </a:cubicBezTo>
                    <a:cubicBezTo>
                      <a:pt x="16" y="239"/>
                      <a:pt x="23" y="241"/>
                      <a:pt x="27" y="245"/>
                    </a:cubicBezTo>
                    <a:cubicBezTo>
                      <a:pt x="28" y="246"/>
                      <a:pt x="29" y="248"/>
                      <a:pt x="29" y="249"/>
                    </a:cubicBezTo>
                    <a:cubicBezTo>
                      <a:pt x="29" y="254"/>
                      <a:pt x="31" y="257"/>
                      <a:pt x="37" y="257"/>
                    </a:cubicBezTo>
                    <a:cubicBezTo>
                      <a:pt x="38" y="257"/>
                      <a:pt x="40" y="258"/>
                      <a:pt x="41" y="258"/>
                    </a:cubicBezTo>
                    <a:cubicBezTo>
                      <a:pt x="51" y="258"/>
                      <a:pt x="61" y="256"/>
                      <a:pt x="59" y="271"/>
                    </a:cubicBezTo>
                    <a:cubicBezTo>
                      <a:pt x="58" y="275"/>
                      <a:pt x="63" y="276"/>
                      <a:pt x="67" y="276"/>
                    </a:cubicBezTo>
                    <a:cubicBezTo>
                      <a:pt x="73" y="276"/>
                      <a:pt x="79" y="276"/>
                      <a:pt x="86" y="276"/>
                    </a:cubicBezTo>
                    <a:cubicBezTo>
                      <a:pt x="90" y="276"/>
                      <a:pt x="94" y="275"/>
                      <a:pt x="96" y="280"/>
                    </a:cubicBezTo>
                    <a:cubicBezTo>
                      <a:pt x="99" y="284"/>
                      <a:pt x="95" y="287"/>
                      <a:pt x="92" y="290"/>
                    </a:cubicBezTo>
                    <a:cubicBezTo>
                      <a:pt x="89" y="294"/>
                      <a:pt x="85" y="298"/>
                      <a:pt x="82" y="302"/>
                    </a:cubicBezTo>
                    <a:cubicBezTo>
                      <a:pt x="78" y="303"/>
                      <a:pt x="78" y="306"/>
                      <a:pt x="77" y="309"/>
                    </a:cubicBezTo>
                    <a:cubicBezTo>
                      <a:pt x="76" y="311"/>
                      <a:pt x="73" y="314"/>
                      <a:pt x="75" y="314"/>
                    </a:cubicBezTo>
                    <a:cubicBezTo>
                      <a:pt x="81" y="315"/>
                      <a:pt x="87" y="320"/>
                      <a:pt x="94" y="316"/>
                    </a:cubicBezTo>
                    <a:cubicBezTo>
                      <a:pt x="97" y="317"/>
                      <a:pt x="98" y="314"/>
                      <a:pt x="99" y="312"/>
                    </a:cubicBezTo>
                    <a:cubicBezTo>
                      <a:pt x="100" y="311"/>
                      <a:pt x="100" y="311"/>
                      <a:pt x="100" y="311"/>
                    </a:cubicBezTo>
                    <a:cubicBezTo>
                      <a:pt x="103" y="311"/>
                      <a:pt x="105" y="309"/>
                      <a:pt x="106" y="306"/>
                    </a:cubicBezTo>
                    <a:cubicBezTo>
                      <a:pt x="108" y="305"/>
                      <a:pt x="110" y="305"/>
                      <a:pt x="112" y="304"/>
                    </a:cubicBezTo>
                    <a:cubicBezTo>
                      <a:pt x="116" y="305"/>
                      <a:pt x="116" y="302"/>
                      <a:pt x="117" y="300"/>
                    </a:cubicBezTo>
                    <a:cubicBezTo>
                      <a:pt x="121" y="297"/>
                      <a:pt x="126" y="295"/>
                      <a:pt x="130" y="292"/>
                    </a:cubicBezTo>
                    <a:cubicBezTo>
                      <a:pt x="133" y="297"/>
                      <a:pt x="138" y="297"/>
                      <a:pt x="143" y="297"/>
                    </a:cubicBezTo>
                    <a:cubicBezTo>
                      <a:pt x="155" y="298"/>
                      <a:pt x="154" y="287"/>
                      <a:pt x="156" y="281"/>
                    </a:cubicBezTo>
                    <a:cubicBezTo>
                      <a:pt x="159" y="271"/>
                      <a:pt x="151" y="279"/>
                      <a:pt x="149" y="278"/>
                    </a:cubicBezTo>
                    <a:cubicBezTo>
                      <a:pt x="145" y="275"/>
                      <a:pt x="145" y="271"/>
                      <a:pt x="147" y="267"/>
                    </a:cubicBezTo>
                    <a:cubicBezTo>
                      <a:pt x="147" y="266"/>
                      <a:pt x="147" y="265"/>
                      <a:pt x="148" y="264"/>
                    </a:cubicBezTo>
                    <a:cubicBezTo>
                      <a:pt x="150" y="262"/>
                      <a:pt x="153" y="261"/>
                      <a:pt x="153" y="258"/>
                    </a:cubicBezTo>
                    <a:cubicBezTo>
                      <a:pt x="154" y="257"/>
                      <a:pt x="154" y="257"/>
                      <a:pt x="154" y="257"/>
                    </a:cubicBezTo>
                    <a:cubicBezTo>
                      <a:pt x="156" y="257"/>
                      <a:pt x="159" y="255"/>
                      <a:pt x="161" y="258"/>
                    </a:cubicBezTo>
                    <a:cubicBezTo>
                      <a:pt x="160" y="261"/>
                      <a:pt x="161" y="263"/>
                      <a:pt x="164" y="264"/>
                    </a:cubicBezTo>
                    <a:cubicBezTo>
                      <a:pt x="168" y="268"/>
                      <a:pt x="173" y="274"/>
                      <a:pt x="178" y="264"/>
                    </a:cubicBezTo>
                    <a:cubicBezTo>
                      <a:pt x="188" y="260"/>
                      <a:pt x="204" y="262"/>
                      <a:pt x="202" y="243"/>
                    </a:cubicBezTo>
                    <a:cubicBezTo>
                      <a:pt x="215" y="249"/>
                      <a:pt x="229" y="254"/>
                      <a:pt x="244" y="252"/>
                    </a:cubicBezTo>
                    <a:cubicBezTo>
                      <a:pt x="244" y="252"/>
                      <a:pt x="244" y="252"/>
                      <a:pt x="244" y="252"/>
                    </a:cubicBezTo>
                    <a:cubicBezTo>
                      <a:pt x="245" y="253"/>
                      <a:pt x="247" y="255"/>
                      <a:pt x="249" y="253"/>
                    </a:cubicBezTo>
                    <a:cubicBezTo>
                      <a:pt x="252" y="255"/>
                      <a:pt x="254" y="253"/>
                      <a:pt x="257" y="253"/>
                    </a:cubicBezTo>
                    <a:cubicBezTo>
                      <a:pt x="259" y="256"/>
                      <a:pt x="261" y="258"/>
                      <a:pt x="265" y="257"/>
                    </a:cubicBezTo>
                    <a:cubicBezTo>
                      <a:pt x="268" y="257"/>
                      <a:pt x="271" y="258"/>
                      <a:pt x="274" y="258"/>
                    </a:cubicBezTo>
                    <a:cubicBezTo>
                      <a:pt x="279" y="264"/>
                      <a:pt x="283" y="270"/>
                      <a:pt x="292" y="270"/>
                    </a:cubicBezTo>
                    <a:cubicBezTo>
                      <a:pt x="293" y="271"/>
                      <a:pt x="294" y="272"/>
                      <a:pt x="295" y="273"/>
                    </a:cubicBezTo>
                    <a:cubicBezTo>
                      <a:pt x="299" y="277"/>
                      <a:pt x="301" y="282"/>
                      <a:pt x="308" y="280"/>
                    </a:cubicBezTo>
                    <a:cubicBezTo>
                      <a:pt x="315" y="278"/>
                      <a:pt x="318" y="283"/>
                      <a:pt x="318" y="289"/>
                    </a:cubicBezTo>
                    <a:cubicBezTo>
                      <a:pt x="318" y="303"/>
                      <a:pt x="326" y="300"/>
                      <a:pt x="334" y="298"/>
                    </a:cubicBezTo>
                    <a:cubicBezTo>
                      <a:pt x="335" y="299"/>
                      <a:pt x="336" y="299"/>
                      <a:pt x="337" y="300"/>
                    </a:cubicBezTo>
                    <a:cubicBezTo>
                      <a:pt x="337" y="304"/>
                      <a:pt x="337" y="308"/>
                      <a:pt x="343" y="306"/>
                    </a:cubicBezTo>
                    <a:cubicBezTo>
                      <a:pt x="346" y="306"/>
                      <a:pt x="349" y="306"/>
                      <a:pt x="352" y="306"/>
                    </a:cubicBezTo>
                    <a:cubicBezTo>
                      <a:pt x="345" y="326"/>
                      <a:pt x="345" y="326"/>
                      <a:pt x="366" y="328"/>
                    </a:cubicBezTo>
                    <a:cubicBezTo>
                      <a:pt x="368" y="328"/>
                      <a:pt x="369" y="329"/>
                      <a:pt x="370" y="330"/>
                    </a:cubicBezTo>
                    <a:cubicBezTo>
                      <a:pt x="370" y="330"/>
                      <a:pt x="370" y="330"/>
                      <a:pt x="370" y="330"/>
                    </a:cubicBezTo>
                    <a:cubicBezTo>
                      <a:pt x="372" y="343"/>
                      <a:pt x="380" y="350"/>
                      <a:pt x="391" y="356"/>
                    </a:cubicBezTo>
                    <a:cubicBezTo>
                      <a:pt x="392" y="357"/>
                      <a:pt x="393" y="359"/>
                      <a:pt x="395" y="360"/>
                    </a:cubicBezTo>
                    <a:cubicBezTo>
                      <a:pt x="396" y="365"/>
                      <a:pt x="403" y="368"/>
                      <a:pt x="397" y="375"/>
                    </a:cubicBezTo>
                    <a:cubicBezTo>
                      <a:pt x="394" y="379"/>
                      <a:pt x="394" y="391"/>
                      <a:pt x="398" y="393"/>
                    </a:cubicBezTo>
                    <a:cubicBezTo>
                      <a:pt x="416" y="402"/>
                      <a:pt x="425" y="417"/>
                      <a:pt x="436" y="432"/>
                    </a:cubicBezTo>
                    <a:cubicBezTo>
                      <a:pt x="437" y="462"/>
                      <a:pt x="434" y="492"/>
                      <a:pt x="438" y="522"/>
                    </a:cubicBezTo>
                    <a:cubicBezTo>
                      <a:pt x="443" y="535"/>
                      <a:pt x="446" y="549"/>
                      <a:pt x="460" y="557"/>
                    </a:cubicBezTo>
                    <a:cubicBezTo>
                      <a:pt x="460" y="558"/>
                      <a:pt x="461" y="560"/>
                      <a:pt x="462" y="561"/>
                    </a:cubicBezTo>
                    <a:cubicBezTo>
                      <a:pt x="465" y="574"/>
                      <a:pt x="475" y="581"/>
                      <a:pt x="485" y="587"/>
                    </a:cubicBezTo>
                    <a:cubicBezTo>
                      <a:pt x="495" y="593"/>
                      <a:pt x="503" y="600"/>
                      <a:pt x="508" y="609"/>
                    </a:cubicBezTo>
                    <a:cubicBezTo>
                      <a:pt x="520" y="632"/>
                      <a:pt x="531" y="656"/>
                      <a:pt x="551" y="674"/>
                    </a:cubicBezTo>
                    <a:cubicBezTo>
                      <a:pt x="553" y="676"/>
                      <a:pt x="556" y="679"/>
                      <a:pt x="556" y="681"/>
                    </a:cubicBezTo>
                    <a:cubicBezTo>
                      <a:pt x="554" y="694"/>
                      <a:pt x="563" y="694"/>
                      <a:pt x="572" y="695"/>
                    </a:cubicBezTo>
                    <a:cubicBezTo>
                      <a:pt x="572" y="695"/>
                      <a:pt x="572" y="695"/>
                      <a:pt x="572" y="695"/>
                    </a:cubicBezTo>
                    <a:cubicBezTo>
                      <a:pt x="574" y="697"/>
                      <a:pt x="575" y="698"/>
                      <a:pt x="576" y="701"/>
                    </a:cubicBezTo>
                    <a:cubicBezTo>
                      <a:pt x="578" y="704"/>
                      <a:pt x="581" y="707"/>
                      <a:pt x="584" y="704"/>
                    </a:cubicBezTo>
                    <a:cubicBezTo>
                      <a:pt x="588" y="701"/>
                      <a:pt x="583" y="698"/>
                      <a:pt x="582" y="694"/>
                    </a:cubicBezTo>
                    <a:cubicBezTo>
                      <a:pt x="582" y="693"/>
                      <a:pt x="577" y="693"/>
                      <a:pt x="574" y="693"/>
                    </a:cubicBezTo>
                    <a:cubicBezTo>
                      <a:pt x="574" y="689"/>
                      <a:pt x="574" y="685"/>
                      <a:pt x="574" y="681"/>
                    </a:cubicBezTo>
                    <a:cubicBezTo>
                      <a:pt x="574" y="678"/>
                      <a:pt x="572" y="673"/>
                      <a:pt x="575" y="671"/>
                    </a:cubicBezTo>
                    <a:cubicBezTo>
                      <a:pt x="580" y="669"/>
                      <a:pt x="582" y="674"/>
                      <a:pt x="584" y="677"/>
                    </a:cubicBezTo>
                    <a:cubicBezTo>
                      <a:pt x="597" y="689"/>
                      <a:pt x="610" y="701"/>
                      <a:pt x="622" y="714"/>
                    </a:cubicBezTo>
                    <a:cubicBezTo>
                      <a:pt x="622" y="721"/>
                      <a:pt x="623" y="728"/>
                      <a:pt x="623" y="735"/>
                    </a:cubicBezTo>
                    <a:cubicBezTo>
                      <a:pt x="624" y="747"/>
                      <a:pt x="640" y="760"/>
                      <a:pt x="655" y="761"/>
                    </a:cubicBezTo>
                    <a:cubicBezTo>
                      <a:pt x="655" y="761"/>
                      <a:pt x="655" y="761"/>
                      <a:pt x="655" y="761"/>
                    </a:cubicBezTo>
                    <a:cubicBezTo>
                      <a:pt x="656" y="762"/>
                      <a:pt x="658" y="762"/>
                      <a:pt x="659" y="763"/>
                    </a:cubicBezTo>
                    <a:cubicBezTo>
                      <a:pt x="661" y="769"/>
                      <a:pt x="668" y="769"/>
                      <a:pt x="672" y="770"/>
                    </a:cubicBezTo>
                    <a:cubicBezTo>
                      <a:pt x="688" y="774"/>
                      <a:pt x="702" y="785"/>
                      <a:pt x="719" y="780"/>
                    </a:cubicBezTo>
                    <a:cubicBezTo>
                      <a:pt x="723" y="780"/>
                      <a:pt x="726" y="780"/>
                      <a:pt x="730" y="779"/>
                    </a:cubicBezTo>
                    <a:cubicBezTo>
                      <a:pt x="740" y="781"/>
                      <a:pt x="745" y="790"/>
                      <a:pt x="751" y="796"/>
                    </a:cubicBezTo>
                    <a:cubicBezTo>
                      <a:pt x="756" y="801"/>
                      <a:pt x="761" y="805"/>
                      <a:pt x="769" y="803"/>
                    </a:cubicBezTo>
                    <a:cubicBezTo>
                      <a:pt x="772" y="804"/>
                      <a:pt x="775" y="804"/>
                      <a:pt x="778" y="804"/>
                    </a:cubicBezTo>
                    <a:cubicBezTo>
                      <a:pt x="780" y="810"/>
                      <a:pt x="785" y="810"/>
                      <a:pt x="790" y="809"/>
                    </a:cubicBezTo>
                    <a:cubicBezTo>
                      <a:pt x="792" y="809"/>
                      <a:pt x="794" y="810"/>
                      <a:pt x="796" y="810"/>
                    </a:cubicBezTo>
                    <a:cubicBezTo>
                      <a:pt x="798" y="814"/>
                      <a:pt x="800" y="816"/>
                      <a:pt x="804" y="817"/>
                    </a:cubicBezTo>
                    <a:cubicBezTo>
                      <a:pt x="810" y="826"/>
                      <a:pt x="816" y="837"/>
                      <a:pt x="823" y="843"/>
                    </a:cubicBezTo>
                    <a:cubicBezTo>
                      <a:pt x="832" y="851"/>
                      <a:pt x="843" y="860"/>
                      <a:pt x="855" y="862"/>
                    </a:cubicBezTo>
                    <a:cubicBezTo>
                      <a:pt x="861" y="864"/>
                      <a:pt x="876" y="879"/>
                      <a:pt x="879" y="856"/>
                    </a:cubicBezTo>
                    <a:cubicBezTo>
                      <a:pt x="879" y="854"/>
                      <a:pt x="890" y="845"/>
                      <a:pt x="893" y="855"/>
                    </a:cubicBezTo>
                    <a:cubicBezTo>
                      <a:pt x="895" y="864"/>
                      <a:pt x="901" y="869"/>
                      <a:pt x="904" y="876"/>
                    </a:cubicBezTo>
                    <a:cubicBezTo>
                      <a:pt x="909" y="889"/>
                      <a:pt x="906" y="906"/>
                      <a:pt x="896" y="916"/>
                    </a:cubicBezTo>
                    <a:cubicBezTo>
                      <a:pt x="890" y="921"/>
                      <a:pt x="890" y="926"/>
                      <a:pt x="896" y="931"/>
                    </a:cubicBezTo>
                    <a:cubicBezTo>
                      <a:pt x="900" y="934"/>
                      <a:pt x="905" y="938"/>
                      <a:pt x="910" y="938"/>
                    </a:cubicBezTo>
                    <a:cubicBezTo>
                      <a:pt x="918" y="939"/>
                      <a:pt x="924" y="942"/>
                      <a:pt x="925" y="950"/>
                    </a:cubicBezTo>
                    <a:cubicBezTo>
                      <a:pt x="925" y="959"/>
                      <a:pt x="918" y="966"/>
                      <a:pt x="910" y="968"/>
                    </a:cubicBezTo>
                    <a:cubicBezTo>
                      <a:pt x="901" y="971"/>
                      <a:pt x="896" y="974"/>
                      <a:pt x="893" y="983"/>
                    </a:cubicBezTo>
                    <a:cubicBezTo>
                      <a:pt x="890" y="992"/>
                      <a:pt x="883" y="989"/>
                      <a:pt x="877" y="984"/>
                    </a:cubicBezTo>
                    <a:cubicBezTo>
                      <a:pt x="876" y="982"/>
                      <a:pt x="877" y="976"/>
                      <a:pt x="872" y="978"/>
                    </a:cubicBezTo>
                    <a:cubicBezTo>
                      <a:pt x="869" y="980"/>
                      <a:pt x="866" y="983"/>
                      <a:pt x="867" y="987"/>
                    </a:cubicBezTo>
                    <a:cubicBezTo>
                      <a:pt x="869" y="993"/>
                      <a:pt x="867" y="1001"/>
                      <a:pt x="873" y="1006"/>
                    </a:cubicBezTo>
                    <a:cubicBezTo>
                      <a:pt x="889" y="1019"/>
                      <a:pt x="894" y="1040"/>
                      <a:pt x="905" y="1057"/>
                    </a:cubicBezTo>
                    <a:cubicBezTo>
                      <a:pt x="915" y="1075"/>
                      <a:pt x="918" y="1099"/>
                      <a:pt x="943" y="1105"/>
                    </a:cubicBezTo>
                    <a:cubicBezTo>
                      <a:pt x="945" y="1105"/>
                      <a:pt x="946" y="1106"/>
                      <a:pt x="948" y="1107"/>
                    </a:cubicBezTo>
                    <a:cubicBezTo>
                      <a:pt x="973" y="1119"/>
                      <a:pt x="981" y="1133"/>
                      <a:pt x="979" y="1158"/>
                    </a:cubicBezTo>
                    <a:cubicBezTo>
                      <a:pt x="978" y="1162"/>
                      <a:pt x="977" y="1167"/>
                      <a:pt x="976" y="1171"/>
                    </a:cubicBezTo>
                    <a:cubicBezTo>
                      <a:pt x="972" y="1197"/>
                      <a:pt x="968" y="1223"/>
                      <a:pt x="965" y="1249"/>
                    </a:cubicBezTo>
                    <a:cubicBezTo>
                      <a:pt x="963" y="1274"/>
                      <a:pt x="961" y="1299"/>
                      <a:pt x="949" y="1322"/>
                    </a:cubicBezTo>
                    <a:cubicBezTo>
                      <a:pt x="945" y="1331"/>
                      <a:pt x="940" y="1339"/>
                      <a:pt x="943" y="1349"/>
                    </a:cubicBezTo>
                    <a:cubicBezTo>
                      <a:pt x="946" y="1357"/>
                      <a:pt x="943" y="1365"/>
                      <a:pt x="942" y="1374"/>
                    </a:cubicBezTo>
                    <a:cubicBezTo>
                      <a:pt x="940" y="1384"/>
                      <a:pt x="933" y="1395"/>
                      <a:pt x="939" y="1407"/>
                    </a:cubicBezTo>
                    <a:cubicBezTo>
                      <a:pt x="945" y="1403"/>
                      <a:pt x="942" y="1398"/>
                      <a:pt x="943" y="1394"/>
                    </a:cubicBezTo>
                    <a:cubicBezTo>
                      <a:pt x="944" y="1391"/>
                      <a:pt x="941" y="1386"/>
                      <a:pt x="947" y="1386"/>
                    </a:cubicBezTo>
                    <a:cubicBezTo>
                      <a:pt x="952" y="1387"/>
                      <a:pt x="952" y="1392"/>
                      <a:pt x="951" y="1396"/>
                    </a:cubicBezTo>
                    <a:cubicBezTo>
                      <a:pt x="949" y="1407"/>
                      <a:pt x="946" y="1417"/>
                      <a:pt x="946" y="1428"/>
                    </a:cubicBezTo>
                    <a:cubicBezTo>
                      <a:pt x="946" y="1431"/>
                      <a:pt x="946" y="1440"/>
                      <a:pt x="936" y="1435"/>
                    </a:cubicBezTo>
                    <a:cubicBezTo>
                      <a:pt x="931" y="1432"/>
                      <a:pt x="929" y="1438"/>
                      <a:pt x="927" y="1442"/>
                    </a:cubicBezTo>
                    <a:cubicBezTo>
                      <a:pt x="925" y="1447"/>
                      <a:pt x="928" y="1449"/>
                      <a:pt x="932" y="1449"/>
                    </a:cubicBezTo>
                    <a:cubicBezTo>
                      <a:pt x="943" y="1449"/>
                      <a:pt x="928" y="1463"/>
                      <a:pt x="939" y="1463"/>
                    </a:cubicBezTo>
                    <a:cubicBezTo>
                      <a:pt x="936" y="1465"/>
                      <a:pt x="933" y="1467"/>
                      <a:pt x="929" y="1466"/>
                    </a:cubicBezTo>
                    <a:cubicBezTo>
                      <a:pt x="927" y="1466"/>
                      <a:pt x="925" y="1467"/>
                      <a:pt x="924" y="1468"/>
                    </a:cubicBezTo>
                    <a:cubicBezTo>
                      <a:pt x="923" y="1474"/>
                      <a:pt x="934" y="1471"/>
                      <a:pt x="931" y="1479"/>
                    </a:cubicBezTo>
                    <a:cubicBezTo>
                      <a:pt x="928" y="1479"/>
                      <a:pt x="924" y="1479"/>
                      <a:pt x="926" y="1483"/>
                    </a:cubicBezTo>
                    <a:cubicBezTo>
                      <a:pt x="926" y="1485"/>
                      <a:pt x="928" y="1486"/>
                      <a:pt x="929" y="1487"/>
                    </a:cubicBezTo>
                    <a:cubicBezTo>
                      <a:pt x="931" y="1485"/>
                      <a:pt x="932" y="1483"/>
                      <a:pt x="933" y="1481"/>
                    </a:cubicBezTo>
                    <a:cubicBezTo>
                      <a:pt x="933" y="1481"/>
                      <a:pt x="934" y="1481"/>
                      <a:pt x="934" y="1480"/>
                    </a:cubicBezTo>
                    <a:cubicBezTo>
                      <a:pt x="935" y="1480"/>
                      <a:pt x="935" y="1480"/>
                      <a:pt x="936" y="1480"/>
                    </a:cubicBezTo>
                    <a:cubicBezTo>
                      <a:pt x="938" y="1483"/>
                      <a:pt x="937" y="1487"/>
                      <a:pt x="936" y="1490"/>
                    </a:cubicBezTo>
                    <a:cubicBezTo>
                      <a:pt x="935" y="1496"/>
                      <a:pt x="925" y="1501"/>
                      <a:pt x="934" y="1507"/>
                    </a:cubicBezTo>
                    <a:cubicBezTo>
                      <a:pt x="940" y="1510"/>
                      <a:pt x="943" y="1518"/>
                      <a:pt x="951" y="1515"/>
                    </a:cubicBezTo>
                    <a:cubicBezTo>
                      <a:pt x="951" y="1522"/>
                      <a:pt x="944" y="1525"/>
                      <a:pt x="947" y="1532"/>
                    </a:cubicBezTo>
                    <a:cubicBezTo>
                      <a:pt x="952" y="1530"/>
                      <a:pt x="958" y="1526"/>
                      <a:pt x="965" y="1531"/>
                    </a:cubicBezTo>
                    <a:cubicBezTo>
                      <a:pt x="955" y="1531"/>
                      <a:pt x="950" y="1538"/>
                      <a:pt x="943" y="1543"/>
                    </a:cubicBezTo>
                    <a:cubicBezTo>
                      <a:pt x="953" y="1545"/>
                      <a:pt x="962" y="1546"/>
                      <a:pt x="967" y="1535"/>
                    </a:cubicBezTo>
                    <a:cubicBezTo>
                      <a:pt x="968" y="1531"/>
                      <a:pt x="969" y="1528"/>
                      <a:pt x="973" y="1527"/>
                    </a:cubicBezTo>
                    <a:cubicBezTo>
                      <a:pt x="973" y="1533"/>
                      <a:pt x="979" y="1535"/>
                      <a:pt x="980" y="1539"/>
                    </a:cubicBezTo>
                    <a:cubicBezTo>
                      <a:pt x="981" y="1542"/>
                      <a:pt x="977" y="1546"/>
                      <a:pt x="972" y="1546"/>
                    </a:cubicBezTo>
                    <a:cubicBezTo>
                      <a:pt x="969" y="1545"/>
                      <a:pt x="964" y="1543"/>
                      <a:pt x="964" y="1548"/>
                    </a:cubicBezTo>
                    <a:cubicBezTo>
                      <a:pt x="963" y="1551"/>
                      <a:pt x="968" y="1557"/>
                      <a:pt x="970" y="1557"/>
                    </a:cubicBezTo>
                    <a:cubicBezTo>
                      <a:pt x="976" y="1555"/>
                      <a:pt x="979" y="1561"/>
                      <a:pt x="984" y="1562"/>
                    </a:cubicBezTo>
                    <a:cubicBezTo>
                      <a:pt x="999" y="1566"/>
                      <a:pt x="1010" y="1557"/>
                      <a:pt x="1024" y="1556"/>
                    </a:cubicBezTo>
                    <a:cubicBezTo>
                      <a:pt x="1003" y="1545"/>
                      <a:pt x="994" y="1532"/>
                      <a:pt x="990" y="1516"/>
                    </a:cubicBezTo>
                    <a:cubicBezTo>
                      <a:pt x="984" y="1493"/>
                      <a:pt x="1001" y="1485"/>
                      <a:pt x="1011" y="1472"/>
                    </a:cubicBezTo>
                    <a:cubicBezTo>
                      <a:pt x="1017" y="1464"/>
                      <a:pt x="1025" y="1458"/>
                      <a:pt x="1011" y="1449"/>
                    </a:cubicBezTo>
                    <a:cubicBezTo>
                      <a:pt x="1001" y="1443"/>
                      <a:pt x="1000" y="1436"/>
                      <a:pt x="1013" y="1431"/>
                    </a:cubicBezTo>
                    <a:cubicBezTo>
                      <a:pt x="1018" y="1429"/>
                      <a:pt x="1023" y="1424"/>
                      <a:pt x="1024" y="1419"/>
                    </a:cubicBezTo>
                    <a:cubicBezTo>
                      <a:pt x="1025" y="1407"/>
                      <a:pt x="1032" y="1400"/>
                      <a:pt x="1044" y="1395"/>
                    </a:cubicBezTo>
                    <a:cubicBezTo>
                      <a:pt x="1041" y="1393"/>
                      <a:pt x="1039" y="1392"/>
                      <a:pt x="1038" y="1392"/>
                    </a:cubicBezTo>
                    <a:cubicBezTo>
                      <a:pt x="1029" y="1395"/>
                      <a:pt x="1028" y="1390"/>
                      <a:pt x="1027" y="1382"/>
                    </a:cubicBezTo>
                    <a:cubicBezTo>
                      <a:pt x="1027" y="1373"/>
                      <a:pt x="1034" y="1376"/>
                      <a:pt x="1038" y="1377"/>
                    </a:cubicBezTo>
                    <a:cubicBezTo>
                      <a:pt x="1053" y="1383"/>
                      <a:pt x="1056" y="1371"/>
                      <a:pt x="1056" y="1362"/>
                    </a:cubicBezTo>
                    <a:cubicBezTo>
                      <a:pt x="1057" y="1353"/>
                      <a:pt x="1061" y="1352"/>
                      <a:pt x="1067" y="1353"/>
                    </a:cubicBezTo>
                    <a:cubicBezTo>
                      <a:pt x="1077" y="1354"/>
                      <a:pt x="1087" y="1351"/>
                      <a:pt x="1096" y="1347"/>
                    </a:cubicBezTo>
                    <a:cubicBezTo>
                      <a:pt x="1104" y="1343"/>
                      <a:pt x="1114" y="1336"/>
                      <a:pt x="1110" y="1326"/>
                    </a:cubicBezTo>
                    <a:cubicBezTo>
                      <a:pt x="1107" y="1319"/>
                      <a:pt x="1106" y="1311"/>
                      <a:pt x="1101" y="1304"/>
                    </a:cubicBezTo>
                    <a:cubicBezTo>
                      <a:pt x="1105" y="1302"/>
                      <a:pt x="1108" y="1303"/>
                      <a:pt x="1112" y="1304"/>
                    </a:cubicBezTo>
                    <a:cubicBezTo>
                      <a:pt x="1132" y="1309"/>
                      <a:pt x="1143" y="1304"/>
                      <a:pt x="1153" y="1285"/>
                    </a:cubicBezTo>
                    <a:cubicBezTo>
                      <a:pt x="1158" y="1275"/>
                      <a:pt x="1162" y="1264"/>
                      <a:pt x="1169" y="1254"/>
                    </a:cubicBezTo>
                    <a:cubicBezTo>
                      <a:pt x="1170" y="1256"/>
                      <a:pt x="1171" y="1257"/>
                      <a:pt x="1171" y="1259"/>
                    </a:cubicBezTo>
                    <a:cubicBezTo>
                      <a:pt x="1171" y="1260"/>
                      <a:pt x="1171" y="1263"/>
                      <a:pt x="1174" y="1262"/>
                    </a:cubicBezTo>
                    <a:cubicBezTo>
                      <a:pt x="1182" y="1245"/>
                      <a:pt x="1198" y="1231"/>
                      <a:pt x="1195" y="1209"/>
                    </a:cubicBezTo>
                    <a:cubicBezTo>
                      <a:pt x="1194" y="1207"/>
                      <a:pt x="1195" y="1205"/>
                      <a:pt x="1196" y="1204"/>
                    </a:cubicBezTo>
                    <a:cubicBezTo>
                      <a:pt x="1210" y="1190"/>
                      <a:pt x="1227" y="1177"/>
                      <a:pt x="1247" y="1177"/>
                    </a:cubicBezTo>
                    <a:cubicBezTo>
                      <a:pt x="1260" y="1176"/>
                      <a:pt x="1267" y="1171"/>
                      <a:pt x="1271" y="1163"/>
                    </a:cubicBezTo>
                    <a:cubicBezTo>
                      <a:pt x="1284" y="1139"/>
                      <a:pt x="1294" y="1115"/>
                      <a:pt x="1291" y="1087"/>
                    </a:cubicBezTo>
                    <a:cubicBezTo>
                      <a:pt x="1291" y="1081"/>
                      <a:pt x="1290" y="1073"/>
                      <a:pt x="1297" y="1072"/>
                    </a:cubicBezTo>
                    <a:cubicBezTo>
                      <a:pt x="1303" y="1070"/>
                      <a:pt x="1304" y="1065"/>
                      <a:pt x="1306" y="1061"/>
                    </a:cubicBezTo>
                    <a:cubicBezTo>
                      <a:pt x="1310" y="1056"/>
                      <a:pt x="1313" y="1050"/>
                      <a:pt x="1319" y="1046"/>
                    </a:cubicBezTo>
                    <a:cubicBezTo>
                      <a:pt x="1331" y="1038"/>
                      <a:pt x="1335" y="1025"/>
                      <a:pt x="1333" y="1011"/>
                    </a:cubicBezTo>
                    <a:cubicBezTo>
                      <a:pt x="1332" y="1000"/>
                      <a:pt x="1328" y="991"/>
                      <a:pt x="1314" y="992"/>
                    </a:cubicBezTo>
                    <a:close/>
                    <a:moveTo>
                      <a:pt x="718" y="93"/>
                    </a:moveTo>
                    <a:cubicBezTo>
                      <a:pt x="718" y="93"/>
                      <a:pt x="718" y="94"/>
                      <a:pt x="718" y="95"/>
                    </a:cubicBezTo>
                    <a:cubicBezTo>
                      <a:pt x="721" y="98"/>
                      <a:pt x="731" y="92"/>
                      <a:pt x="730" y="102"/>
                    </a:cubicBezTo>
                    <a:cubicBezTo>
                      <a:pt x="736" y="100"/>
                      <a:pt x="736" y="104"/>
                      <a:pt x="737" y="108"/>
                    </a:cubicBezTo>
                    <a:cubicBezTo>
                      <a:pt x="736" y="115"/>
                      <a:pt x="731" y="118"/>
                      <a:pt x="727" y="122"/>
                    </a:cubicBezTo>
                    <a:cubicBezTo>
                      <a:pt x="725" y="124"/>
                      <a:pt x="722" y="128"/>
                      <a:pt x="720" y="125"/>
                    </a:cubicBezTo>
                    <a:cubicBezTo>
                      <a:pt x="717" y="123"/>
                      <a:pt x="717" y="119"/>
                      <a:pt x="716" y="116"/>
                    </a:cubicBezTo>
                    <a:cubicBezTo>
                      <a:pt x="716" y="112"/>
                      <a:pt x="719" y="111"/>
                      <a:pt x="722" y="111"/>
                    </a:cubicBezTo>
                    <a:cubicBezTo>
                      <a:pt x="730" y="112"/>
                      <a:pt x="732" y="109"/>
                      <a:pt x="730" y="102"/>
                    </a:cubicBezTo>
                    <a:cubicBezTo>
                      <a:pt x="726" y="100"/>
                      <a:pt x="716" y="107"/>
                      <a:pt x="718" y="95"/>
                    </a:cubicBezTo>
                    <a:cubicBezTo>
                      <a:pt x="718" y="94"/>
                      <a:pt x="718" y="93"/>
                      <a:pt x="718" y="93"/>
                    </a:cubicBezTo>
                    <a:cubicBezTo>
                      <a:pt x="717" y="92"/>
                      <a:pt x="716" y="91"/>
                      <a:pt x="715" y="90"/>
                    </a:cubicBezTo>
                    <a:cubicBezTo>
                      <a:pt x="716" y="91"/>
                      <a:pt x="717" y="92"/>
                      <a:pt x="718" y="93"/>
                    </a:cubicBezTo>
                    <a:close/>
                    <a:moveTo>
                      <a:pt x="537" y="621"/>
                    </a:moveTo>
                    <a:cubicBezTo>
                      <a:pt x="540" y="616"/>
                      <a:pt x="546" y="616"/>
                      <a:pt x="548" y="619"/>
                    </a:cubicBezTo>
                    <a:cubicBezTo>
                      <a:pt x="552" y="624"/>
                      <a:pt x="551" y="630"/>
                      <a:pt x="547" y="635"/>
                    </a:cubicBezTo>
                    <a:cubicBezTo>
                      <a:pt x="544" y="630"/>
                      <a:pt x="541" y="626"/>
                      <a:pt x="537" y="62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 name="Freeform 5">
                <a:extLst>
                  <a:ext uri="{FF2B5EF4-FFF2-40B4-BE49-F238E27FC236}">
                    <a16:creationId xmlns:a16="http://schemas.microsoft.com/office/drawing/2014/main" id="{1CC448C3-0B4E-4D61-8029-3F3021EB9177}"/>
                  </a:ext>
                </a:extLst>
              </p:cNvPr>
              <p:cNvSpPr>
                <a:spLocks/>
              </p:cNvSpPr>
              <p:nvPr/>
            </p:nvSpPr>
            <p:spPr bwMode="auto">
              <a:xfrm>
                <a:off x="4100931" y="1311977"/>
                <a:ext cx="1444590" cy="1106350"/>
              </a:xfrm>
              <a:custGeom>
                <a:avLst/>
                <a:gdLst>
                  <a:gd name="T0" fmla="*/ 468 w 606"/>
                  <a:gd name="T1" fmla="*/ 290 h 464"/>
                  <a:gd name="T2" fmla="*/ 506 w 606"/>
                  <a:gd name="T3" fmla="*/ 290 h 464"/>
                  <a:gd name="T4" fmla="*/ 501 w 606"/>
                  <a:gd name="T5" fmla="*/ 265 h 464"/>
                  <a:gd name="T6" fmla="*/ 498 w 606"/>
                  <a:gd name="T7" fmla="*/ 254 h 464"/>
                  <a:gd name="T8" fmla="*/ 499 w 606"/>
                  <a:gd name="T9" fmla="*/ 242 h 464"/>
                  <a:gd name="T10" fmla="*/ 478 w 606"/>
                  <a:gd name="T11" fmla="*/ 241 h 464"/>
                  <a:gd name="T12" fmla="*/ 495 w 606"/>
                  <a:gd name="T13" fmla="*/ 232 h 464"/>
                  <a:gd name="T14" fmla="*/ 522 w 606"/>
                  <a:gd name="T15" fmla="*/ 232 h 464"/>
                  <a:gd name="T16" fmla="*/ 512 w 606"/>
                  <a:gd name="T17" fmla="*/ 219 h 464"/>
                  <a:gd name="T18" fmla="*/ 517 w 606"/>
                  <a:gd name="T19" fmla="*/ 200 h 464"/>
                  <a:gd name="T20" fmla="*/ 537 w 606"/>
                  <a:gd name="T21" fmla="*/ 189 h 464"/>
                  <a:gd name="T22" fmla="*/ 503 w 606"/>
                  <a:gd name="T23" fmla="*/ 166 h 464"/>
                  <a:gd name="T24" fmla="*/ 546 w 606"/>
                  <a:gd name="T25" fmla="*/ 159 h 464"/>
                  <a:gd name="T26" fmla="*/ 523 w 606"/>
                  <a:gd name="T27" fmla="*/ 150 h 464"/>
                  <a:gd name="T28" fmla="*/ 512 w 606"/>
                  <a:gd name="T29" fmla="*/ 145 h 464"/>
                  <a:gd name="T30" fmla="*/ 561 w 606"/>
                  <a:gd name="T31" fmla="*/ 86 h 464"/>
                  <a:gd name="T32" fmla="*/ 606 w 606"/>
                  <a:gd name="T33" fmla="*/ 59 h 464"/>
                  <a:gd name="T34" fmla="*/ 555 w 606"/>
                  <a:gd name="T35" fmla="*/ 55 h 464"/>
                  <a:gd name="T36" fmla="*/ 516 w 606"/>
                  <a:gd name="T37" fmla="*/ 61 h 464"/>
                  <a:gd name="T38" fmla="*/ 502 w 606"/>
                  <a:gd name="T39" fmla="*/ 62 h 464"/>
                  <a:gd name="T40" fmla="*/ 489 w 606"/>
                  <a:gd name="T41" fmla="*/ 50 h 464"/>
                  <a:gd name="T42" fmla="*/ 469 w 606"/>
                  <a:gd name="T43" fmla="*/ 51 h 464"/>
                  <a:gd name="T44" fmla="*/ 410 w 606"/>
                  <a:gd name="T45" fmla="*/ 50 h 464"/>
                  <a:gd name="T46" fmla="*/ 509 w 606"/>
                  <a:gd name="T47" fmla="*/ 32 h 464"/>
                  <a:gd name="T48" fmla="*/ 471 w 606"/>
                  <a:gd name="T49" fmla="*/ 16 h 464"/>
                  <a:gd name="T50" fmla="*/ 441 w 606"/>
                  <a:gd name="T51" fmla="*/ 12 h 464"/>
                  <a:gd name="T52" fmla="*/ 337 w 606"/>
                  <a:gd name="T53" fmla="*/ 19 h 464"/>
                  <a:gd name="T54" fmla="*/ 270 w 606"/>
                  <a:gd name="T55" fmla="*/ 30 h 464"/>
                  <a:gd name="T56" fmla="*/ 263 w 606"/>
                  <a:gd name="T57" fmla="*/ 46 h 464"/>
                  <a:gd name="T58" fmla="*/ 220 w 606"/>
                  <a:gd name="T59" fmla="*/ 36 h 464"/>
                  <a:gd name="T60" fmla="*/ 207 w 606"/>
                  <a:gd name="T61" fmla="*/ 44 h 464"/>
                  <a:gd name="T62" fmla="*/ 192 w 606"/>
                  <a:gd name="T63" fmla="*/ 56 h 464"/>
                  <a:gd name="T64" fmla="*/ 184 w 606"/>
                  <a:gd name="T65" fmla="*/ 39 h 464"/>
                  <a:gd name="T66" fmla="*/ 131 w 606"/>
                  <a:gd name="T67" fmla="*/ 50 h 464"/>
                  <a:gd name="T68" fmla="*/ 103 w 606"/>
                  <a:gd name="T69" fmla="*/ 68 h 464"/>
                  <a:gd name="T70" fmla="*/ 70 w 606"/>
                  <a:gd name="T71" fmla="*/ 92 h 464"/>
                  <a:gd name="T72" fmla="*/ 55 w 606"/>
                  <a:gd name="T73" fmla="*/ 116 h 464"/>
                  <a:gd name="T74" fmla="*/ 0 w 606"/>
                  <a:gd name="T75" fmla="*/ 134 h 464"/>
                  <a:gd name="T76" fmla="*/ 38 w 606"/>
                  <a:gd name="T77" fmla="*/ 150 h 464"/>
                  <a:gd name="T78" fmla="*/ 31 w 606"/>
                  <a:gd name="T79" fmla="*/ 167 h 464"/>
                  <a:gd name="T80" fmla="*/ 74 w 606"/>
                  <a:gd name="T81" fmla="*/ 177 h 464"/>
                  <a:gd name="T82" fmla="*/ 159 w 606"/>
                  <a:gd name="T83" fmla="*/ 212 h 464"/>
                  <a:gd name="T84" fmla="*/ 172 w 606"/>
                  <a:gd name="T85" fmla="*/ 267 h 464"/>
                  <a:gd name="T86" fmla="*/ 194 w 606"/>
                  <a:gd name="T87" fmla="*/ 269 h 464"/>
                  <a:gd name="T88" fmla="*/ 212 w 606"/>
                  <a:gd name="T89" fmla="*/ 286 h 464"/>
                  <a:gd name="T90" fmla="*/ 179 w 606"/>
                  <a:gd name="T91" fmla="*/ 304 h 464"/>
                  <a:gd name="T92" fmla="*/ 199 w 606"/>
                  <a:gd name="T93" fmla="*/ 297 h 464"/>
                  <a:gd name="T94" fmla="*/ 205 w 606"/>
                  <a:gd name="T95" fmla="*/ 321 h 464"/>
                  <a:gd name="T96" fmla="*/ 195 w 606"/>
                  <a:gd name="T97" fmla="*/ 356 h 464"/>
                  <a:gd name="T98" fmla="*/ 210 w 606"/>
                  <a:gd name="T99" fmla="*/ 398 h 464"/>
                  <a:gd name="T100" fmla="*/ 244 w 606"/>
                  <a:gd name="T101" fmla="*/ 445 h 464"/>
                  <a:gd name="T102" fmla="*/ 300 w 606"/>
                  <a:gd name="T103" fmla="*/ 447 h 464"/>
                  <a:gd name="T104" fmla="*/ 320 w 606"/>
                  <a:gd name="T105" fmla="*/ 398 h 464"/>
                  <a:gd name="T106" fmla="*/ 345 w 606"/>
                  <a:gd name="T107" fmla="*/ 363 h 464"/>
                  <a:gd name="T108" fmla="*/ 393 w 606"/>
                  <a:gd name="T109" fmla="*/ 347 h 464"/>
                  <a:gd name="T110" fmla="*/ 460 w 606"/>
                  <a:gd name="T111" fmla="*/ 320 h 464"/>
                  <a:gd name="T112" fmla="*/ 485 w 606"/>
                  <a:gd name="T113" fmla="*/ 295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06" h="464">
                    <a:moveTo>
                      <a:pt x="485" y="295"/>
                    </a:moveTo>
                    <a:cubicBezTo>
                      <a:pt x="480" y="291"/>
                      <a:pt x="474" y="292"/>
                      <a:pt x="468" y="290"/>
                    </a:cubicBezTo>
                    <a:cubicBezTo>
                      <a:pt x="473" y="282"/>
                      <a:pt x="477" y="271"/>
                      <a:pt x="487" y="284"/>
                    </a:cubicBezTo>
                    <a:cubicBezTo>
                      <a:pt x="493" y="291"/>
                      <a:pt x="499" y="291"/>
                      <a:pt x="506" y="290"/>
                    </a:cubicBezTo>
                    <a:cubicBezTo>
                      <a:pt x="511" y="289"/>
                      <a:pt x="510" y="284"/>
                      <a:pt x="510" y="281"/>
                    </a:cubicBezTo>
                    <a:cubicBezTo>
                      <a:pt x="511" y="273"/>
                      <a:pt x="510" y="268"/>
                      <a:pt x="501" y="265"/>
                    </a:cubicBezTo>
                    <a:cubicBezTo>
                      <a:pt x="495" y="264"/>
                      <a:pt x="489" y="259"/>
                      <a:pt x="487" y="251"/>
                    </a:cubicBezTo>
                    <a:cubicBezTo>
                      <a:pt x="492" y="252"/>
                      <a:pt x="495" y="254"/>
                      <a:pt x="498" y="254"/>
                    </a:cubicBezTo>
                    <a:cubicBezTo>
                      <a:pt x="502" y="254"/>
                      <a:pt x="508" y="256"/>
                      <a:pt x="508" y="249"/>
                    </a:cubicBezTo>
                    <a:cubicBezTo>
                      <a:pt x="508" y="243"/>
                      <a:pt x="504" y="241"/>
                      <a:pt x="499" y="242"/>
                    </a:cubicBezTo>
                    <a:cubicBezTo>
                      <a:pt x="494" y="242"/>
                      <a:pt x="489" y="242"/>
                      <a:pt x="484" y="243"/>
                    </a:cubicBezTo>
                    <a:cubicBezTo>
                      <a:pt x="481" y="243"/>
                      <a:pt x="479" y="243"/>
                      <a:pt x="478" y="241"/>
                    </a:cubicBezTo>
                    <a:cubicBezTo>
                      <a:pt x="476" y="237"/>
                      <a:pt x="480" y="237"/>
                      <a:pt x="481" y="236"/>
                    </a:cubicBezTo>
                    <a:cubicBezTo>
                      <a:pt x="485" y="230"/>
                      <a:pt x="490" y="227"/>
                      <a:pt x="495" y="232"/>
                    </a:cubicBezTo>
                    <a:cubicBezTo>
                      <a:pt x="502" y="239"/>
                      <a:pt x="510" y="235"/>
                      <a:pt x="517" y="236"/>
                    </a:cubicBezTo>
                    <a:cubicBezTo>
                      <a:pt x="519" y="236"/>
                      <a:pt x="522" y="235"/>
                      <a:pt x="522" y="232"/>
                    </a:cubicBezTo>
                    <a:cubicBezTo>
                      <a:pt x="523" y="230"/>
                      <a:pt x="523" y="226"/>
                      <a:pt x="520" y="225"/>
                    </a:cubicBezTo>
                    <a:cubicBezTo>
                      <a:pt x="517" y="223"/>
                      <a:pt x="512" y="224"/>
                      <a:pt x="512" y="219"/>
                    </a:cubicBezTo>
                    <a:cubicBezTo>
                      <a:pt x="519" y="213"/>
                      <a:pt x="530" y="223"/>
                      <a:pt x="537" y="213"/>
                    </a:cubicBezTo>
                    <a:cubicBezTo>
                      <a:pt x="529" y="209"/>
                      <a:pt x="521" y="208"/>
                      <a:pt x="517" y="200"/>
                    </a:cubicBezTo>
                    <a:cubicBezTo>
                      <a:pt x="520" y="200"/>
                      <a:pt x="522" y="200"/>
                      <a:pt x="524" y="200"/>
                    </a:cubicBezTo>
                    <a:cubicBezTo>
                      <a:pt x="531" y="200"/>
                      <a:pt x="537" y="197"/>
                      <a:pt x="537" y="189"/>
                    </a:cubicBezTo>
                    <a:cubicBezTo>
                      <a:pt x="536" y="182"/>
                      <a:pt x="533" y="176"/>
                      <a:pt x="523" y="177"/>
                    </a:cubicBezTo>
                    <a:cubicBezTo>
                      <a:pt x="515" y="178"/>
                      <a:pt x="510" y="172"/>
                      <a:pt x="503" y="166"/>
                    </a:cubicBezTo>
                    <a:cubicBezTo>
                      <a:pt x="516" y="163"/>
                      <a:pt x="527" y="164"/>
                      <a:pt x="538" y="164"/>
                    </a:cubicBezTo>
                    <a:cubicBezTo>
                      <a:pt x="541" y="164"/>
                      <a:pt x="547" y="166"/>
                      <a:pt x="546" y="159"/>
                    </a:cubicBezTo>
                    <a:cubicBezTo>
                      <a:pt x="545" y="154"/>
                      <a:pt x="541" y="152"/>
                      <a:pt x="537" y="153"/>
                    </a:cubicBezTo>
                    <a:cubicBezTo>
                      <a:pt x="531" y="155"/>
                      <a:pt x="527" y="154"/>
                      <a:pt x="523" y="150"/>
                    </a:cubicBezTo>
                    <a:cubicBezTo>
                      <a:pt x="524" y="144"/>
                      <a:pt x="531" y="148"/>
                      <a:pt x="533" y="144"/>
                    </a:cubicBezTo>
                    <a:cubicBezTo>
                      <a:pt x="525" y="138"/>
                      <a:pt x="518" y="139"/>
                      <a:pt x="512" y="145"/>
                    </a:cubicBezTo>
                    <a:cubicBezTo>
                      <a:pt x="506" y="122"/>
                      <a:pt x="533" y="121"/>
                      <a:pt x="537" y="104"/>
                    </a:cubicBezTo>
                    <a:cubicBezTo>
                      <a:pt x="551" y="105"/>
                      <a:pt x="548" y="85"/>
                      <a:pt x="561" y="86"/>
                    </a:cubicBezTo>
                    <a:cubicBezTo>
                      <a:pt x="558" y="73"/>
                      <a:pt x="569" y="77"/>
                      <a:pt x="575" y="74"/>
                    </a:cubicBezTo>
                    <a:cubicBezTo>
                      <a:pt x="585" y="68"/>
                      <a:pt x="598" y="70"/>
                      <a:pt x="606" y="59"/>
                    </a:cubicBezTo>
                    <a:cubicBezTo>
                      <a:pt x="599" y="56"/>
                      <a:pt x="592" y="51"/>
                      <a:pt x="585" y="51"/>
                    </a:cubicBezTo>
                    <a:cubicBezTo>
                      <a:pt x="575" y="50"/>
                      <a:pt x="563" y="45"/>
                      <a:pt x="555" y="55"/>
                    </a:cubicBezTo>
                    <a:cubicBezTo>
                      <a:pt x="548" y="65"/>
                      <a:pt x="540" y="63"/>
                      <a:pt x="531" y="59"/>
                    </a:cubicBezTo>
                    <a:cubicBezTo>
                      <a:pt x="525" y="55"/>
                      <a:pt x="522" y="57"/>
                      <a:pt x="516" y="61"/>
                    </a:cubicBezTo>
                    <a:cubicBezTo>
                      <a:pt x="509" y="67"/>
                      <a:pt x="499" y="72"/>
                      <a:pt x="491" y="77"/>
                    </a:cubicBezTo>
                    <a:cubicBezTo>
                      <a:pt x="494" y="71"/>
                      <a:pt x="499" y="67"/>
                      <a:pt x="502" y="62"/>
                    </a:cubicBezTo>
                    <a:cubicBezTo>
                      <a:pt x="504" y="58"/>
                      <a:pt x="511" y="53"/>
                      <a:pt x="505" y="48"/>
                    </a:cubicBezTo>
                    <a:cubicBezTo>
                      <a:pt x="500" y="44"/>
                      <a:pt x="495" y="45"/>
                      <a:pt x="489" y="50"/>
                    </a:cubicBezTo>
                    <a:cubicBezTo>
                      <a:pt x="480" y="57"/>
                      <a:pt x="470" y="62"/>
                      <a:pt x="458" y="62"/>
                    </a:cubicBezTo>
                    <a:cubicBezTo>
                      <a:pt x="459" y="53"/>
                      <a:pt x="469" y="59"/>
                      <a:pt x="469" y="51"/>
                    </a:cubicBezTo>
                    <a:cubicBezTo>
                      <a:pt x="446" y="48"/>
                      <a:pt x="424" y="50"/>
                      <a:pt x="401" y="56"/>
                    </a:cubicBezTo>
                    <a:cubicBezTo>
                      <a:pt x="404" y="52"/>
                      <a:pt x="407" y="51"/>
                      <a:pt x="410" y="50"/>
                    </a:cubicBezTo>
                    <a:cubicBezTo>
                      <a:pt x="439" y="39"/>
                      <a:pt x="470" y="49"/>
                      <a:pt x="499" y="38"/>
                    </a:cubicBezTo>
                    <a:cubicBezTo>
                      <a:pt x="503" y="37"/>
                      <a:pt x="509" y="37"/>
                      <a:pt x="509" y="32"/>
                    </a:cubicBezTo>
                    <a:cubicBezTo>
                      <a:pt x="509" y="27"/>
                      <a:pt x="504" y="26"/>
                      <a:pt x="500" y="26"/>
                    </a:cubicBezTo>
                    <a:cubicBezTo>
                      <a:pt x="488" y="28"/>
                      <a:pt x="479" y="24"/>
                      <a:pt x="471" y="16"/>
                    </a:cubicBezTo>
                    <a:cubicBezTo>
                      <a:pt x="467" y="13"/>
                      <a:pt x="462" y="14"/>
                      <a:pt x="457" y="14"/>
                    </a:cubicBezTo>
                    <a:cubicBezTo>
                      <a:pt x="451" y="13"/>
                      <a:pt x="446" y="13"/>
                      <a:pt x="441" y="12"/>
                    </a:cubicBezTo>
                    <a:cubicBezTo>
                      <a:pt x="408" y="7"/>
                      <a:pt x="375" y="0"/>
                      <a:pt x="344" y="19"/>
                    </a:cubicBezTo>
                    <a:cubicBezTo>
                      <a:pt x="341" y="20"/>
                      <a:pt x="339" y="19"/>
                      <a:pt x="337" y="19"/>
                    </a:cubicBezTo>
                    <a:cubicBezTo>
                      <a:pt x="312" y="13"/>
                      <a:pt x="289" y="21"/>
                      <a:pt x="265" y="21"/>
                    </a:cubicBezTo>
                    <a:cubicBezTo>
                      <a:pt x="264" y="27"/>
                      <a:pt x="271" y="26"/>
                      <a:pt x="270" y="30"/>
                    </a:cubicBezTo>
                    <a:cubicBezTo>
                      <a:pt x="266" y="35"/>
                      <a:pt x="259" y="29"/>
                      <a:pt x="255" y="35"/>
                    </a:cubicBezTo>
                    <a:cubicBezTo>
                      <a:pt x="257" y="39"/>
                      <a:pt x="264" y="39"/>
                      <a:pt x="263" y="46"/>
                    </a:cubicBezTo>
                    <a:cubicBezTo>
                      <a:pt x="253" y="46"/>
                      <a:pt x="245" y="41"/>
                      <a:pt x="236" y="37"/>
                    </a:cubicBezTo>
                    <a:cubicBezTo>
                      <a:pt x="231" y="34"/>
                      <a:pt x="224" y="32"/>
                      <a:pt x="220" y="36"/>
                    </a:cubicBezTo>
                    <a:cubicBezTo>
                      <a:pt x="215" y="43"/>
                      <a:pt x="227" y="42"/>
                      <a:pt x="228" y="48"/>
                    </a:cubicBezTo>
                    <a:cubicBezTo>
                      <a:pt x="219" y="54"/>
                      <a:pt x="213" y="48"/>
                      <a:pt x="207" y="44"/>
                    </a:cubicBezTo>
                    <a:cubicBezTo>
                      <a:pt x="200" y="38"/>
                      <a:pt x="195" y="34"/>
                      <a:pt x="198" y="48"/>
                    </a:cubicBezTo>
                    <a:cubicBezTo>
                      <a:pt x="198" y="53"/>
                      <a:pt x="196" y="56"/>
                      <a:pt x="192" y="56"/>
                    </a:cubicBezTo>
                    <a:cubicBezTo>
                      <a:pt x="188" y="56"/>
                      <a:pt x="189" y="51"/>
                      <a:pt x="189" y="49"/>
                    </a:cubicBezTo>
                    <a:cubicBezTo>
                      <a:pt x="189" y="45"/>
                      <a:pt x="186" y="39"/>
                      <a:pt x="184" y="39"/>
                    </a:cubicBezTo>
                    <a:cubicBezTo>
                      <a:pt x="170" y="40"/>
                      <a:pt x="151" y="39"/>
                      <a:pt x="143" y="47"/>
                    </a:cubicBezTo>
                    <a:cubicBezTo>
                      <a:pt x="137" y="53"/>
                      <a:pt x="134" y="49"/>
                      <a:pt x="131" y="50"/>
                    </a:cubicBezTo>
                    <a:cubicBezTo>
                      <a:pt x="125" y="52"/>
                      <a:pt x="113" y="43"/>
                      <a:pt x="115" y="57"/>
                    </a:cubicBezTo>
                    <a:cubicBezTo>
                      <a:pt x="116" y="68"/>
                      <a:pt x="111" y="69"/>
                      <a:pt x="103" y="68"/>
                    </a:cubicBezTo>
                    <a:cubicBezTo>
                      <a:pt x="82" y="66"/>
                      <a:pt x="67" y="77"/>
                      <a:pt x="52" y="90"/>
                    </a:cubicBezTo>
                    <a:cubicBezTo>
                      <a:pt x="58" y="92"/>
                      <a:pt x="64" y="92"/>
                      <a:pt x="70" y="92"/>
                    </a:cubicBezTo>
                    <a:cubicBezTo>
                      <a:pt x="76" y="93"/>
                      <a:pt x="79" y="97"/>
                      <a:pt x="76" y="102"/>
                    </a:cubicBezTo>
                    <a:cubicBezTo>
                      <a:pt x="71" y="109"/>
                      <a:pt x="65" y="117"/>
                      <a:pt x="55" y="116"/>
                    </a:cubicBezTo>
                    <a:cubicBezTo>
                      <a:pt x="37" y="115"/>
                      <a:pt x="21" y="126"/>
                      <a:pt x="4" y="128"/>
                    </a:cubicBezTo>
                    <a:cubicBezTo>
                      <a:pt x="1" y="129"/>
                      <a:pt x="0" y="131"/>
                      <a:pt x="0" y="134"/>
                    </a:cubicBezTo>
                    <a:cubicBezTo>
                      <a:pt x="0" y="136"/>
                      <a:pt x="0" y="140"/>
                      <a:pt x="3" y="140"/>
                    </a:cubicBezTo>
                    <a:cubicBezTo>
                      <a:pt x="16" y="139"/>
                      <a:pt x="25" y="152"/>
                      <a:pt x="38" y="150"/>
                    </a:cubicBezTo>
                    <a:cubicBezTo>
                      <a:pt x="33" y="161"/>
                      <a:pt x="23" y="156"/>
                      <a:pt x="16" y="159"/>
                    </a:cubicBezTo>
                    <a:cubicBezTo>
                      <a:pt x="18" y="168"/>
                      <a:pt x="31" y="160"/>
                      <a:pt x="31" y="167"/>
                    </a:cubicBezTo>
                    <a:cubicBezTo>
                      <a:pt x="30" y="174"/>
                      <a:pt x="34" y="174"/>
                      <a:pt x="37" y="177"/>
                    </a:cubicBezTo>
                    <a:cubicBezTo>
                      <a:pt x="50" y="190"/>
                      <a:pt x="63" y="178"/>
                      <a:pt x="74" y="177"/>
                    </a:cubicBezTo>
                    <a:cubicBezTo>
                      <a:pt x="97" y="174"/>
                      <a:pt x="117" y="178"/>
                      <a:pt x="135" y="189"/>
                    </a:cubicBezTo>
                    <a:cubicBezTo>
                      <a:pt x="144" y="194"/>
                      <a:pt x="155" y="203"/>
                      <a:pt x="159" y="212"/>
                    </a:cubicBezTo>
                    <a:cubicBezTo>
                      <a:pt x="164" y="226"/>
                      <a:pt x="183" y="238"/>
                      <a:pt x="171" y="258"/>
                    </a:cubicBezTo>
                    <a:cubicBezTo>
                      <a:pt x="170" y="260"/>
                      <a:pt x="171" y="265"/>
                      <a:pt x="172" y="267"/>
                    </a:cubicBezTo>
                    <a:cubicBezTo>
                      <a:pt x="175" y="271"/>
                      <a:pt x="180" y="270"/>
                      <a:pt x="183" y="267"/>
                    </a:cubicBezTo>
                    <a:cubicBezTo>
                      <a:pt x="188" y="264"/>
                      <a:pt x="193" y="262"/>
                      <a:pt x="194" y="269"/>
                    </a:cubicBezTo>
                    <a:cubicBezTo>
                      <a:pt x="195" y="277"/>
                      <a:pt x="199" y="278"/>
                      <a:pt x="205" y="278"/>
                    </a:cubicBezTo>
                    <a:cubicBezTo>
                      <a:pt x="210" y="278"/>
                      <a:pt x="211" y="282"/>
                      <a:pt x="212" y="286"/>
                    </a:cubicBezTo>
                    <a:cubicBezTo>
                      <a:pt x="202" y="287"/>
                      <a:pt x="191" y="277"/>
                      <a:pt x="184" y="292"/>
                    </a:cubicBezTo>
                    <a:cubicBezTo>
                      <a:pt x="183" y="296"/>
                      <a:pt x="174" y="298"/>
                      <a:pt x="179" y="304"/>
                    </a:cubicBezTo>
                    <a:cubicBezTo>
                      <a:pt x="184" y="310"/>
                      <a:pt x="192" y="313"/>
                      <a:pt x="200" y="310"/>
                    </a:cubicBezTo>
                    <a:cubicBezTo>
                      <a:pt x="209" y="306"/>
                      <a:pt x="200" y="301"/>
                      <a:pt x="199" y="297"/>
                    </a:cubicBezTo>
                    <a:cubicBezTo>
                      <a:pt x="213" y="296"/>
                      <a:pt x="217" y="298"/>
                      <a:pt x="217" y="306"/>
                    </a:cubicBezTo>
                    <a:cubicBezTo>
                      <a:pt x="218" y="314"/>
                      <a:pt x="216" y="320"/>
                      <a:pt x="205" y="321"/>
                    </a:cubicBezTo>
                    <a:cubicBezTo>
                      <a:pt x="192" y="322"/>
                      <a:pt x="188" y="340"/>
                      <a:pt x="196" y="351"/>
                    </a:cubicBezTo>
                    <a:cubicBezTo>
                      <a:pt x="199" y="354"/>
                      <a:pt x="197" y="355"/>
                      <a:pt x="195" y="356"/>
                    </a:cubicBezTo>
                    <a:cubicBezTo>
                      <a:pt x="191" y="358"/>
                      <a:pt x="191" y="364"/>
                      <a:pt x="192" y="365"/>
                    </a:cubicBezTo>
                    <a:cubicBezTo>
                      <a:pt x="206" y="371"/>
                      <a:pt x="202" y="388"/>
                      <a:pt x="210" y="398"/>
                    </a:cubicBezTo>
                    <a:cubicBezTo>
                      <a:pt x="216" y="406"/>
                      <a:pt x="224" y="414"/>
                      <a:pt x="227" y="426"/>
                    </a:cubicBezTo>
                    <a:cubicBezTo>
                      <a:pt x="228" y="434"/>
                      <a:pt x="237" y="443"/>
                      <a:pt x="244" y="445"/>
                    </a:cubicBezTo>
                    <a:cubicBezTo>
                      <a:pt x="256" y="448"/>
                      <a:pt x="267" y="454"/>
                      <a:pt x="278" y="458"/>
                    </a:cubicBezTo>
                    <a:cubicBezTo>
                      <a:pt x="292" y="464"/>
                      <a:pt x="296" y="461"/>
                      <a:pt x="300" y="447"/>
                    </a:cubicBezTo>
                    <a:cubicBezTo>
                      <a:pt x="304" y="434"/>
                      <a:pt x="299" y="418"/>
                      <a:pt x="315" y="409"/>
                    </a:cubicBezTo>
                    <a:cubicBezTo>
                      <a:pt x="318" y="407"/>
                      <a:pt x="318" y="402"/>
                      <a:pt x="320" y="398"/>
                    </a:cubicBezTo>
                    <a:cubicBezTo>
                      <a:pt x="321" y="390"/>
                      <a:pt x="320" y="381"/>
                      <a:pt x="328" y="376"/>
                    </a:cubicBezTo>
                    <a:cubicBezTo>
                      <a:pt x="334" y="371"/>
                      <a:pt x="344" y="374"/>
                      <a:pt x="345" y="363"/>
                    </a:cubicBezTo>
                    <a:cubicBezTo>
                      <a:pt x="346" y="363"/>
                      <a:pt x="348" y="362"/>
                      <a:pt x="349" y="363"/>
                    </a:cubicBezTo>
                    <a:cubicBezTo>
                      <a:pt x="371" y="369"/>
                      <a:pt x="381" y="365"/>
                      <a:pt x="393" y="347"/>
                    </a:cubicBezTo>
                    <a:cubicBezTo>
                      <a:pt x="398" y="340"/>
                      <a:pt x="403" y="331"/>
                      <a:pt x="409" y="330"/>
                    </a:cubicBezTo>
                    <a:cubicBezTo>
                      <a:pt x="426" y="327"/>
                      <a:pt x="444" y="326"/>
                      <a:pt x="460" y="320"/>
                    </a:cubicBezTo>
                    <a:cubicBezTo>
                      <a:pt x="475" y="314"/>
                      <a:pt x="490" y="308"/>
                      <a:pt x="506" y="297"/>
                    </a:cubicBezTo>
                    <a:cubicBezTo>
                      <a:pt x="497" y="296"/>
                      <a:pt x="489" y="298"/>
                      <a:pt x="485" y="29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 name="Freeform 6">
                <a:extLst>
                  <a:ext uri="{FF2B5EF4-FFF2-40B4-BE49-F238E27FC236}">
                    <a16:creationId xmlns:a16="http://schemas.microsoft.com/office/drawing/2014/main" id="{38E3E9F7-CAA8-4FC9-A626-FA5F7817A722}"/>
                  </a:ext>
                </a:extLst>
              </p:cNvPr>
              <p:cNvSpPr>
                <a:spLocks/>
              </p:cNvSpPr>
              <p:nvPr/>
            </p:nvSpPr>
            <p:spPr bwMode="auto">
              <a:xfrm>
                <a:off x="8484558" y="4317044"/>
                <a:ext cx="968899" cy="735770"/>
              </a:xfrm>
              <a:custGeom>
                <a:avLst/>
                <a:gdLst>
                  <a:gd name="T0" fmla="*/ 359 w 406"/>
                  <a:gd name="T1" fmla="*/ 107 h 308"/>
                  <a:gd name="T2" fmla="*/ 342 w 406"/>
                  <a:gd name="T3" fmla="*/ 91 h 308"/>
                  <a:gd name="T4" fmla="*/ 333 w 406"/>
                  <a:gd name="T5" fmla="*/ 83 h 308"/>
                  <a:gd name="T6" fmla="*/ 321 w 406"/>
                  <a:gd name="T7" fmla="*/ 46 h 308"/>
                  <a:gd name="T8" fmla="*/ 316 w 406"/>
                  <a:gd name="T9" fmla="*/ 39 h 308"/>
                  <a:gd name="T10" fmla="*/ 303 w 406"/>
                  <a:gd name="T11" fmla="*/ 21 h 308"/>
                  <a:gd name="T12" fmla="*/ 294 w 406"/>
                  <a:gd name="T13" fmla="*/ 0 h 308"/>
                  <a:gd name="T14" fmla="*/ 285 w 406"/>
                  <a:gd name="T15" fmla="*/ 42 h 308"/>
                  <a:gd name="T16" fmla="*/ 278 w 406"/>
                  <a:gd name="T17" fmla="*/ 65 h 308"/>
                  <a:gd name="T18" fmla="*/ 263 w 406"/>
                  <a:gd name="T19" fmla="*/ 68 h 308"/>
                  <a:gd name="T20" fmla="*/ 251 w 406"/>
                  <a:gd name="T21" fmla="*/ 61 h 308"/>
                  <a:gd name="T22" fmla="*/ 236 w 406"/>
                  <a:gd name="T23" fmla="*/ 18 h 308"/>
                  <a:gd name="T24" fmla="*/ 236 w 406"/>
                  <a:gd name="T25" fmla="*/ 15 h 308"/>
                  <a:gd name="T26" fmla="*/ 210 w 406"/>
                  <a:gd name="T27" fmla="*/ 13 h 308"/>
                  <a:gd name="T28" fmla="*/ 166 w 406"/>
                  <a:gd name="T29" fmla="*/ 33 h 308"/>
                  <a:gd name="T30" fmla="*/ 146 w 406"/>
                  <a:gd name="T31" fmla="*/ 37 h 308"/>
                  <a:gd name="T32" fmla="*/ 132 w 406"/>
                  <a:gd name="T33" fmla="*/ 33 h 308"/>
                  <a:gd name="T34" fmla="*/ 112 w 406"/>
                  <a:gd name="T35" fmla="*/ 51 h 308"/>
                  <a:gd name="T36" fmla="*/ 94 w 406"/>
                  <a:gd name="T37" fmla="*/ 62 h 308"/>
                  <a:gd name="T38" fmla="*/ 90 w 406"/>
                  <a:gd name="T39" fmla="*/ 79 h 308"/>
                  <a:gd name="T40" fmla="*/ 36 w 406"/>
                  <a:gd name="T41" fmla="*/ 104 h 308"/>
                  <a:gd name="T42" fmla="*/ 5 w 406"/>
                  <a:gd name="T43" fmla="*/ 132 h 308"/>
                  <a:gd name="T44" fmla="*/ 7 w 406"/>
                  <a:gd name="T45" fmla="*/ 158 h 308"/>
                  <a:gd name="T46" fmla="*/ 10 w 406"/>
                  <a:gd name="T47" fmla="*/ 182 h 308"/>
                  <a:gd name="T48" fmla="*/ 19 w 406"/>
                  <a:gd name="T49" fmla="*/ 245 h 308"/>
                  <a:gd name="T50" fmla="*/ 22 w 406"/>
                  <a:gd name="T51" fmla="*/ 251 h 308"/>
                  <a:gd name="T52" fmla="*/ 51 w 406"/>
                  <a:gd name="T53" fmla="*/ 257 h 308"/>
                  <a:gd name="T54" fmla="*/ 75 w 406"/>
                  <a:gd name="T55" fmla="*/ 247 h 308"/>
                  <a:gd name="T56" fmla="*/ 118 w 406"/>
                  <a:gd name="T57" fmla="*/ 234 h 308"/>
                  <a:gd name="T58" fmla="*/ 164 w 406"/>
                  <a:gd name="T59" fmla="*/ 222 h 308"/>
                  <a:gd name="T60" fmla="*/ 205 w 406"/>
                  <a:gd name="T61" fmla="*/ 228 h 308"/>
                  <a:gd name="T62" fmla="*/ 211 w 406"/>
                  <a:gd name="T63" fmla="*/ 233 h 308"/>
                  <a:gd name="T64" fmla="*/ 244 w 406"/>
                  <a:gd name="T65" fmla="*/ 243 h 308"/>
                  <a:gd name="T66" fmla="*/ 241 w 406"/>
                  <a:gd name="T67" fmla="*/ 259 h 308"/>
                  <a:gd name="T68" fmla="*/ 252 w 406"/>
                  <a:gd name="T69" fmla="*/ 263 h 308"/>
                  <a:gd name="T70" fmla="*/ 258 w 406"/>
                  <a:gd name="T71" fmla="*/ 266 h 308"/>
                  <a:gd name="T72" fmla="*/ 267 w 406"/>
                  <a:gd name="T73" fmla="*/ 277 h 308"/>
                  <a:gd name="T74" fmla="*/ 308 w 406"/>
                  <a:gd name="T75" fmla="*/ 301 h 308"/>
                  <a:gd name="T76" fmla="*/ 329 w 406"/>
                  <a:gd name="T77" fmla="*/ 303 h 308"/>
                  <a:gd name="T78" fmla="*/ 334 w 406"/>
                  <a:gd name="T79" fmla="*/ 303 h 308"/>
                  <a:gd name="T80" fmla="*/ 367 w 406"/>
                  <a:gd name="T81" fmla="*/ 289 h 308"/>
                  <a:gd name="T82" fmla="*/ 369 w 406"/>
                  <a:gd name="T83" fmla="*/ 283 h 308"/>
                  <a:gd name="T84" fmla="*/ 387 w 406"/>
                  <a:gd name="T85" fmla="*/ 238 h 308"/>
                  <a:gd name="T86" fmla="*/ 405 w 406"/>
                  <a:gd name="T87" fmla="*/ 186 h 308"/>
                  <a:gd name="T88" fmla="*/ 388 w 406"/>
                  <a:gd name="T89" fmla="*/ 142 h 308"/>
                  <a:gd name="T90" fmla="*/ 359 w 406"/>
                  <a:gd name="T91" fmla="*/ 107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6" h="308">
                    <a:moveTo>
                      <a:pt x="359" y="107"/>
                    </a:moveTo>
                    <a:cubicBezTo>
                      <a:pt x="355" y="100"/>
                      <a:pt x="350" y="94"/>
                      <a:pt x="342" y="91"/>
                    </a:cubicBezTo>
                    <a:cubicBezTo>
                      <a:pt x="338" y="90"/>
                      <a:pt x="334" y="89"/>
                      <a:pt x="333" y="83"/>
                    </a:cubicBezTo>
                    <a:cubicBezTo>
                      <a:pt x="330" y="71"/>
                      <a:pt x="325" y="58"/>
                      <a:pt x="321" y="46"/>
                    </a:cubicBezTo>
                    <a:cubicBezTo>
                      <a:pt x="320" y="42"/>
                      <a:pt x="319" y="39"/>
                      <a:pt x="316" y="39"/>
                    </a:cubicBezTo>
                    <a:cubicBezTo>
                      <a:pt x="301" y="40"/>
                      <a:pt x="303" y="30"/>
                      <a:pt x="303" y="21"/>
                    </a:cubicBezTo>
                    <a:cubicBezTo>
                      <a:pt x="303" y="13"/>
                      <a:pt x="297" y="8"/>
                      <a:pt x="294" y="0"/>
                    </a:cubicBezTo>
                    <a:cubicBezTo>
                      <a:pt x="284" y="14"/>
                      <a:pt x="284" y="28"/>
                      <a:pt x="285" y="42"/>
                    </a:cubicBezTo>
                    <a:cubicBezTo>
                      <a:pt x="286" y="51"/>
                      <a:pt x="283" y="58"/>
                      <a:pt x="278" y="65"/>
                    </a:cubicBezTo>
                    <a:cubicBezTo>
                      <a:pt x="274" y="72"/>
                      <a:pt x="268" y="73"/>
                      <a:pt x="263" y="68"/>
                    </a:cubicBezTo>
                    <a:cubicBezTo>
                      <a:pt x="260" y="64"/>
                      <a:pt x="255" y="63"/>
                      <a:pt x="251" y="61"/>
                    </a:cubicBezTo>
                    <a:cubicBezTo>
                      <a:pt x="226" y="51"/>
                      <a:pt x="223" y="42"/>
                      <a:pt x="236" y="18"/>
                    </a:cubicBezTo>
                    <a:cubicBezTo>
                      <a:pt x="237" y="18"/>
                      <a:pt x="236" y="16"/>
                      <a:pt x="236" y="15"/>
                    </a:cubicBezTo>
                    <a:cubicBezTo>
                      <a:pt x="228" y="13"/>
                      <a:pt x="219" y="16"/>
                      <a:pt x="210" y="13"/>
                    </a:cubicBezTo>
                    <a:cubicBezTo>
                      <a:pt x="192" y="6"/>
                      <a:pt x="172" y="16"/>
                      <a:pt x="166" y="33"/>
                    </a:cubicBezTo>
                    <a:cubicBezTo>
                      <a:pt x="161" y="46"/>
                      <a:pt x="155" y="48"/>
                      <a:pt x="146" y="37"/>
                    </a:cubicBezTo>
                    <a:cubicBezTo>
                      <a:pt x="141" y="32"/>
                      <a:pt x="137" y="29"/>
                      <a:pt x="132" y="33"/>
                    </a:cubicBezTo>
                    <a:cubicBezTo>
                      <a:pt x="126" y="39"/>
                      <a:pt x="118" y="44"/>
                      <a:pt x="112" y="51"/>
                    </a:cubicBezTo>
                    <a:cubicBezTo>
                      <a:pt x="108" y="55"/>
                      <a:pt x="110" y="76"/>
                      <a:pt x="94" y="62"/>
                    </a:cubicBezTo>
                    <a:cubicBezTo>
                      <a:pt x="91" y="68"/>
                      <a:pt x="95" y="74"/>
                      <a:pt x="90" y="79"/>
                    </a:cubicBezTo>
                    <a:cubicBezTo>
                      <a:pt x="75" y="94"/>
                      <a:pt x="56" y="99"/>
                      <a:pt x="36" y="104"/>
                    </a:cubicBezTo>
                    <a:cubicBezTo>
                      <a:pt x="22" y="107"/>
                      <a:pt x="11" y="118"/>
                      <a:pt x="5" y="132"/>
                    </a:cubicBezTo>
                    <a:cubicBezTo>
                      <a:pt x="0" y="143"/>
                      <a:pt x="11" y="151"/>
                      <a:pt x="7" y="158"/>
                    </a:cubicBezTo>
                    <a:cubicBezTo>
                      <a:pt x="1" y="168"/>
                      <a:pt x="8" y="174"/>
                      <a:pt x="10" y="182"/>
                    </a:cubicBezTo>
                    <a:cubicBezTo>
                      <a:pt x="16" y="202"/>
                      <a:pt x="36" y="221"/>
                      <a:pt x="19" y="245"/>
                    </a:cubicBezTo>
                    <a:cubicBezTo>
                      <a:pt x="17" y="247"/>
                      <a:pt x="20" y="250"/>
                      <a:pt x="22" y="251"/>
                    </a:cubicBezTo>
                    <a:cubicBezTo>
                      <a:pt x="30" y="260"/>
                      <a:pt x="40" y="263"/>
                      <a:pt x="51" y="257"/>
                    </a:cubicBezTo>
                    <a:cubicBezTo>
                      <a:pt x="59" y="253"/>
                      <a:pt x="67" y="245"/>
                      <a:pt x="75" y="247"/>
                    </a:cubicBezTo>
                    <a:cubicBezTo>
                      <a:pt x="92" y="250"/>
                      <a:pt x="105" y="243"/>
                      <a:pt x="118" y="234"/>
                    </a:cubicBezTo>
                    <a:cubicBezTo>
                      <a:pt x="132" y="225"/>
                      <a:pt x="149" y="229"/>
                      <a:pt x="164" y="222"/>
                    </a:cubicBezTo>
                    <a:cubicBezTo>
                      <a:pt x="178" y="215"/>
                      <a:pt x="192" y="224"/>
                      <a:pt x="205" y="228"/>
                    </a:cubicBezTo>
                    <a:cubicBezTo>
                      <a:pt x="207" y="229"/>
                      <a:pt x="209" y="230"/>
                      <a:pt x="211" y="233"/>
                    </a:cubicBezTo>
                    <a:cubicBezTo>
                      <a:pt x="223" y="257"/>
                      <a:pt x="223" y="257"/>
                      <a:pt x="244" y="243"/>
                    </a:cubicBezTo>
                    <a:cubicBezTo>
                      <a:pt x="246" y="249"/>
                      <a:pt x="242" y="254"/>
                      <a:pt x="241" y="259"/>
                    </a:cubicBezTo>
                    <a:cubicBezTo>
                      <a:pt x="245" y="262"/>
                      <a:pt x="256" y="243"/>
                      <a:pt x="252" y="263"/>
                    </a:cubicBezTo>
                    <a:cubicBezTo>
                      <a:pt x="252" y="267"/>
                      <a:pt x="256" y="265"/>
                      <a:pt x="258" y="266"/>
                    </a:cubicBezTo>
                    <a:cubicBezTo>
                      <a:pt x="263" y="268"/>
                      <a:pt x="266" y="272"/>
                      <a:pt x="267" y="277"/>
                    </a:cubicBezTo>
                    <a:cubicBezTo>
                      <a:pt x="269" y="290"/>
                      <a:pt x="297" y="308"/>
                      <a:pt x="308" y="301"/>
                    </a:cubicBezTo>
                    <a:cubicBezTo>
                      <a:pt x="317" y="295"/>
                      <a:pt x="322" y="297"/>
                      <a:pt x="329" y="303"/>
                    </a:cubicBezTo>
                    <a:cubicBezTo>
                      <a:pt x="331" y="305"/>
                      <a:pt x="332" y="304"/>
                      <a:pt x="334" y="303"/>
                    </a:cubicBezTo>
                    <a:cubicBezTo>
                      <a:pt x="345" y="298"/>
                      <a:pt x="354" y="288"/>
                      <a:pt x="367" y="289"/>
                    </a:cubicBezTo>
                    <a:cubicBezTo>
                      <a:pt x="368" y="289"/>
                      <a:pt x="369" y="285"/>
                      <a:pt x="369" y="283"/>
                    </a:cubicBezTo>
                    <a:cubicBezTo>
                      <a:pt x="371" y="266"/>
                      <a:pt x="378" y="251"/>
                      <a:pt x="387" y="238"/>
                    </a:cubicBezTo>
                    <a:cubicBezTo>
                      <a:pt x="399" y="222"/>
                      <a:pt x="403" y="205"/>
                      <a:pt x="405" y="186"/>
                    </a:cubicBezTo>
                    <a:cubicBezTo>
                      <a:pt x="406" y="170"/>
                      <a:pt x="400" y="152"/>
                      <a:pt x="388" y="142"/>
                    </a:cubicBezTo>
                    <a:cubicBezTo>
                      <a:pt x="377" y="131"/>
                      <a:pt x="367" y="120"/>
                      <a:pt x="359" y="10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 name="Freeform 7">
                <a:extLst>
                  <a:ext uri="{FF2B5EF4-FFF2-40B4-BE49-F238E27FC236}">
                    <a16:creationId xmlns:a16="http://schemas.microsoft.com/office/drawing/2014/main" id="{307BD5E2-4A47-4D31-B37C-3522A7AAA46C}"/>
                  </a:ext>
                </a:extLst>
              </p:cNvPr>
              <p:cNvSpPr>
                <a:spLocks/>
              </p:cNvSpPr>
              <p:nvPr/>
            </p:nvSpPr>
            <p:spPr bwMode="auto">
              <a:xfrm>
                <a:off x="3669711" y="1349709"/>
                <a:ext cx="700733" cy="398880"/>
              </a:xfrm>
              <a:custGeom>
                <a:avLst/>
                <a:gdLst>
                  <a:gd name="T0" fmla="*/ 69 w 294"/>
                  <a:gd name="T1" fmla="*/ 108 h 167"/>
                  <a:gd name="T2" fmla="*/ 41 w 294"/>
                  <a:gd name="T3" fmla="*/ 107 h 167"/>
                  <a:gd name="T4" fmla="*/ 32 w 294"/>
                  <a:gd name="T5" fmla="*/ 118 h 167"/>
                  <a:gd name="T6" fmla="*/ 44 w 294"/>
                  <a:gd name="T7" fmla="*/ 121 h 167"/>
                  <a:gd name="T8" fmla="*/ 54 w 294"/>
                  <a:gd name="T9" fmla="*/ 119 h 167"/>
                  <a:gd name="T10" fmla="*/ 55 w 294"/>
                  <a:gd name="T11" fmla="*/ 130 h 167"/>
                  <a:gd name="T12" fmla="*/ 59 w 294"/>
                  <a:gd name="T13" fmla="*/ 139 h 167"/>
                  <a:gd name="T14" fmla="*/ 50 w 294"/>
                  <a:gd name="T15" fmla="*/ 134 h 167"/>
                  <a:gd name="T16" fmla="*/ 43 w 294"/>
                  <a:gd name="T17" fmla="*/ 129 h 167"/>
                  <a:gd name="T18" fmla="*/ 27 w 294"/>
                  <a:gd name="T19" fmla="*/ 130 h 167"/>
                  <a:gd name="T20" fmla="*/ 33 w 294"/>
                  <a:gd name="T21" fmla="*/ 142 h 167"/>
                  <a:gd name="T22" fmla="*/ 9 w 294"/>
                  <a:gd name="T23" fmla="*/ 153 h 167"/>
                  <a:gd name="T24" fmla="*/ 42 w 294"/>
                  <a:gd name="T25" fmla="*/ 156 h 167"/>
                  <a:gd name="T26" fmla="*/ 63 w 294"/>
                  <a:gd name="T27" fmla="*/ 156 h 167"/>
                  <a:gd name="T28" fmla="*/ 87 w 294"/>
                  <a:gd name="T29" fmla="*/ 155 h 167"/>
                  <a:gd name="T30" fmla="*/ 125 w 294"/>
                  <a:gd name="T31" fmla="*/ 154 h 167"/>
                  <a:gd name="T32" fmla="*/ 127 w 294"/>
                  <a:gd name="T33" fmla="*/ 149 h 167"/>
                  <a:gd name="T34" fmla="*/ 122 w 294"/>
                  <a:gd name="T35" fmla="*/ 146 h 167"/>
                  <a:gd name="T36" fmla="*/ 85 w 294"/>
                  <a:gd name="T37" fmla="*/ 142 h 167"/>
                  <a:gd name="T38" fmla="*/ 103 w 294"/>
                  <a:gd name="T39" fmla="*/ 136 h 167"/>
                  <a:gd name="T40" fmla="*/ 149 w 294"/>
                  <a:gd name="T41" fmla="*/ 119 h 167"/>
                  <a:gd name="T42" fmla="*/ 158 w 294"/>
                  <a:gd name="T43" fmla="*/ 110 h 167"/>
                  <a:gd name="T44" fmla="*/ 152 w 294"/>
                  <a:gd name="T45" fmla="*/ 100 h 167"/>
                  <a:gd name="T46" fmla="*/ 133 w 294"/>
                  <a:gd name="T47" fmla="*/ 96 h 167"/>
                  <a:gd name="T48" fmla="*/ 262 w 294"/>
                  <a:gd name="T49" fmla="*/ 47 h 167"/>
                  <a:gd name="T50" fmla="*/ 234 w 294"/>
                  <a:gd name="T51" fmla="*/ 41 h 167"/>
                  <a:gd name="T52" fmla="*/ 294 w 294"/>
                  <a:gd name="T53" fmla="*/ 22 h 167"/>
                  <a:gd name="T54" fmla="*/ 273 w 294"/>
                  <a:gd name="T55" fmla="*/ 15 h 167"/>
                  <a:gd name="T56" fmla="*/ 261 w 294"/>
                  <a:gd name="T57" fmla="*/ 10 h 167"/>
                  <a:gd name="T58" fmla="*/ 229 w 294"/>
                  <a:gd name="T59" fmla="*/ 6 h 167"/>
                  <a:gd name="T60" fmla="*/ 201 w 294"/>
                  <a:gd name="T61" fmla="*/ 4 h 167"/>
                  <a:gd name="T62" fmla="*/ 169 w 294"/>
                  <a:gd name="T63" fmla="*/ 10 h 167"/>
                  <a:gd name="T64" fmla="*/ 131 w 294"/>
                  <a:gd name="T65" fmla="*/ 10 h 167"/>
                  <a:gd name="T66" fmla="*/ 124 w 294"/>
                  <a:gd name="T67" fmla="*/ 10 h 167"/>
                  <a:gd name="T68" fmla="*/ 98 w 294"/>
                  <a:gd name="T69" fmla="*/ 13 h 167"/>
                  <a:gd name="T70" fmla="*/ 63 w 294"/>
                  <a:gd name="T71" fmla="*/ 21 h 167"/>
                  <a:gd name="T72" fmla="*/ 42 w 294"/>
                  <a:gd name="T73" fmla="*/ 29 h 167"/>
                  <a:gd name="T74" fmla="*/ 31 w 294"/>
                  <a:gd name="T75" fmla="*/ 30 h 167"/>
                  <a:gd name="T76" fmla="*/ 6 w 294"/>
                  <a:gd name="T77" fmla="*/ 36 h 167"/>
                  <a:gd name="T78" fmla="*/ 6 w 294"/>
                  <a:gd name="T79" fmla="*/ 49 h 167"/>
                  <a:gd name="T80" fmla="*/ 27 w 294"/>
                  <a:gd name="T81" fmla="*/ 63 h 167"/>
                  <a:gd name="T82" fmla="*/ 51 w 294"/>
                  <a:gd name="T83" fmla="*/ 70 h 167"/>
                  <a:gd name="T84" fmla="*/ 46 w 294"/>
                  <a:gd name="T85" fmla="*/ 88 h 167"/>
                  <a:gd name="T86" fmla="*/ 69 w 294"/>
                  <a:gd name="T87" fmla="*/ 10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4" h="167">
                    <a:moveTo>
                      <a:pt x="69" y="108"/>
                    </a:moveTo>
                    <a:cubicBezTo>
                      <a:pt x="59" y="105"/>
                      <a:pt x="50" y="105"/>
                      <a:pt x="41" y="107"/>
                    </a:cubicBezTo>
                    <a:cubicBezTo>
                      <a:pt x="37" y="108"/>
                      <a:pt x="29" y="111"/>
                      <a:pt x="32" y="118"/>
                    </a:cubicBezTo>
                    <a:cubicBezTo>
                      <a:pt x="34" y="125"/>
                      <a:pt x="40" y="122"/>
                      <a:pt x="44" y="121"/>
                    </a:cubicBezTo>
                    <a:cubicBezTo>
                      <a:pt x="48" y="120"/>
                      <a:pt x="50" y="117"/>
                      <a:pt x="54" y="119"/>
                    </a:cubicBezTo>
                    <a:cubicBezTo>
                      <a:pt x="53" y="123"/>
                      <a:pt x="49" y="127"/>
                      <a:pt x="55" y="130"/>
                    </a:cubicBezTo>
                    <a:cubicBezTo>
                      <a:pt x="59" y="132"/>
                      <a:pt x="64" y="135"/>
                      <a:pt x="59" y="139"/>
                    </a:cubicBezTo>
                    <a:cubicBezTo>
                      <a:pt x="53" y="145"/>
                      <a:pt x="52" y="137"/>
                      <a:pt x="50" y="134"/>
                    </a:cubicBezTo>
                    <a:cubicBezTo>
                      <a:pt x="48" y="132"/>
                      <a:pt x="46" y="130"/>
                      <a:pt x="43" y="129"/>
                    </a:cubicBezTo>
                    <a:cubicBezTo>
                      <a:pt x="38" y="126"/>
                      <a:pt x="31" y="124"/>
                      <a:pt x="27" y="130"/>
                    </a:cubicBezTo>
                    <a:cubicBezTo>
                      <a:pt x="20" y="138"/>
                      <a:pt x="37" y="133"/>
                      <a:pt x="33" y="142"/>
                    </a:cubicBezTo>
                    <a:cubicBezTo>
                      <a:pt x="25" y="142"/>
                      <a:pt x="16" y="143"/>
                      <a:pt x="9" y="153"/>
                    </a:cubicBezTo>
                    <a:cubicBezTo>
                      <a:pt x="21" y="154"/>
                      <a:pt x="32" y="152"/>
                      <a:pt x="42" y="156"/>
                    </a:cubicBezTo>
                    <a:cubicBezTo>
                      <a:pt x="50" y="159"/>
                      <a:pt x="54" y="162"/>
                      <a:pt x="63" y="156"/>
                    </a:cubicBezTo>
                    <a:cubicBezTo>
                      <a:pt x="69" y="151"/>
                      <a:pt x="81" y="151"/>
                      <a:pt x="87" y="155"/>
                    </a:cubicBezTo>
                    <a:cubicBezTo>
                      <a:pt x="101" y="167"/>
                      <a:pt x="112" y="155"/>
                      <a:pt x="125" y="154"/>
                    </a:cubicBezTo>
                    <a:cubicBezTo>
                      <a:pt x="127" y="154"/>
                      <a:pt x="128" y="152"/>
                      <a:pt x="127" y="149"/>
                    </a:cubicBezTo>
                    <a:cubicBezTo>
                      <a:pt x="126" y="147"/>
                      <a:pt x="125" y="146"/>
                      <a:pt x="122" y="146"/>
                    </a:cubicBezTo>
                    <a:cubicBezTo>
                      <a:pt x="110" y="146"/>
                      <a:pt x="99" y="140"/>
                      <a:pt x="85" y="142"/>
                    </a:cubicBezTo>
                    <a:cubicBezTo>
                      <a:pt x="91" y="133"/>
                      <a:pt x="98" y="136"/>
                      <a:pt x="103" y="136"/>
                    </a:cubicBezTo>
                    <a:cubicBezTo>
                      <a:pt x="121" y="138"/>
                      <a:pt x="132" y="121"/>
                      <a:pt x="149" y="119"/>
                    </a:cubicBezTo>
                    <a:cubicBezTo>
                      <a:pt x="154" y="119"/>
                      <a:pt x="156" y="114"/>
                      <a:pt x="158" y="110"/>
                    </a:cubicBezTo>
                    <a:cubicBezTo>
                      <a:pt x="162" y="103"/>
                      <a:pt x="160" y="100"/>
                      <a:pt x="152" y="100"/>
                    </a:cubicBezTo>
                    <a:cubicBezTo>
                      <a:pt x="146" y="100"/>
                      <a:pt x="139" y="102"/>
                      <a:pt x="133" y="96"/>
                    </a:cubicBezTo>
                    <a:cubicBezTo>
                      <a:pt x="182" y="95"/>
                      <a:pt x="216" y="59"/>
                      <a:pt x="262" y="47"/>
                    </a:cubicBezTo>
                    <a:cubicBezTo>
                      <a:pt x="251" y="39"/>
                      <a:pt x="242" y="47"/>
                      <a:pt x="234" y="41"/>
                    </a:cubicBezTo>
                    <a:cubicBezTo>
                      <a:pt x="256" y="41"/>
                      <a:pt x="277" y="38"/>
                      <a:pt x="294" y="22"/>
                    </a:cubicBezTo>
                    <a:cubicBezTo>
                      <a:pt x="285" y="26"/>
                      <a:pt x="278" y="20"/>
                      <a:pt x="273" y="15"/>
                    </a:cubicBezTo>
                    <a:cubicBezTo>
                      <a:pt x="269" y="11"/>
                      <a:pt x="265" y="11"/>
                      <a:pt x="261" y="10"/>
                    </a:cubicBezTo>
                    <a:cubicBezTo>
                      <a:pt x="250" y="9"/>
                      <a:pt x="240" y="13"/>
                      <a:pt x="229" y="6"/>
                    </a:cubicBezTo>
                    <a:cubicBezTo>
                      <a:pt x="222" y="1"/>
                      <a:pt x="210" y="4"/>
                      <a:pt x="201" y="4"/>
                    </a:cubicBezTo>
                    <a:cubicBezTo>
                      <a:pt x="190" y="5"/>
                      <a:pt x="178" y="1"/>
                      <a:pt x="169" y="10"/>
                    </a:cubicBezTo>
                    <a:cubicBezTo>
                      <a:pt x="156" y="0"/>
                      <a:pt x="144" y="8"/>
                      <a:pt x="131" y="10"/>
                    </a:cubicBezTo>
                    <a:cubicBezTo>
                      <a:pt x="129" y="10"/>
                      <a:pt x="126" y="11"/>
                      <a:pt x="124" y="10"/>
                    </a:cubicBezTo>
                    <a:cubicBezTo>
                      <a:pt x="114" y="4"/>
                      <a:pt x="106" y="10"/>
                      <a:pt x="98" y="13"/>
                    </a:cubicBezTo>
                    <a:cubicBezTo>
                      <a:pt x="86" y="17"/>
                      <a:pt x="75" y="26"/>
                      <a:pt x="63" y="21"/>
                    </a:cubicBezTo>
                    <a:cubicBezTo>
                      <a:pt x="53" y="17"/>
                      <a:pt x="47" y="22"/>
                      <a:pt x="42" y="29"/>
                    </a:cubicBezTo>
                    <a:cubicBezTo>
                      <a:pt x="38" y="33"/>
                      <a:pt x="37" y="34"/>
                      <a:pt x="31" y="30"/>
                    </a:cubicBezTo>
                    <a:cubicBezTo>
                      <a:pt x="21" y="22"/>
                      <a:pt x="15" y="35"/>
                      <a:pt x="6" y="36"/>
                    </a:cubicBezTo>
                    <a:cubicBezTo>
                      <a:pt x="0" y="38"/>
                      <a:pt x="5" y="45"/>
                      <a:pt x="6" y="49"/>
                    </a:cubicBezTo>
                    <a:cubicBezTo>
                      <a:pt x="8" y="60"/>
                      <a:pt x="18" y="63"/>
                      <a:pt x="27" y="63"/>
                    </a:cubicBezTo>
                    <a:cubicBezTo>
                      <a:pt x="42" y="63"/>
                      <a:pt x="42" y="62"/>
                      <a:pt x="51" y="70"/>
                    </a:cubicBezTo>
                    <a:cubicBezTo>
                      <a:pt x="35" y="76"/>
                      <a:pt x="34" y="78"/>
                      <a:pt x="46" y="88"/>
                    </a:cubicBezTo>
                    <a:cubicBezTo>
                      <a:pt x="59" y="88"/>
                      <a:pt x="61" y="101"/>
                      <a:pt x="69" y="10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9" name="Freeform 8">
                <a:extLst>
                  <a:ext uri="{FF2B5EF4-FFF2-40B4-BE49-F238E27FC236}">
                    <a16:creationId xmlns:a16="http://schemas.microsoft.com/office/drawing/2014/main" id="{E0B5C0EE-48AD-4681-9CC7-0D0F1B6FF4EB}"/>
                  </a:ext>
                </a:extLst>
              </p:cNvPr>
              <p:cNvSpPr>
                <a:spLocks/>
              </p:cNvSpPr>
              <p:nvPr/>
            </p:nvSpPr>
            <p:spPr bwMode="auto">
              <a:xfrm>
                <a:off x="4005254" y="2065266"/>
                <a:ext cx="0" cy="2695"/>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0"/>
                      <a:pt x="0" y="0"/>
                      <a:pt x="0" y="0"/>
                    </a:cubicBezTo>
                    <a:cubicBezTo>
                      <a:pt x="0" y="0"/>
                      <a:pt x="0" y="0"/>
                      <a:pt x="0" y="0"/>
                    </a:cubicBezTo>
                    <a:lnTo>
                      <a:pt x="0" y="1"/>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0" name="Freeform 9">
                <a:extLst>
                  <a:ext uri="{FF2B5EF4-FFF2-40B4-BE49-F238E27FC236}">
                    <a16:creationId xmlns:a16="http://schemas.microsoft.com/office/drawing/2014/main" id="{2DF73B72-8D3D-4B4F-AA20-9F787128EAAE}"/>
                  </a:ext>
                </a:extLst>
              </p:cNvPr>
              <p:cNvSpPr>
                <a:spLocks/>
              </p:cNvSpPr>
              <p:nvPr/>
            </p:nvSpPr>
            <p:spPr bwMode="auto">
              <a:xfrm>
                <a:off x="8917126" y="4059660"/>
                <a:ext cx="452782" cy="254690"/>
              </a:xfrm>
              <a:custGeom>
                <a:avLst/>
                <a:gdLst>
                  <a:gd name="T0" fmla="*/ 162 w 190"/>
                  <a:gd name="T1" fmla="*/ 61 h 107"/>
                  <a:gd name="T2" fmla="*/ 102 w 190"/>
                  <a:gd name="T3" fmla="*/ 28 h 107"/>
                  <a:gd name="T4" fmla="*/ 46 w 190"/>
                  <a:gd name="T5" fmla="*/ 30 h 107"/>
                  <a:gd name="T6" fmla="*/ 32 w 190"/>
                  <a:gd name="T7" fmla="*/ 22 h 107"/>
                  <a:gd name="T8" fmla="*/ 0 w 190"/>
                  <a:gd name="T9" fmla="*/ 12 h 107"/>
                  <a:gd name="T10" fmla="*/ 14 w 190"/>
                  <a:gd name="T11" fmla="*/ 33 h 107"/>
                  <a:gd name="T12" fmla="*/ 20 w 190"/>
                  <a:gd name="T13" fmla="*/ 39 h 107"/>
                  <a:gd name="T14" fmla="*/ 63 w 190"/>
                  <a:gd name="T15" fmla="*/ 51 h 107"/>
                  <a:gd name="T16" fmla="*/ 69 w 190"/>
                  <a:gd name="T17" fmla="*/ 76 h 107"/>
                  <a:gd name="T18" fmla="*/ 68 w 190"/>
                  <a:gd name="T19" fmla="*/ 83 h 107"/>
                  <a:gd name="T20" fmla="*/ 74 w 190"/>
                  <a:gd name="T21" fmla="*/ 84 h 107"/>
                  <a:gd name="T22" fmla="*/ 99 w 190"/>
                  <a:gd name="T23" fmla="*/ 89 h 107"/>
                  <a:gd name="T24" fmla="*/ 121 w 190"/>
                  <a:gd name="T25" fmla="*/ 88 h 107"/>
                  <a:gd name="T26" fmla="*/ 151 w 190"/>
                  <a:gd name="T27" fmla="*/ 89 h 107"/>
                  <a:gd name="T28" fmla="*/ 190 w 190"/>
                  <a:gd name="T29" fmla="*/ 107 h 107"/>
                  <a:gd name="T30" fmla="*/ 180 w 190"/>
                  <a:gd name="T31" fmla="*/ 93 h 107"/>
                  <a:gd name="T32" fmla="*/ 166 w 190"/>
                  <a:gd name="T33" fmla="*/ 66 h 107"/>
                  <a:gd name="T34" fmla="*/ 162 w 190"/>
                  <a:gd name="T35" fmla="*/ 6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0" h="107">
                    <a:moveTo>
                      <a:pt x="162" y="61"/>
                    </a:moveTo>
                    <a:cubicBezTo>
                      <a:pt x="142" y="49"/>
                      <a:pt x="125" y="34"/>
                      <a:pt x="102" y="28"/>
                    </a:cubicBezTo>
                    <a:cubicBezTo>
                      <a:pt x="83" y="22"/>
                      <a:pt x="65" y="8"/>
                      <a:pt x="46" y="30"/>
                    </a:cubicBezTo>
                    <a:cubicBezTo>
                      <a:pt x="40" y="37"/>
                      <a:pt x="34" y="30"/>
                      <a:pt x="32" y="22"/>
                    </a:cubicBezTo>
                    <a:cubicBezTo>
                      <a:pt x="28" y="3"/>
                      <a:pt x="17" y="0"/>
                      <a:pt x="0" y="12"/>
                    </a:cubicBezTo>
                    <a:cubicBezTo>
                      <a:pt x="4" y="19"/>
                      <a:pt x="17" y="20"/>
                      <a:pt x="14" y="33"/>
                    </a:cubicBezTo>
                    <a:cubicBezTo>
                      <a:pt x="13" y="35"/>
                      <a:pt x="15" y="40"/>
                      <a:pt x="20" y="39"/>
                    </a:cubicBezTo>
                    <a:cubicBezTo>
                      <a:pt x="36" y="37"/>
                      <a:pt x="49" y="47"/>
                      <a:pt x="63" y="51"/>
                    </a:cubicBezTo>
                    <a:cubicBezTo>
                      <a:pt x="76" y="55"/>
                      <a:pt x="78" y="67"/>
                      <a:pt x="69" y="76"/>
                    </a:cubicBezTo>
                    <a:cubicBezTo>
                      <a:pt x="68" y="78"/>
                      <a:pt x="66" y="80"/>
                      <a:pt x="68" y="83"/>
                    </a:cubicBezTo>
                    <a:cubicBezTo>
                      <a:pt x="69" y="86"/>
                      <a:pt x="72" y="84"/>
                      <a:pt x="74" y="84"/>
                    </a:cubicBezTo>
                    <a:cubicBezTo>
                      <a:pt x="83" y="82"/>
                      <a:pt x="91" y="82"/>
                      <a:pt x="99" y="89"/>
                    </a:cubicBezTo>
                    <a:cubicBezTo>
                      <a:pt x="104" y="95"/>
                      <a:pt x="114" y="95"/>
                      <a:pt x="121" y="88"/>
                    </a:cubicBezTo>
                    <a:cubicBezTo>
                      <a:pt x="133" y="77"/>
                      <a:pt x="142" y="75"/>
                      <a:pt x="151" y="89"/>
                    </a:cubicBezTo>
                    <a:cubicBezTo>
                      <a:pt x="161" y="103"/>
                      <a:pt x="175" y="105"/>
                      <a:pt x="190" y="107"/>
                    </a:cubicBezTo>
                    <a:cubicBezTo>
                      <a:pt x="190" y="99"/>
                      <a:pt x="184" y="97"/>
                      <a:pt x="180" y="93"/>
                    </a:cubicBezTo>
                    <a:cubicBezTo>
                      <a:pt x="172" y="85"/>
                      <a:pt x="159" y="81"/>
                      <a:pt x="166" y="66"/>
                    </a:cubicBezTo>
                    <a:cubicBezTo>
                      <a:pt x="168" y="63"/>
                      <a:pt x="164" y="62"/>
                      <a:pt x="162" y="6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1" name="Freeform 10">
                <a:extLst>
                  <a:ext uri="{FF2B5EF4-FFF2-40B4-BE49-F238E27FC236}">
                    <a16:creationId xmlns:a16="http://schemas.microsoft.com/office/drawing/2014/main" id="{3049F79B-70FA-412C-A685-CB334F5CB35B}"/>
                  </a:ext>
                </a:extLst>
              </p:cNvPr>
              <p:cNvSpPr>
                <a:spLocks/>
              </p:cNvSpPr>
              <p:nvPr/>
            </p:nvSpPr>
            <p:spPr bwMode="auto">
              <a:xfrm>
                <a:off x="8380795" y="3892562"/>
                <a:ext cx="245256" cy="262775"/>
              </a:xfrm>
              <a:custGeom>
                <a:avLst/>
                <a:gdLst>
                  <a:gd name="T0" fmla="*/ 2 w 103"/>
                  <a:gd name="T1" fmla="*/ 56 h 110"/>
                  <a:gd name="T2" fmla="*/ 25 w 103"/>
                  <a:gd name="T3" fmla="*/ 102 h 110"/>
                  <a:gd name="T4" fmla="*/ 60 w 103"/>
                  <a:gd name="T5" fmla="*/ 107 h 110"/>
                  <a:gd name="T6" fmla="*/ 77 w 103"/>
                  <a:gd name="T7" fmla="*/ 96 h 110"/>
                  <a:gd name="T8" fmla="*/ 97 w 103"/>
                  <a:gd name="T9" fmla="*/ 62 h 110"/>
                  <a:gd name="T10" fmla="*/ 97 w 103"/>
                  <a:gd name="T11" fmla="*/ 52 h 110"/>
                  <a:gd name="T12" fmla="*/ 90 w 103"/>
                  <a:gd name="T13" fmla="*/ 29 h 110"/>
                  <a:gd name="T14" fmla="*/ 103 w 103"/>
                  <a:gd name="T15" fmla="*/ 17 h 110"/>
                  <a:gd name="T16" fmla="*/ 88 w 103"/>
                  <a:gd name="T17" fmla="*/ 7 h 110"/>
                  <a:gd name="T18" fmla="*/ 84 w 103"/>
                  <a:gd name="T19" fmla="*/ 3 h 110"/>
                  <a:gd name="T20" fmla="*/ 79 w 103"/>
                  <a:gd name="T21" fmla="*/ 2 h 110"/>
                  <a:gd name="T22" fmla="*/ 48 w 103"/>
                  <a:gd name="T23" fmla="*/ 29 h 110"/>
                  <a:gd name="T24" fmla="*/ 47 w 103"/>
                  <a:gd name="T25" fmla="*/ 30 h 110"/>
                  <a:gd name="T26" fmla="*/ 31 w 103"/>
                  <a:gd name="T27" fmla="*/ 42 h 110"/>
                  <a:gd name="T28" fmla="*/ 25 w 103"/>
                  <a:gd name="T29" fmla="*/ 47 h 110"/>
                  <a:gd name="T30" fmla="*/ 13 w 103"/>
                  <a:gd name="T31" fmla="*/ 51 h 110"/>
                  <a:gd name="T32" fmla="*/ 2 w 103"/>
                  <a:gd name="T33"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10">
                    <a:moveTo>
                      <a:pt x="2" y="56"/>
                    </a:moveTo>
                    <a:cubicBezTo>
                      <a:pt x="0" y="65"/>
                      <a:pt x="17" y="100"/>
                      <a:pt x="25" y="102"/>
                    </a:cubicBezTo>
                    <a:cubicBezTo>
                      <a:pt x="38" y="105"/>
                      <a:pt x="52" y="101"/>
                      <a:pt x="60" y="107"/>
                    </a:cubicBezTo>
                    <a:cubicBezTo>
                      <a:pt x="74" y="110"/>
                      <a:pt x="75" y="103"/>
                      <a:pt x="77" y="96"/>
                    </a:cubicBezTo>
                    <a:cubicBezTo>
                      <a:pt x="82" y="84"/>
                      <a:pt x="84" y="70"/>
                      <a:pt x="97" y="62"/>
                    </a:cubicBezTo>
                    <a:cubicBezTo>
                      <a:pt x="103" y="59"/>
                      <a:pt x="101" y="56"/>
                      <a:pt x="97" y="52"/>
                    </a:cubicBezTo>
                    <a:cubicBezTo>
                      <a:pt x="90" y="46"/>
                      <a:pt x="87" y="38"/>
                      <a:pt x="90" y="29"/>
                    </a:cubicBezTo>
                    <a:cubicBezTo>
                      <a:pt x="93" y="23"/>
                      <a:pt x="103" y="24"/>
                      <a:pt x="103" y="17"/>
                    </a:cubicBezTo>
                    <a:cubicBezTo>
                      <a:pt x="103" y="7"/>
                      <a:pt x="89" y="17"/>
                      <a:pt x="88" y="7"/>
                    </a:cubicBezTo>
                    <a:cubicBezTo>
                      <a:pt x="88" y="5"/>
                      <a:pt x="86" y="4"/>
                      <a:pt x="84" y="3"/>
                    </a:cubicBezTo>
                    <a:cubicBezTo>
                      <a:pt x="83" y="1"/>
                      <a:pt x="80" y="0"/>
                      <a:pt x="79" y="2"/>
                    </a:cubicBezTo>
                    <a:cubicBezTo>
                      <a:pt x="72" y="15"/>
                      <a:pt x="62" y="24"/>
                      <a:pt x="48" y="29"/>
                    </a:cubicBezTo>
                    <a:cubicBezTo>
                      <a:pt x="48" y="29"/>
                      <a:pt x="47" y="30"/>
                      <a:pt x="47" y="30"/>
                    </a:cubicBezTo>
                    <a:cubicBezTo>
                      <a:pt x="45" y="38"/>
                      <a:pt x="40" y="43"/>
                      <a:pt x="31" y="42"/>
                    </a:cubicBezTo>
                    <a:cubicBezTo>
                      <a:pt x="28" y="42"/>
                      <a:pt x="26" y="43"/>
                      <a:pt x="25" y="47"/>
                    </a:cubicBezTo>
                    <a:cubicBezTo>
                      <a:pt x="24" y="55"/>
                      <a:pt x="20" y="56"/>
                      <a:pt x="13" y="51"/>
                    </a:cubicBezTo>
                    <a:cubicBezTo>
                      <a:pt x="7" y="48"/>
                      <a:pt x="4" y="51"/>
                      <a:pt x="2" y="5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2" name="Freeform 11">
                <a:extLst>
                  <a:ext uri="{FF2B5EF4-FFF2-40B4-BE49-F238E27FC236}">
                    <a16:creationId xmlns:a16="http://schemas.microsoft.com/office/drawing/2014/main" id="{465A6816-CEDB-4C00-BA59-2FBA5B005ECA}"/>
                  </a:ext>
                </a:extLst>
              </p:cNvPr>
              <p:cNvSpPr>
                <a:spLocks/>
              </p:cNvSpPr>
              <p:nvPr/>
            </p:nvSpPr>
            <p:spPr bwMode="auto">
              <a:xfrm>
                <a:off x="6835139" y="4343995"/>
                <a:ext cx="198092" cy="334196"/>
              </a:xfrm>
              <a:custGeom>
                <a:avLst/>
                <a:gdLst>
                  <a:gd name="T0" fmla="*/ 58 w 83"/>
                  <a:gd name="T1" fmla="*/ 8 h 140"/>
                  <a:gd name="T2" fmla="*/ 16 w 83"/>
                  <a:gd name="T3" fmla="*/ 39 h 140"/>
                  <a:gd name="T4" fmla="*/ 11 w 83"/>
                  <a:gd name="T5" fmla="*/ 47 h 140"/>
                  <a:gd name="T6" fmla="*/ 13 w 83"/>
                  <a:gd name="T7" fmla="*/ 76 h 140"/>
                  <a:gd name="T8" fmla="*/ 10 w 83"/>
                  <a:gd name="T9" fmla="*/ 88 h 140"/>
                  <a:gd name="T10" fmla="*/ 7 w 83"/>
                  <a:gd name="T11" fmla="*/ 127 h 140"/>
                  <a:gd name="T12" fmla="*/ 24 w 83"/>
                  <a:gd name="T13" fmla="*/ 140 h 140"/>
                  <a:gd name="T14" fmla="*/ 42 w 83"/>
                  <a:gd name="T15" fmla="*/ 128 h 140"/>
                  <a:gd name="T16" fmla="*/ 59 w 83"/>
                  <a:gd name="T17" fmla="*/ 74 h 140"/>
                  <a:gd name="T18" fmla="*/ 67 w 83"/>
                  <a:gd name="T19" fmla="*/ 41 h 140"/>
                  <a:gd name="T20" fmla="*/ 68 w 83"/>
                  <a:gd name="T21" fmla="*/ 9 h 140"/>
                  <a:gd name="T22" fmla="*/ 58 w 83"/>
                  <a:gd name="T23" fmla="*/ 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140">
                    <a:moveTo>
                      <a:pt x="58" y="8"/>
                    </a:moveTo>
                    <a:cubicBezTo>
                      <a:pt x="48" y="23"/>
                      <a:pt x="39" y="40"/>
                      <a:pt x="16" y="39"/>
                    </a:cubicBezTo>
                    <a:cubicBezTo>
                      <a:pt x="13" y="39"/>
                      <a:pt x="12" y="43"/>
                      <a:pt x="11" y="47"/>
                    </a:cubicBezTo>
                    <a:cubicBezTo>
                      <a:pt x="9" y="58"/>
                      <a:pt x="6" y="68"/>
                      <a:pt x="13" y="76"/>
                    </a:cubicBezTo>
                    <a:cubicBezTo>
                      <a:pt x="12" y="82"/>
                      <a:pt x="12" y="86"/>
                      <a:pt x="10" y="88"/>
                    </a:cubicBezTo>
                    <a:cubicBezTo>
                      <a:pt x="0" y="100"/>
                      <a:pt x="4" y="113"/>
                      <a:pt x="7" y="127"/>
                    </a:cubicBezTo>
                    <a:cubicBezTo>
                      <a:pt x="10" y="136"/>
                      <a:pt x="15" y="140"/>
                      <a:pt x="24" y="140"/>
                    </a:cubicBezTo>
                    <a:cubicBezTo>
                      <a:pt x="32" y="139"/>
                      <a:pt x="39" y="138"/>
                      <a:pt x="42" y="128"/>
                    </a:cubicBezTo>
                    <a:cubicBezTo>
                      <a:pt x="47" y="110"/>
                      <a:pt x="53" y="91"/>
                      <a:pt x="59" y="74"/>
                    </a:cubicBezTo>
                    <a:cubicBezTo>
                      <a:pt x="63" y="63"/>
                      <a:pt x="61" y="46"/>
                      <a:pt x="67" y="41"/>
                    </a:cubicBezTo>
                    <a:cubicBezTo>
                      <a:pt x="83" y="29"/>
                      <a:pt x="68" y="19"/>
                      <a:pt x="68" y="9"/>
                    </a:cubicBezTo>
                    <a:cubicBezTo>
                      <a:pt x="68" y="2"/>
                      <a:pt x="63" y="0"/>
                      <a:pt x="58"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3" name="Freeform 12">
                <a:extLst>
                  <a:ext uri="{FF2B5EF4-FFF2-40B4-BE49-F238E27FC236}">
                    <a16:creationId xmlns:a16="http://schemas.microsoft.com/office/drawing/2014/main" id="{CA97BC07-0F12-4A1C-9A46-6E188E4FA2D9}"/>
                  </a:ext>
                </a:extLst>
              </p:cNvPr>
              <p:cNvSpPr>
                <a:spLocks/>
              </p:cNvSpPr>
              <p:nvPr/>
            </p:nvSpPr>
            <p:spPr bwMode="auto">
              <a:xfrm>
                <a:off x="7052097" y="1693337"/>
                <a:ext cx="429874" cy="304549"/>
              </a:xfrm>
              <a:custGeom>
                <a:avLst/>
                <a:gdLst>
                  <a:gd name="T0" fmla="*/ 25 w 180"/>
                  <a:gd name="T1" fmla="*/ 123 h 128"/>
                  <a:gd name="T2" fmla="*/ 29 w 180"/>
                  <a:gd name="T3" fmla="*/ 124 h 128"/>
                  <a:gd name="T4" fmla="*/ 49 w 180"/>
                  <a:gd name="T5" fmla="*/ 127 h 128"/>
                  <a:gd name="T6" fmla="*/ 57 w 180"/>
                  <a:gd name="T7" fmla="*/ 125 h 128"/>
                  <a:gd name="T8" fmla="*/ 53 w 180"/>
                  <a:gd name="T9" fmla="*/ 117 h 128"/>
                  <a:gd name="T10" fmla="*/ 48 w 180"/>
                  <a:gd name="T11" fmla="*/ 85 h 128"/>
                  <a:gd name="T12" fmla="*/ 79 w 180"/>
                  <a:gd name="T13" fmla="*/ 52 h 128"/>
                  <a:gd name="T14" fmla="*/ 160 w 180"/>
                  <a:gd name="T15" fmla="*/ 20 h 128"/>
                  <a:gd name="T16" fmla="*/ 175 w 180"/>
                  <a:gd name="T17" fmla="*/ 8 h 128"/>
                  <a:gd name="T18" fmla="*/ 153 w 180"/>
                  <a:gd name="T19" fmla="*/ 6 h 128"/>
                  <a:gd name="T20" fmla="*/ 112 w 180"/>
                  <a:gd name="T21" fmla="*/ 16 h 128"/>
                  <a:gd name="T22" fmla="*/ 76 w 180"/>
                  <a:gd name="T23" fmla="*/ 26 h 128"/>
                  <a:gd name="T24" fmla="*/ 51 w 180"/>
                  <a:gd name="T25" fmla="*/ 40 h 128"/>
                  <a:gd name="T26" fmla="*/ 19 w 180"/>
                  <a:gd name="T27" fmla="*/ 81 h 128"/>
                  <a:gd name="T28" fmla="*/ 14 w 180"/>
                  <a:gd name="T29" fmla="*/ 85 h 128"/>
                  <a:gd name="T30" fmla="*/ 0 w 180"/>
                  <a:gd name="T31" fmla="*/ 102 h 128"/>
                  <a:gd name="T32" fmla="*/ 25 w 180"/>
                  <a:gd name="T33"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0" h="128">
                    <a:moveTo>
                      <a:pt x="25" y="123"/>
                    </a:moveTo>
                    <a:cubicBezTo>
                      <a:pt x="25" y="124"/>
                      <a:pt x="27" y="124"/>
                      <a:pt x="29" y="124"/>
                    </a:cubicBezTo>
                    <a:cubicBezTo>
                      <a:pt x="36" y="124"/>
                      <a:pt x="43" y="123"/>
                      <a:pt x="49" y="127"/>
                    </a:cubicBezTo>
                    <a:cubicBezTo>
                      <a:pt x="52" y="128"/>
                      <a:pt x="56" y="128"/>
                      <a:pt x="57" y="125"/>
                    </a:cubicBezTo>
                    <a:cubicBezTo>
                      <a:pt x="60" y="121"/>
                      <a:pt x="56" y="120"/>
                      <a:pt x="53" y="117"/>
                    </a:cubicBezTo>
                    <a:cubicBezTo>
                      <a:pt x="42" y="108"/>
                      <a:pt x="37" y="98"/>
                      <a:pt x="48" y="85"/>
                    </a:cubicBezTo>
                    <a:cubicBezTo>
                      <a:pt x="58" y="74"/>
                      <a:pt x="66" y="60"/>
                      <a:pt x="79" y="52"/>
                    </a:cubicBezTo>
                    <a:cubicBezTo>
                      <a:pt x="105" y="37"/>
                      <a:pt x="131" y="27"/>
                      <a:pt x="160" y="20"/>
                    </a:cubicBezTo>
                    <a:cubicBezTo>
                      <a:pt x="164" y="19"/>
                      <a:pt x="180" y="20"/>
                      <a:pt x="175" y="8"/>
                    </a:cubicBezTo>
                    <a:cubicBezTo>
                      <a:pt x="172" y="0"/>
                      <a:pt x="161" y="3"/>
                      <a:pt x="153" y="6"/>
                    </a:cubicBezTo>
                    <a:cubicBezTo>
                      <a:pt x="140" y="12"/>
                      <a:pt x="127" y="17"/>
                      <a:pt x="112" y="16"/>
                    </a:cubicBezTo>
                    <a:cubicBezTo>
                      <a:pt x="100" y="16"/>
                      <a:pt x="88" y="21"/>
                      <a:pt x="76" y="26"/>
                    </a:cubicBezTo>
                    <a:cubicBezTo>
                      <a:pt x="67" y="30"/>
                      <a:pt x="55" y="33"/>
                      <a:pt x="51" y="40"/>
                    </a:cubicBezTo>
                    <a:cubicBezTo>
                      <a:pt x="43" y="56"/>
                      <a:pt x="31" y="68"/>
                      <a:pt x="19" y="81"/>
                    </a:cubicBezTo>
                    <a:cubicBezTo>
                      <a:pt x="17" y="82"/>
                      <a:pt x="13" y="82"/>
                      <a:pt x="14" y="85"/>
                    </a:cubicBezTo>
                    <a:cubicBezTo>
                      <a:pt x="18" y="99"/>
                      <a:pt x="6" y="98"/>
                      <a:pt x="0" y="102"/>
                    </a:cubicBezTo>
                    <a:cubicBezTo>
                      <a:pt x="4" y="115"/>
                      <a:pt x="23" y="108"/>
                      <a:pt x="25" y="12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4" name="Freeform 13">
                <a:extLst>
                  <a:ext uri="{FF2B5EF4-FFF2-40B4-BE49-F238E27FC236}">
                    <a16:creationId xmlns:a16="http://schemas.microsoft.com/office/drawing/2014/main" id="{D53E5CBD-990E-4A17-994D-8384CA4DBB8B}"/>
                  </a:ext>
                </a:extLst>
              </p:cNvPr>
              <p:cNvSpPr>
                <a:spLocks/>
              </p:cNvSpPr>
              <p:nvPr/>
            </p:nvSpPr>
            <p:spPr bwMode="auto">
              <a:xfrm>
                <a:off x="5672191" y="2456059"/>
                <a:ext cx="207525" cy="281641"/>
              </a:xfrm>
              <a:custGeom>
                <a:avLst/>
                <a:gdLst>
                  <a:gd name="T0" fmla="*/ 29 w 87"/>
                  <a:gd name="T1" fmla="*/ 56 h 118"/>
                  <a:gd name="T2" fmla="*/ 37 w 87"/>
                  <a:gd name="T3" fmla="*/ 66 h 118"/>
                  <a:gd name="T4" fmla="*/ 33 w 87"/>
                  <a:gd name="T5" fmla="*/ 76 h 118"/>
                  <a:gd name="T6" fmla="*/ 25 w 87"/>
                  <a:gd name="T7" fmla="*/ 88 h 118"/>
                  <a:gd name="T8" fmla="*/ 17 w 87"/>
                  <a:gd name="T9" fmla="*/ 97 h 118"/>
                  <a:gd name="T10" fmla="*/ 33 w 87"/>
                  <a:gd name="T11" fmla="*/ 102 h 118"/>
                  <a:gd name="T12" fmla="*/ 19 w 87"/>
                  <a:gd name="T13" fmla="*/ 116 h 118"/>
                  <a:gd name="T14" fmla="*/ 19 w 87"/>
                  <a:gd name="T15" fmla="*/ 116 h 118"/>
                  <a:gd name="T16" fmla="*/ 53 w 87"/>
                  <a:gd name="T17" fmla="*/ 110 h 118"/>
                  <a:gd name="T18" fmla="*/ 83 w 87"/>
                  <a:gd name="T19" fmla="*/ 93 h 118"/>
                  <a:gd name="T20" fmla="*/ 78 w 87"/>
                  <a:gd name="T21" fmla="*/ 81 h 118"/>
                  <a:gd name="T22" fmla="*/ 67 w 87"/>
                  <a:gd name="T23" fmla="*/ 68 h 118"/>
                  <a:gd name="T24" fmla="*/ 63 w 87"/>
                  <a:gd name="T25" fmla="*/ 59 h 118"/>
                  <a:gd name="T26" fmla="*/ 50 w 87"/>
                  <a:gd name="T27" fmla="*/ 13 h 118"/>
                  <a:gd name="T28" fmla="*/ 30 w 87"/>
                  <a:gd name="T29" fmla="*/ 13 h 118"/>
                  <a:gd name="T30" fmla="*/ 32 w 87"/>
                  <a:gd name="T31" fmla="*/ 2 h 118"/>
                  <a:gd name="T32" fmla="*/ 19 w 87"/>
                  <a:gd name="T33" fmla="*/ 2 h 118"/>
                  <a:gd name="T34" fmla="*/ 5 w 87"/>
                  <a:gd name="T35" fmla="*/ 21 h 118"/>
                  <a:gd name="T36" fmla="*/ 29 w 87"/>
                  <a:gd name="T37" fmla="*/ 5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 h="118">
                    <a:moveTo>
                      <a:pt x="29" y="56"/>
                    </a:moveTo>
                    <a:cubicBezTo>
                      <a:pt x="35" y="57"/>
                      <a:pt x="36" y="62"/>
                      <a:pt x="37" y="66"/>
                    </a:cubicBezTo>
                    <a:cubicBezTo>
                      <a:pt x="38" y="70"/>
                      <a:pt x="38" y="76"/>
                      <a:pt x="33" y="76"/>
                    </a:cubicBezTo>
                    <a:cubicBezTo>
                      <a:pt x="23" y="76"/>
                      <a:pt x="20" y="79"/>
                      <a:pt x="25" y="88"/>
                    </a:cubicBezTo>
                    <a:cubicBezTo>
                      <a:pt x="27" y="93"/>
                      <a:pt x="18" y="93"/>
                      <a:pt x="17" y="97"/>
                    </a:cubicBezTo>
                    <a:cubicBezTo>
                      <a:pt x="23" y="99"/>
                      <a:pt x="29" y="97"/>
                      <a:pt x="33" y="102"/>
                    </a:cubicBezTo>
                    <a:cubicBezTo>
                      <a:pt x="27" y="105"/>
                      <a:pt x="20" y="108"/>
                      <a:pt x="19" y="116"/>
                    </a:cubicBezTo>
                    <a:cubicBezTo>
                      <a:pt x="19" y="116"/>
                      <a:pt x="19" y="116"/>
                      <a:pt x="19" y="116"/>
                    </a:cubicBezTo>
                    <a:cubicBezTo>
                      <a:pt x="31" y="118"/>
                      <a:pt x="42" y="111"/>
                      <a:pt x="53" y="110"/>
                    </a:cubicBezTo>
                    <a:cubicBezTo>
                      <a:pt x="74" y="108"/>
                      <a:pt x="74" y="108"/>
                      <a:pt x="83" y="93"/>
                    </a:cubicBezTo>
                    <a:cubicBezTo>
                      <a:pt x="87" y="86"/>
                      <a:pt x="86" y="81"/>
                      <a:pt x="78" y="81"/>
                    </a:cubicBezTo>
                    <a:cubicBezTo>
                      <a:pt x="70" y="80"/>
                      <a:pt x="68" y="75"/>
                      <a:pt x="67" y="68"/>
                    </a:cubicBezTo>
                    <a:cubicBezTo>
                      <a:pt x="67" y="64"/>
                      <a:pt x="65" y="62"/>
                      <a:pt x="63" y="59"/>
                    </a:cubicBezTo>
                    <a:cubicBezTo>
                      <a:pt x="52" y="46"/>
                      <a:pt x="37" y="37"/>
                      <a:pt x="50" y="13"/>
                    </a:cubicBezTo>
                    <a:cubicBezTo>
                      <a:pt x="42" y="13"/>
                      <a:pt x="36" y="13"/>
                      <a:pt x="30" y="13"/>
                    </a:cubicBezTo>
                    <a:cubicBezTo>
                      <a:pt x="28" y="9"/>
                      <a:pt x="38" y="6"/>
                      <a:pt x="32" y="2"/>
                    </a:cubicBezTo>
                    <a:cubicBezTo>
                      <a:pt x="29" y="0"/>
                      <a:pt x="23" y="1"/>
                      <a:pt x="19" y="2"/>
                    </a:cubicBezTo>
                    <a:cubicBezTo>
                      <a:pt x="12" y="6"/>
                      <a:pt x="14" y="16"/>
                      <a:pt x="5" y="21"/>
                    </a:cubicBezTo>
                    <a:cubicBezTo>
                      <a:pt x="0" y="23"/>
                      <a:pt x="19" y="54"/>
                      <a:pt x="29" y="5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5" name="Freeform 14">
                <a:extLst>
                  <a:ext uri="{FF2B5EF4-FFF2-40B4-BE49-F238E27FC236}">
                    <a16:creationId xmlns:a16="http://schemas.microsoft.com/office/drawing/2014/main" id="{13FA1BE2-68DC-43BB-B056-A06441D2915A}"/>
                  </a:ext>
                </a:extLst>
              </p:cNvPr>
              <p:cNvSpPr>
                <a:spLocks/>
              </p:cNvSpPr>
              <p:nvPr/>
            </p:nvSpPr>
            <p:spPr bwMode="auto">
              <a:xfrm>
                <a:off x="3517436" y="1452124"/>
                <a:ext cx="278946" cy="195397"/>
              </a:xfrm>
              <a:custGeom>
                <a:avLst/>
                <a:gdLst>
                  <a:gd name="T0" fmla="*/ 45 w 117"/>
                  <a:gd name="T1" fmla="*/ 52 h 82"/>
                  <a:gd name="T2" fmla="*/ 32 w 117"/>
                  <a:gd name="T3" fmla="*/ 59 h 82"/>
                  <a:gd name="T4" fmla="*/ 89 w 117"/>
                  <a:gd name="T5" fmla="*/ 68 h 82"/>
                  <a:gd name="T6" fmla="*/ 109 w 117"/>
                  <a:gd name="T7" fmla="*/ 57 h 82"/>
                  <a:gd name="T8" fmla="*/ 116 w 117"/>
                  <a:gd name="T9" fmla="*/ 52 h 82"/>
                  <a:gd name="T10" fmla="*/ 110 w 117"/>
                  <a:gd name="T11" fmla="*/ 45 h 82"/>
                  <a:gd name="T12" fmla="*/ 99 w 117"/>
                  <a:gd name="T13" fmla="*/ 44 h 82"/>
                  <a:gd name="T14" fmla="*/ 83 w 117"/>
                  <a:gd name="T15" fmla="*/ 29 h 82"/>
                  <a:gd name="T16" fmla="*/ 44 w 117"/>
                  <a:gd name="T17" fmla="*/ 6 h 82"/>
                  <a:gd name="T18" fmla="*/ 29 w 117"/>
                  <a:gd name="T19" fmla="*/ 8 h 82"/>
                  <a:gd name="T20" fmla="*/ 19 w 117"/>
                  <a:gd name="T21" fmla="*/ 21 h 82"/>
                  <a:gd name="T22" fmla="*/ 18 w 117"/>
                  <a:gd name="T23" fmla="*/ 32 h 82"/>
                  <a:gd name="T24" fmla="*/ 6 w 117"/>
                  <a:gd name="T25" fmla="*/ 37 h 82"/>
                  <a:gd name="T26" fmla="*/ 45 w 117"/>
                  <a:gd name="T27" fmla="*/ 5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7" h="82">
                    <a:moveTo>
                      <a:pt x="45" y="52"/>
                    </a:moveTo>
                    <a:cubicBezTo>
                      <a:pt x="43" y="60"/>
                      <a:pt x="35" y="54"/>
                      <a:pt x="32" y="59"/>
                    </a:cubicBezTo>
                    <a:cubicBezTo>
                      <a:pt x="42" y="81"/>
                      <a:pt x="74" y="82"/>
                      <a:pt x="89" y="68"/>
                    </a:cubicBezTo>
                    <a:cubicBezTo>
                      <a:pt x="94" y="63"/>
                      <a:pt x="99" y="55"/>
                      <a:pt x="109" y="57"/>
                    </a:cubicBezTo>
                    <a:cubicBezTo>
                      <a:pt x="112" y="57"/>
                      <a:pt x="115" y="55"/>
                      <a:pt x="116" y="52"/>
                    </a:cubicBezTo>
                    <a:cubicBezTo>
                      <a:pt x="117" y="47"/>
                      <a:pt x="111" y="48"/>
                      <a:pt x="110" y="45"/>
                    </a:cubicBezTo>
                    <a:cubicBezTo>
                      <a:pt x="106" y="45"/>
                      <a:pt x="99" y="45"/>
                      <a:pt x="99" y="44"/>
                    </a:cubicBezTo>
                    <a:cubicBezTo>
                      <a:pt x="97" y="34"/>
                      <a:pt x="91" y="34"/>
                      <a:pt x="83" y="29"/>
                    </a:cubicBezTo>
                    <a:cubicBezTo>
                      <a:pt x="70" y="22"/>
                      <a:pt x="55" y="17"/>
                      <a:pt x="44" y="6"/>
                    </a:cubicBezTo>
                    <a:cubicBezTo>
                      <a:pt x="39" y="1"/>
                      <a:pt x="35" y="0"/>
                      <a:pt x="29" y="8"/>
                    </a:cubicBezTo>
                    <a:cubicBezTo>
                      <a:pt x="27" y="12"/>
                      <a:pt x="27" y="20"/>
                      <a:pt x="19" y="21"/>
                    </a:cubicBezTo>
                    <a:cubicBezTo>
                      <a:pt x="0" y="23"/>
                      <a:pt x="17" y="28"/>
                      <a:pt x="18" y="32"/>
                    </a:cubicBezTo>
                    <a:cubicBezTo>
                      <a:pt x="14" y="35"/>
                      <a:pt x="8" y="32"/>
                      <a:pt x="6" y="37"/>
                    </a:cubicBezTo>
                    <a:cubicBezTo>
                      <a:pt x="13" y="56"/>
                      <a:pt x="31" y="49"/>
                      <a:pt x="45" y="5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6" name="Freeform 15">
                <a:extLst>
                  <a:ext uri="{FF2B5EF4-FFF2-40B4-BE49-F238E27FC236}">
                    <a16:creationId xmlns:a16="http://schemas.microsoft.com/office/drawing/2014/main" id="{4A698CC7-2CFB-49B1-912B-0B90559DC7C7}"/>
                  </a:ext>
                </a:extLst>
              </p:cNvPr>
              <p:cNvSpPr>
                <a:spLocks/>
              </p:cNvSpPr>
              <p:nvPr/>
            </p:nvSpPr>
            <p:spPr bwMode="auto">
              <a:xfrm>
                <a:off x="3778863" y="1559929"/>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7" name="Freeform 16">
                <a:extLst>
                  <a:ext uri="{FF2B5EF4-FFF2-40B4-BE49-F238E27FC236}">
                    <a16:creationId xmlns:a16="http://schemas.microsoft.com/office/drawing/2014/main" id="{B7430604-C268-4F89-9B7D-95C9B2E748DC}"/>
                  </a:ext>
                </a:extLst>
              </p:cNvPr>
              <p:cNvSpPr>
                <a:spLocks/>
              </p:cNvSpPr>
              <p:nvPr/>
            </p:nvSpPr>
            <p:spPr bwMode="auto">
              <a:xfrm>
                <a:off x="6088588" y="1535672"/>
                <a:ext cx="320720" cy="180573"/>
              </a:xfrm>
              <a:custGeom>
                <a:avLst/>
                <a:gdLst>
                  <a:gd name="T0" fmla="*/ 11 w 134"/>
                  <a:gd name="T1" fmla="*/ 21 h 76"/>
                  <a:gd name="T2" fmla="*/ 9 w 134"/>
                  <a:gd name="T3" fmla="*/ 26 h 76"/>
                  <a:gd name="T4" fmla="*/ 20 w 134"/>
                  <a:gd name="T5" fmla="*/ 39 h 76"/>
                  <a:gd name="T6" fmla="*/ 32 w 134"/>
                  <a:gd name="T7" fmla="*/ 38 h 76"/>
                  <a:gd name="T8" fmla="*/ 53 w 134"/>
                  <a:gd name="T9" fmla="*/ 36 h 76"/>
                  <a:gd name="T10" fmla="*/ 43 w 134"/>
                  <a:gd name="T11" fmla="*/ 41 h 76"/>
                  <a:gd name="T12" fmla="*/ 34 w 134"/>
                  <a:gd name="T13" fmla="*/ 60 h 76"/>
                  <a:gd name="T14" fmla="*/ 52 w 134"/>
                  <a:gd name="T15" fmla="*/ 74 h 76"/>
                  <a:gd name="T16" fmla="*/ 59 w 134"/>
                  <a:gd name="T17" fmla="*/ 72 h 76"/>
                  <a:gd name="T18" fmla="*/ 78 w 134"/>
                  <a:gd name="T19" fmla="*/ 43 h 76"/>
                  <a:gd name="T20" fmla="*/ 92 w 134"/>
                  <a:gd name="T21" fmla="*/ 33 h 76"/>
                  <a:gd name="T22" fmla="*/ 103 w 134"/>
                  <a:gd name="T23" fmla="*/ 47 h 76"/>
                  <a:gd name="T24" fmla="*/ 105 w 134"/>
                  <a:gd name="T25" fmla="*/ 56 h 76"/>
                  <a:gd name="T26" fmla="*/ 134 w 134"/>
                  <a:gd name="T27" fmla="*/ 47 h 76"/>
                  <a:gd name="T28" fmla="*/ 120 w 134"/>
                  <a:gd name="T29" fmla="*/ 42 h 76"/>
                  <a:gd name="T30" fmla="*/ 79 w 134"/>
                  <a:gd name="T31" fmla="*/ 13 h 76"/>
                  <a:gd name="T32" fmla="*/ 68 w 134"/>
                  <a:gd name="T33" fmla="*/ 10 h 76"/>
                  <a:gd name="T34" fmla="*/ 52 w 134"/>
                  <a:gd name="T35" fmla="*/ 4 h 76"/>
                  <a:gd name="T36" fmla="*/ 54 w 134"/>
                  <a:gd name="T37" fmla="*/ 13 h 76"/>
                  <a:gd name="T38" fmla="*/ 53 w 134"/>
                  <a:gd name="T39" fmla="*/ 19 h 76"/>
                  <a:gd name="T40" fmla="*/ 40 w 134"/>
                  <a:gd name="T41" fmla="*/ 5 h 76"/>
                  <a:gd name="T42" fmla="*/ 36 w 134"/>
                  <a:gd name="T43" fmla="*/ 10 h 76"/>
                  <a:gd name="T44" fmla="*/ 32 w 134"/>
                  <a:gd name="T45" fmla="*/ 15 h 76"/>
                  <a:gd name="T46" fmla="*/ 27 w 134"/>
                  <a:gd name="T47" fmla="*/ 7 h 76"/>
                  <a:gd name="T48" fmla="*/ 28 w 134"/>
                  <a:gd name="T49" fmla="*/ 4 h 76"/>
                  <a:gd name="T50" fmla="*/ 6 w 134"/>
                  <a:gd name="T51" fmla="*/ 7 h 76"/>
                  <a:gd name="T52" fmla="*/ 11 w 134"/>
                  <a:gd name="T53" fmla="*/ 2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 h="76">
                    <a:moveTo>
                      <a:pt x="11" y="21"/>
                    </a:moveTo>
                    <a:cubicBezTo>
                      <a:pt x="10" y="22"/>
                      <a:pt x="9" y="24"/>
                      <a:pt x="9" y="26"/>
                    </a:cubicBezTo>
                    <a:cubicBezTo>
                      <a:pt x="9" y="33"/>
                      <a:pt x="15" y="37"/>
                      <a:pt x="20" y="39"/>
                    </a:cubicBezTo>
                    <a:cubicBezTo>
                      <a:pt x="23" y="41"/>
                      <a:pt x="31" y="42"/>
                      <a:pt x="32" y="38"/>
                    </a:cubicBezTo>
                    <a:cubicBezTo>
                      <a:pt x="38" y="23"/>
                      <a:pt x="46" y="32"/>
                      <a:pt x="53" y="36"/>
                    </a:cubicBezTo>
                    <a:cubicBezTo>
                      <a:pt x="51" y="41"/>
                      <a:pt x="46" y="39"/>
                      <a:pt x="43" y="41"/>
                    </a:cubicBezTo>
                    <a:cubicBezTo>
                      <a:pt x="36" y="44"/>
                      <a:pt x="30" y="55"/>
                      <a:pt x="34" y="60"/>
                    </a:cubicBezTo>
                    <a:cubicBezTo>
                      <a:pt x="39" y="65"/>
                      <a:pt x="46" y="69"/>
                      <a:pt x="52" y="74"/>
                    </a:cubicBezTo>
                    <a:cubicBezTo>
                      <a:pt x="55" y="76"/>
                      <a:pt x="58" y="76"/>
                      <a:pt x="59" y="72"/>
                    </a:cubicBezTo>
                    <a:cubicBezTo>
                      <a:pt x="63" y="61"/>
                      <a:pt x="74" y="54"/>
                      <a:pt x="78" y="43"/>
                    </a:cubicBezTo>
                    <a:cubicBezTo>
                      <a:pt x="80" y="36"/>
                      <a:pt x="86" y="31"/>
                      <a:pt x="92" y="33"/>
                    </a:cubicBezTo>
                    <a:cubicBezTo>
                      <a:pt x="98" y="35"/>
                      <a:pt x="102" y="41"/>
                      <a:pt x="103" y="47"/>
                    </a:cubicBezTo>
                    <a:cubicBezTo>
                      <a:pt x="103" y="50"/>
                      <a:pt x="100" y="55"/>
                      <a:pt x="105" y="56"/>
                    </a:cubicBezTo>
                    <a:cubicBezTo>
                      <a:pt x="116" y="58"/>
                      <a:pt x="128" y="63"/>
                      <a:pt x="134" y="47"/>
                    </a:cubicBezTo>
                    <a:cubicBezTo>
                      <a:pt x="130" y="45"/>
                      <a:pt x="125" y="45"/>
                      <a:pt x="120" y="42"/>
                    </a:cubicBezTo>
                    <a:cubicBezTo>
                      <a:pt x="106" y="32"/>
                      <a:pt x="95" y="19"/>
                      <a:pt x="79" y="13"/>
                    </a:cubicBezTo>
                    <a:cubicBezTo>
                      <a:pt x="75" y="11"/>
                      <a:pt x="69" y="18"/>
                      <a:pt x="68" y="10"/>
                    </a:cubicBezTo>
                    <a:cubicBezTo>
                      <a:pt x="66" y="0"/>
                      <a:pt x="58" y="2"/>
                      <a:pt x="52" y="4"/>
                    </a:cubicBezTo>
                    <a:cubicBezTo>
                      <a:pt x="40" y="8"/>
                      <a:pt x="56" y="9"/>
                      <a:pt x="54" y="13"/>
                    </a:cubicBezTo>
                    <a:cubicBezTo>
                      <a:pt x="53" y="15"/>
                      <a:pt x="53" y="17"/>
                      <a:pt x="53" y="19"/>
                    </a:cubicBezTo>
                    <a:cubicBezTo>
                      <a:pt x="45" y="17"/>
                      <a:pt x="47" y="7"/>
                      <a:pt x="40" y="5"/>
                    </a:cubicBezTo>
                    <a:cubicBezTo>
                      <a:pt x="38" y="6"/>
                      <a:pt x="36" y="7"/>
                      <a:pt x="36" y="10"/>
                    </a:cubicBezTo>
                    <a:cubicBezTo>
                      <a:pt x="36" y="13"/>
                      <a:pt x="36" y="17"/>
                      <a:pt x="32" y="15"/>
                    </a:cubicBezTo>
                    <a:cubicBezTo>
                      <a:pt x="30" y="14"/>
                      <a:pt x="25" y="11"/>
                      <a:pt x="27" y="7"/>
                    </a:cubicBezTo>
                    <a:cubicBezTo>
                      <a:pt x="28" y="6"/>
                      <a:pt x="33" y="5"/>
                      <a:pt x="28" y="4"/>
                    </a:cubicBezTo>
                    <a:cubicBezTo>
                      <a:pt x="21" y="4"/>
                      <a:pt x="12" y="1"/>
                      <a:pt x="6" y="7"/>
                    </a:cubicBezTo>
                    <a:cubicBezTo>
                      <a:pt x="0" y="13"/>
                      <a:pt x="2" y="19"/>
                      <a:pt x="11" y="2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8" name="Freeform 17">
                <a:extLst>
                  <a:ext uri="{FF2B5EF4-FFF2-40B4-BE49-F238E27FC236}">
                    <a16:creationId xmlns:a16="http://schemas.microsoft.com/office/drawing/2014/main" id="{15DF15D2-3D4E-4999-98C3-9FA4088B67F6}"/>
                  </a:ext>
                </a:extLst>
              </p:cNvPr>
              <p:cNvSpPr>
                <a:spLocks/>
              </p:cNvSpPr>
              <p:nvPr/>
            </p:nvSpPr>
            <p:spPr bwMode="auto">
              <a:xfrm>
                <a:off x="8070856" y="3926250"/>
                <a:ext cx="266817" cy="278945"/>
              </a:xfrm>
              <a:custGeom>
                <a:avLst/>
                <a:gdLst>
                  <a:gd name="T0" fmla="*/ 104 w 112"/>
                  <a:gd name="T1" fmla="*/ 102 h 117"/>
                  <a:gd name="T2" fmla="*/ 109 w 112"/>
                  <a:gd name="T3" fmla="*/ 85 h 117"/>
                  <a:gd name="T4" fmla="*/ 108 w 112"/>
                  <a:gd name="T5" fmla="*/ 77 h 117"/>
                  <a:gd name="T6" fmla="*/ 103 w 112"/>
                  <a:gd name="T7" fmla="*/ 77 h 117"/>
                  <a:gd name="T8" fmla="*/ 96 w 112"/>
                  <a:gd name="T9" fmla="*/ 80 h 117"/>
                  <a:gd name="T10" fmla="*/ 80 w 112"/>
                  <a:gd name="T11" fmla="*/ 63 h 117"/>
                  <a:gd name="T12" fmla="*/ 52 w 112"/>
                  <a:gd name="T13" fmla="*/ 34 h 117"/>
                  <a:gd name="T14" fmla="*/ 44 w 112"/>
                  <a:gd name="T15" fmla="*/ 28 h 117"/>
                  <a:gd name="T16" fmla="*/ 0 w 112"/>
                  <a:gd name="T17" fmla="*/ 3 h 117"/>
                  <a:gd name="T18" fmla="*/ 7 w 112"/>
                  <a:gd name="T19" fmla="*/ 17 h 117"/>
                  <a:gd name="T20" fmla="*/ 48 w 112"/>
                  <a:gd name="T21" fmla="*/ 70 h 117"/>
                  <a:gd name="T22" fmla="*/ 86 w 112"/>
                  <a:gd name="T23" fmla="*/ 111 h 117"/>
                  <a:gd name="T24" fmla="*/ 104 w 112"/>
                  <a:gd name="T25" fmla="*/ 10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117">
                    <a:moveTo>
                      <a:pt x="104" y="102"/>
                    </a:moveTo>
                    <a:cubicBezTo>
                      <a:pt x="104" y="96"/>
                      <a:pt x="105" y="90"/>
                      <a:pt x="109" y="85"/>
                    </a:cubicBezTo>
                    <a:cubicBezTo>
                      <a:pt x="112" y="82"/>
                      <a:pt x="111" y="79"/>
                      <a:pt x="108" y="77"/>
                    </a:cubicBezTo>
                    <a:cubicBezTo>
                      <a:pt x="106" y="76"/>
                      <a:pt x="103" y="76"/>
                      <a:pt x="103" y="77"/>
                    </a:cubicBezTo>
                    <a:cubicBezTo>
                      <a:pt x="104" y="87"/>
                      <a:pt x="98" y="82"/>
                      <a:pt x="96" y="80"/>
                    </a:cubicBezTo>
                    <a:cubicBezTo>
                      <a:pt x="90" y="75"/>
                      <a:pt x="80" y="69"/>
                      <a:pt x="80" y="63"/>
                    </a:cubicBezTo>
                    <a:cubicBezTo>
                      <a:pt x="78" y="44"/>
                      <a:pt x="64" y="41"/>
                      <a:pt x="52" y="34"/>
                    </a:cubicBezTo>
                    <a:cubicBezTo>
                      <a:pt x="48" y="32"/>
                      <a:pt x="46" y="30"/>
                      <a:pt x="44" y="28"/>
                    </a:cubicBezTo>
                    <a:cubicBezTo>
                      <a:pt x="31" y="16"/>
                      <a:pt x="22" y="0"/>
                      <a:pt x="0" y="3"/>
                    </a:cubicBezTo>
                    <a:cubicBezTo>
                      <a:pt x="0" y="9"/>
                      <a:pt x="3" y="13"/>
                      <a:pt x="7" y="17"/>
                    </a:cubicBezTo>
                    <a:cubicBezTo>
                      <a:pt x="25" y="31"/>
                      <a:pt x="39" y="50"/>
                      <a:pt x="48" y="70"/>
                    </a:cubicBezTo>
                    <a:cubicBezTo>
                      <a:pt x="57" y="89"/>
                      <a:pt x="72" y="98"/>
                      <a:pt x="86" y="111"/>
                    </a:cubicBezTo>
                    <a:cubicBezTo>
                      <a:pt x="93" y="117"/>
                      <a:pt x="103" y="112"/>
                      <a:pt x="104" y="10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9" name="Freeform 18">
                <a:extLst>
                  <a:ext uri="{FF2B5EF4-FFF2-40B4-BE49-F238E27FC236}">
                    <a16:creationId xmlns:a16="http://schemas.microsoft.com/office/drawing/2014/main" id="{54CFAA26-9671-4AD7-A948-EA09E08793DD}"/>
                  </a:ext>
                </a:extLst>
              </p:cNvPr>
              <p:cNvSpPr>
                <a:spLocks/>
              </p:cNvSpPr>
              <p:nvPr/>
            </p:nvSpPr>
            <p:spPr bwMode="auto">
              <a:xfrm>
                <a:off x="3526868" y="1690642"/>
                <a:ext cx="404270" cy="140147"/>
              </a:xfrm>
              <a:custGeom>
                <a:avLst/>
                <a:gdLst>
                  <a:gd name="T0" fmla="*/ 44 w 170"/>
                  <a:gd name="T1" fmla="*/ 35 h 59"/>
                  <a:gd name="T2" fmla="*/ 53 w 170"/>
                  <a:gd name="T3" fmla="*/ 48 h 59"/>
                  <a:gd name="T4" fmla="*/ 95 w 170"/>
                  <a:gd name="T5" fmla="*/ 52 h 59"/>
                  <a:gd name="T6" fmla="*/ 150 w 170"/>
                  <a:gd name="T7" fmla="*/ 51 h 59"/>
                  <a:gd name="T8" fmla="*/ 170 w 170"/>
                  <a:gd name="T9" fmla="*/ 39 h 59"/>
                  <a:gd name="T10" fmla="*/ 151 w 170"/>
                  <a:gd name="T11" fmla="*/ 29 h 59"/>
                  <a:gd name="T12" fmla="*/ 89 w 170"/>
                  <a:gd name="T13" fmla="*/ 30 h 59"/>
                  <a:gd name="T14" fmla="*/ 69 w 170"/>
                  <a:gd name="T15" fmla="*/ 17 h 59"/>
                  <a:gd name="T16" fmla="*/ 61 w 170"/>
                  <a:gd name="T17" fmla="*/ 12 h 59"/>
                  <a:gd name="T18" fmla="*/ 16 w 170"/>
                  <a:gd name="T19" fmla="*/ 2 h 59"/>
                  <a:gd name="T20" fmla="*/ 2 w 170"/>
                  <a:gd name="T21" fmla="*/ 7 h 59"/>
                  <a:gd name="T22" fmla="*/ 11 w 170"/>
                  <a:gd name="T23" fmla="*/ 13 h 59"/>
                  <a:gd name="T24" fmla="*/ 24 w 170"/>
                  <a:gd name="T25" fmla="*/ 17 h 59"/>
                  <a:gd name="T26" fmla="*/ 44 w 170"/>
                  <a:gd name="T27" fmla="*/ 3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 h="59">
                    <a:moveTo>
                      <a:pt x="44" y="35"/>
                    </a:moveTo>
                    <a:cubicBezTo>
                      <a:pt x="44" y="42"/>
                      <a:pt x="47" y="44"/>
                      <a:pt x="53" y="48"/>
                    </a:cubicBezTo>
                    <a:cubicBezTo>
                      <a:pt x="67" y="56"/>
                      <a:pt x="81" y="47"/>
                      <a:pt x="95" y="52"/>
                    </a:cubicBezTo>
                    <a:cubicBezTo>
                      <a:pt x="112" y="59"/>
                      <a:pt x="132" y="45"/>
                      <a:pt x="150" y="51"/>
                    </a:cubicBezTo>
                    <a:cubicBezTo>
                      <a:pt x="163" y="56"/>
                      <a:pt x="170" y="47"/>
                      <a:pt x="170" y="39"/>
                    </a:cubicBezTo>
                    <a:cubicBezTo>
                      <a:pt x="170" y="30"/>
                      <a:pt x="159" y="30"/>
                      <a:pt x="151" y="29"/>
                    </a:cubicBezTo>
                    <a:cubicBezTo>
                      <a:pt x="130" y="27"/>
                      <a:pt x="110" y="34"/>
                      <a:pt x="89" y="30"/>
                    </a:cubicBezTo>
                    <a:cubicBezTo>
                      <a:pt x="82" y="29"/>
                      <a:pt x="64" y="40"/>
                      <a:pt x="69" y="17"/>
                    </a:cubicBezTo>
                    <a:cubicBezTo>
                      <a:pt x="70" y="14"/>
                      <a:pt x="64" y="11"/>
                      <a:pt x="61" y="12"/>
                    </a:cubicBezTo>
                    <a:cubicBezTo>
                      <a:pt x="45" y="14"/>
                      <a:pt x="31" y="6"/>
                      <a:pt x="16" y="2"/>
                    </a:cubicBezTo>
                    <a:cubicBezTo>
                      <a:pt x="11" y="1"/>
                      <a:pt x="3" y="0"/>
                      <a:pt x="2" y="7"/>
                    </a:cubicBezTo>
                    <a:cubicBezTo>
                      <a:pt x="0" y="13"/>
                      <a:pt x="8" y="10"/>
                      <a:pt x="11" y="13"/>
                    </a:cubicBezTo>
                    <a:cubicBezTo>
                      <a:pt x="14" y="16"/>
                      <a:pt x="19" y="17"/>
                      <a:pt x="24" y="17"/>
                    </a:cubicBezTo>
                    <a:cubicBezTo>
                      <a:pt x="37" y="16"/>
                      <a:pt x="45" y="21"/>
                      <a:pt x="44" y="3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0" name="Freeform 19">
                <a:extLst>
                  <a:ext uri="{FF2B5EF4-FFF2-40B4-BE49-F238E27FC236}">
                    <a16:creationId xmlns:a16="http://schemas.microsoft.com/office/drawing/2014/main" id="{6FD72E75-66F8-443A-B26B-5F0F06B2822E}"/>
                  </a:ext>
                </a:extLst>
              </p:cNvPr>
              <p:cNvSpPr>
                <a:spLocks/>
              </p:cNvSpPr>
              <p:nvPr/>
            </p:nvSpPr>
            <p:spPr bwMode="auto">
              <a:xfrm>
                <a:off x="5263879" y="2151509"/>
                <a:ext cx="247952" cy="140147"/>
              </a:xfrm>
              <a:custGeom>
                <a:avLst/>
                <a:gdLst>
                  <a:gd name="T0" fmla="*/ 100 w 104"/>
                  <a:gd name="T1" fmla="*/ 23 h 59"/>
                  <a:gd name="T2" fmla="*/ 64 w 104"/>
                  <a:gd name="T3" fmla="*/ 12 h 59"/>
                  <a:gd name="T4" fmla="*/ 55 w 104"/>
                  <a:gd name="T5" fmla="*/ 13 h 59"/>
                  <a:gd name="T6" fmla="*/ 36 w 104"/>
                  <a:gd name="T7" fmla="*/ 21 h 59"/>
                  <a:gd name="T8" fmla="*/ 27 w 104"/>
                  <a:gd name="T9" fmla="*/ 19 h 59"/>
                  <a:gd name="T10" fmla="*/ 0 w 104"/>
                  <a:gd name="T11" fmla="*/ 23 h 59"/>
                  <a:gd name="T12" fmla="*/ 19 w 104"/>
                  <a:gd name="T13" fmla="*/ 24 h 59"/>
                  <a:gd name="T14" fmla="*/ 18 w 104"/>
                  <a:gd name="T15" fmla="*/ 48 h 59"/>
                  <a:gd name="T16" fmla="*/ 48 w 104"/>
                  <a:gd name="T17" fmla="*/ 57 h 59"/>
                  <a:gd name="T18" fmla="*/ 100 w 104"/>
                  <a:gd name="T19" fmla="*/ 33 h 59"/>
                  <a:gd name="T20" fmla="*/ 100 w 104"/>
                  <a:gd name="T21" fmla="*/ 2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59">
                    <a:moveTo>
                      <a:pt x="100" y="23"/>
                    </a:moveTo>
                    <a:cubicBezTo>
                      <a:pt x="89" y="13"/>
                      <a:pt x="80" y="0"/>
                      <a:pt x="64" y="12"/>
                    </a:cubicBezTo>
                    <a:cubicBezTo>
                      <a:pt x="62" y="14"/>
                      <a:pt x="58" y="12"/>
                      <a:pt x="55" y="13"/>
                    </a:cubicBezTo>
                    <a:cubicBezTo>
                      <a:pt x="48" y="15"/>
                      <a:pt x="39" y="11"/>
                      <a:pt x="36" y="21"/>
                    </a:cubicBezTo>
                    <a:cubicBezTo>
                      <a:pt x="35" y="23"/>
                      <a:pt x="30" y="23"/>
                      <a:pt x="27" y="19"/>
                    </a:cubicBezTo>
                    <a:cubicBezTo>
                      <a:pt x="18" y="3"/>
                      <a:pt x="9" y="5"/>
                      <a:pt x="0" y="23"/>
                    </a:cubicBezTo>
                    <a:cubicBezTo>
                      <a:pt x="6" y="23"/>
                      <a:pt x="12" y="21"/>
                      <a:pt x="19" y="24"/>
                    </a:cubicBezTo>
                    <a:cubicBezTo>
                      <a:pt x="10" y="32"/>
                      <a:pt x="25" y="40"/>
                      <a:pt x="18" y="48"/>
                    </a:cubicBezTo>
                    <a:cubicBezTo>
                      <a:pt x="29" y="48"/>
                      <a:pt x="39" y="59"/>
                      <a:pt x="48" y="57"/>
                    </a:cubicBezTo>
                    <a:cubicBezTo>
                      <a:pt x="67" y="53"/>
                      <a:pt x="86" y="47"/>
                      <a:pt x="100" y="33"/>
                    </a:cubicBezTo>
                    <a:cubicBezTo>
                      <a:pt x="104" y="29"/>
                      <a:pt x="103" y="26"/>
                      <a:pt x="100" y="2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1" name="Freeform 20">
                <a:extLst>
                  <a:ext uri="{FF2B5EF4-FFF2-40B4-BE49-F238E27FC236}">
                    <a16:creationId xmlns:a16="http://schemas.microsoft.com/office/drawing/2014/main" id="{3A2BA38D-66C2-4327-85D5-6BE75B61AEE2}"/>
                  </a:ext>
                </a:extLst>
              </p:cNvPr>
              <p:cNvSpPr>
                <a:spLocks/>
              </p:cNvSpPr>
              <p:nvPr/>
            </p:nvSpPr>
            <p:spPr bwMode="auto">
              <a:xfrm>
                <a:off x="8914430" y="3005865"/>
                <a:ext cx="278946" cy="226391"/>
              </a:xfrm>
              <a:custGeom>
                <a:avLst/>
                <a:gdLst>
                  <a:gd name="T0" fmla="*/ 77 w 117"/>
                  <a:gd name="T1" fmla="*/ 47 h 95"/>
                  <a:gd name="T2" fmla="*/ 50 w 117"/>
                  <a:gd name="T3" fmla="*/ 67 h 95"/>
                  <a:gd name="T4" fmla="*/ 45 w 117"/>
                  <a:gd name="T5" fmla="*/ 67 h 95"/>
                  <a:gd name="T6" fmla="*/ 0 w 117"/>
                  <a:gd name="T7" fmla="*/ 86 h 95"/>
                  <a:gd name="T8" fmla="*/ 31 w 117"/>
                  <a:gd name="T9" fmla="*/ 79 h 95"/>
                  <a:gd name="T10" fmla="*/ 44 w 117"/>
                  <a:gd name="T11" fmla="*/ 81 h 95"/>
                  <a:gd name="T12" fmla="*/ 57 w 117"/>
                  <a:gd name="T13" fmla="*/ 83 h 95"/>
                  <a:gd name="T14" fmla="*/ 61 w 117"/>
                  <a:gd name="T15" fmla="*/ 80 h 95"/>
                  <a:gd name="T16" fmla="*/ 79 w 117"/>
                  <a:gd name="T17" fmla="*/ 77 h 95"/>
                  <a:gd name="T18" fmla="*/ 100 w 117"/>
                  <a:gd name="T19" fmla="*/ 55 h 95"/>
                  <a:gd name="T20" fmla="*/ 104 w 117"/>
                  <a:gd name="T21" fmla="*/ 37 h 95"/>
                  <a:gd name="T22" fmla="*/ 107 w 117"/>
                  <a:gd name="T23" fmla="*/ 10 h 95"/>
                  <a:gd name="T24" fmla="*/ 94 w 117"/>
                  <a:gd name="T25" fmla="*/ 7 h 95"/>
                  <a:gd name="T26" fmla="*/ 90 w 117"/>
                  <a:gd name="T27" fmla="*/ 20 h 95"/>
                  <a:gd name="T28" fmla="*/ 77 w 117"/>
                  <a:gd name="T29" fmla="*/ 47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 h="95">
                    <a:moveTo>
                      <a:pt x="77" y="47"/>
                    </a:moveTo>
                    <a:cubicBezTo>
                      <a:pt x="66" y="52"/>
                      <a:pt x="54" y="54"/>
                      <a:pt x="50" y="67"/>
                    </a:cubicBezTo>
                    <a:cubicBezTo>
                      <a:pt x="49" y="69"/>
                      <a:pt x="46" y="67"/>
                      <a:pt x="45" y="67"/>
                    </a:cubicBezTo>
                    <a:cubicBezTo>
                      <a:pt x="29" y="70"/>
                      <a:pt x="12" y="69"/>
                      <a:pt x="0" y="86"/>
                    </a:cubicBezTo>
                    <a:cubicBezTo>
                      <a:pt x="12" y="88"/>
                      <a:pt x="21" y="81"/>
                      <a:pt x="31" y="79"/>
                    </a:cubicBezTo>
                    <a:cubicBezTo>
                      <a:pt x="35" y="78"/>
                      <a:pt x="42" y="76"/>
                      <a:pt x="44" y="81"/>
                    </a:cubicBezTo>
                    <a:cubicBezTo>
                      <a:pt x="47" y="95"/>
                      <a:pt x="52" y="92"/>
                      <a:pt x="57" y="83"/>
                    </a:cubicBezTo>
                    <a:cubicBezTo>
                      <a:pt x="58" y="81"/>
                      <a:pt x="58" y="78"/>
                      <a:pt x="61" y="80"/>
                    </a:cubicBezTo>
                    <a:cubicBezTo>
                      <a:pt x="68" y="85"/>
                      <a:pt x="74" y="80"/>
                      <a:pt x="79" y="77"/>
                    </a:cubicBezTo>
                    <a:cubicBezTo>
                      <a:pt x="89" y="74"/>
                      <a:pt x="102" y="72"/>
                      <a:pt x="100" y="55"/>
                    </a:cubicBezTo>
                    <a:cubicBezTo>
                      <a:pt x="100" y="50"/>
                      <a:pt x="99" y="40"/>
                      <a:pt x="104" y="37"/>
                    </a:cubicBezTo>
                    <a:cubicBezTo>
                      <a:pt x="117" y="29"/>
                      <a:pt x="109" y="19"/>
                      <a:pt x="107" y="10"/>
                    </a:cubicBezTo>
                    <a:cubicBezTo>
                      <a:pt x="104" y="0"/>
                      <a:pt x="98" y="4"/>
                      <a:pt x="94" y="7"/>
                    </a:cubicBezTo>
                    <a:cubicBezTo>
                      <a:pt x="91" y="10"/>
                      <a:pt x="90" y="15"/>
                      <a:pt x="90" y="20"/>
                    </a:cubicBezTo>
                    <a:cubicBezTo>
                      <a:pt x="91" y="31"/>
                      <a:pt x="86" y="42"/>
                      <a:pt x="77" y="4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2" name="Freeform 21">
                <a:extLst>
                  <a:ext uri="{FF2B5EF4-FFF2-40B4-BE49-F238E27FC236}">
                    <a16:creationId xmlns:a16="http://schemas.microsoft.com/office/drawing/2014/main" id="{98695855-A753-485A-AB37-6C99F894C906}"/>
                  </a:ext>
                </a:extLst>
              </p:cNvPr>
              <p:cNvSpPr>
                <a:spLocks/>
              </p:cNvSpPr>
              <p:nvPr/>
            </p:nvSpPr>
            <p:spPr bwMode="auto">
              <a:xfrm>
                <a:off x="3044440" y="1700076"/>
                <a:ext cx="269513" cy="126671"/>
              </a:xfrm>
              <a:custGeom>
                <a:avLst/>
                <a:gdLst>
                  <a:gd name="T0" fmla="*/ 15 w 113"/>
                  <a:gd name="T1" fmla="*/ 21 h 53"/>
                  <a:gd name="T2" fmla="*/ 8 w 113"/>
                  <a:gd name="T3" fmla="*/ 23 h 53"/>
                  <a:gd name="T4" fmla="*/ 0 w 113"/>
                  <a:gd name="T5" fmla="*/ 34 h 53"/>
                  <a:gd name="T6" fmla="*/ 11 w 113"/>
                  <a:gd name="T7" fmla="*/ 37 h 53"/>
                  <a:gd name="T8" fmla="*/ 46 w 113"/>
                  <a:gd name="T9" fmla="*/ 38 h 53"/>
                  <a:gd name="T10" fmla="*/ 32 w 113"/>
                  <a:gd name="T11" fmla="*/ 43 h 53"/>
                  <a:gd name="T12" fmla="*/ 28 w 113"/>
                  <a:gd name="T13" fmla="*/ 46 h 53"/>
                  <a:gd name="T14" fmla="*/ 32 w 113"/>
                  <a:gd name="T15" fmla="*/ 51 h 53"/>
                  <a:gd name="T16" fmla="*/ 42 w 113"/>
                  <a:gd name="T17" fmla="*/ 52 h 53"/>
                  <a:gd name="T18" fmla="*/ 83 w 113"/>
                  <a:gd name="T19" fmla="*/ 39 h 53"/>
                  <a:gd name="T20" fmla="*/ 104 w 113"/>
                  <a:gd name="T21" fmla="*/ 38 h 53"/>
                  <a:gd name="T22" fmla="*/ 113 w 113"/>
                  <a:gd name="T23" fmla="*/ 24 h 53"/>
                  <a:gd name="T24" fmla="*/ 102 w 113"/>
                  <a:gd name="T25" fmla="*/ 19 h 53"/>
                  <a:gd name="T26" fmla="*/ 88 w 113"/>
                  <a:gd name="T27" fmla="*/ 15 h 53"/>
                  <a:gd name="T28" fmla="*/ 73 w 113"/>
                  <a:gd name="T29" fmla="*/ 6 h 53"/>
                  <a:gd name="T30" fmla="*/ 73 w 113"/>
                  <a:gd name="T31" fmla="*/ 24 h 53"/>
                  <a:gd name="T32" fmla="*/ 74 w 113"/>
                  <a:gd name="T33" fmla="*/ 30 h 53"/>
                  <a:gd name="T34" fmla="*/ 59 w 113"/>
                  <a:gd name="T35" fmla="*/ 26 h 53"/>
                  <a:gd name="T36" fmla="*/ 23 w 113"/>
                  <a:gd name="T37" fmla="*/ 8 h 53"/>
                  <a:gd name="T38" fmla="*/ 9 w 113"/>
                  <a:gd name="T39" fmla="*/ 15 h 53"/>
                  <a:gd name="T40" fmla="*/ 15 w 113"/>
                  <a:gd name="T41"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3" h="53">
                    <a:moveTo>
                      <a:pt x="15" y="21"/>
                    </a:moveTo>
                    <a:cubicBezTo>
                      <a:pt x="13" y="21"/>
                      <a:pt x="11" y="23"/>
                      <a:pt x="8" y="23"/>
                    </a:cubicBezTo>
                    <a:cubicBezTo>
                      <a:pt x="3" y="25"/>
                      <a:pt x="0" y="31"/>
                      <a:pt x="0" y="34"/>
                    </a:cubicBezTo>
                    <a:cubicBezTo>
                      <a:pt x="1" y="40"/>
                      <a:pt x="7" y="38"/>
                      <a:pt x="11" y="37"/>
                    </a:cubicBezTo>
                    <a:cubicBezTo>
                      <a:pt x="23" y="34"/>
                      <a:pt x="35" y="35"/>
                      <a:pt x="46" y="38"/>
                    </a:cubicBezTo>
                    <a:cubicBezTo>
                      <a:pt x="44" y="45"/>
                      <a:pt x="38" y="42"/>
                      <a:pt x="32" y="43"/>
                    </a:cubicBezTo>
                    <a:cubicBezTo>
                      <a:pt x="31" y="43"/>
                      <a:pt x="29" y="45"/>
                      <a:pt x="28" y="46"/>
                    </a:cubicBezTo>
                    <a:cubicBezTo>
                      <a:pt x="27" y="50"/>
                      <a:pt x="31" y="49"/>
                      <a:pt x="32" y="51"/>
                    </a:cubicBezTo>
                    <a:cubicBezTo>
                      <a:pt x="35" y="53"/>
                      <a:pt x="39" y="52"/>
                      <a:pt x="42" y="52"/>
                    </a:cubicBezTo>
                    <a:cubicBezTo>
                      <a:pt x="57" y="51"/>
                      <a:pt x="69" y="41"/>
                      <a:pt x="83" y="39"/>
                    </a:cubicBezTo>
                    <a:cubicBezTo>
                      <a:pt x="90" y="38"/>
                      <a:pt x="97" y="41"/>
                      <a:pt x="104" y="38"/>
                    </a:cubicBezTo>
                    <a:cubicBezTo>
                      <a:pt x="111" y="35"/>
                      <a:pt x="113" y="30"/>
                      <a:pt x="113" y="24"/>
                    </a:cubicBezTo>
                    <a:cubicBezTo>
                      <a:pt x="113" y="16"/>
                      <a:pt x="106" y="18"/>
                      <a:pt x="102" y="19"/>
                    </a:cubicBezTo>
                    <a:cubicBezTo>
                      <a:pt x="95" y="21"/>
                      <a:pt x="92" y="21"/>
                      <a:pt x="88" y="15"/>
                    </a:cubicBezTo>
                    <a:cubicBezTo>
                      <a:pt x="85" y="10"/>
                      <a:pt x="84" y="0"/>
                      <a:pt x="73" y="6"/>
                    </a:cubicBezTo>
                    <a:cubicBezTo>
                      <a:pt x="63" y="12"/>
                      <a:pt x="74" y="18"/>
                      <a:pt x="73" y="24"/>
                    </a:cubicBezTo>
                    <a:cubicBezTo>
                      <a:pt x="72" y="25"/>
                      <a:pt x="78" y="25"/>
                      <a:pt x="74" y="30"/>
                    </a:cubicBezTo>
                    <a:cubicBezTo>
                      <a:pt x="69" y="29"/>
                      <a:pt x="62" y="29"/>
                      <a:pt x="59" y="26"/>
                    </a:cubicBezTo>
                    <a:cubicBezTo>
                      <a:pt x="49" y="16"/>
                      <a:pt x="35" y="15"/>
                      <a:pt x="23" y="8"/>
                    </a:cubicBezTo>
                    <a:cubicBezTo>
                      <a:pt x="14" y="4"/>
                      <a:pt x="12" y="12"/>
                      <a:pt x="9" y="15"/>
                    </a:cubicBezTo>
                    <a:cubicBezTo>
                      <a:pt x="5" y="19"/>
                      <a:pt x="13" y="18"/>
                      <a:pt x="15" y="2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3" name="Freeform 22">
                <a:extLst>
                  <a:ext uri="{FF2B5EF4-FFF2-40B4-BE49-F238E27FC236}">
                    <a16:creationId xmlns:a16="http://schemas.microsoft.com/office/drawing/2014/main" id="{AF87EC74-3E83-478F-A049-623355170EEE}"/>
                  </a:ext>
                </a:extLst>
              </p:cNvPr>
              <p:cNvSpPr>
                <a:spLocks/>
              </p:cNvSpPr>
              <p:nvPr/>
            </p:nvSpPr>
            <p:spPr bwMode="auto">
              <a:xfrm>
                <a:off x="8003477" y="1468295"/>
                <a:ext cx="179226" cy="145537"/>
              </a:xfrm>
              <a:custGeom>
                <a:avLst/>
                <a:gdLst>
                  <a:gd name="T0" fmla="*/ 9 w 75"/>
                  <a:gd name="T1" fmla="*/ 38 h 61"/>
                  <a:gd name="T2" fmla="*/ 18 w 75"/>
                  <a:gd name="T3" fmla="*/ 43 h 61"/>
                  <a:gd name="T4" fmla="*/ 58 w 75"/>
                  <a:gd name="T5" fmla="*/ 56 h 61"/>
                  <a:gd name="T6" fmla="*/ 73 w 75"/>
                  <a:gd name="T7" fmla="*/ 38 h 61"/>
                  <a:gd name="T8" fmla="*/ 59 w 75"/>
                  <a:gd name="T9" fmla="*/ 32 h 61"/>
                  <a:gd name="T10" fmla="*/ 48 w 75"/>
                  <a:gd name="T11" fmla="*/ 17 h 61"/>
                  <a:gd name="T12" fmla="*/ 48 w 75"/>
                  <a:gd name="T13" fmla="*/ 12 h 61"/>
                  <a:gd name="T14" fmla="*/ 31 w 75"/>
                  <a:gd name="T15" fmla="*/ 2 h 61"/>
                  <a:gd name="T16" fmla="*/ 13 w 75"/>
                  <a:gd name="T17" fmla="*/ 13 h 61"/>
                  <a:gd name="T18" fmla="*/ 6 w 75"/>
                  <a:gd name="T19" fmla="*/ 29 h 61"/>
                  <a:gd name="T20" fmla="*/ 9 w 75"/>
                  <a:gd name="T21"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61">
                    <a:moveTo>
                      <a:pt x="9" y="38"/>
                    </a:moveTo>
                    <a:cubicBezTo>
                      <a:pt x="13" y="39"/>
                      <a:pt x="15" y="41"/>
                      <a:pt x="18" y="43"/>
                    </a:cubicBezTo>
                    <a:cubicBezTo>
                      <a:pt x="31" y="48"/>
                      <a:pt x="42" y="57"/>
                      <a:pt x="58" y="56"/>
                    </a:cubicBezTo>
                    <a:cubicBezTo>
                      <a:pt x="73" y="61"/>
                      <a:pt x="71" y="45"/>
                      <a:pt x="73" y="38"/>
                    </a:cubicBezTo>
                    <a:cubicBezTo>
                      <a:pt x="75" y="28"/>
                      <a:pt x="64" y="34"/>
                      <a:pt x="59" y="32"/>
                    </a:cubicBezTo>
                    <a:cubicBezTo>
                      <a:pt x="53" y="29"/>
                      <a:pt x="40" y="31"/>
                      <a:pt x="48" y="17"/>
                    </a:cubicBezTo>
                    <a:cubicBezTo>
                      <a:pt x="49" y="16"/>
                      <a:pt x="49" y="12"/>
                      <a:pt x="48" y="12"/>
                    </a:cubicBezTo>
                    <a:cubicBezTo>
                      <a:pt x="42" y="10"/>
                      <a:pt x="40" y="0"/>
                      <a:pt x="31" y="2"/>
                    </a:cubicBezTo>
                    <a:cubicBezTo>
                      <a:pt x="24" y="3"/>
                      <a:pt x="15" y="3"/>
                      <a:pt x="13" y="13"/>
                    </a:cubicBezTo>
                    <a:cubicBezTo>
                      <a:pt x="12" y="19"/>
                      <a:pt x="8" y="23"/>
                      <a:pt x="6" y="29"/>
                    </a:cubicBezTo>
                    <a:cubicBezTo>
                      <a:pt x="3" y="36"/>
                      <a:pt x="0" y="36"/>
                      <a:pt x="9" y="3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4" name="Freeform 23">
                <a:extLst>
                  <a:ext uri="{FF2B5EF4-FFF2-40B4-BE49-F238E27FC236}">
                    <a16:creationId xmlns:a16="http://schemas.microsoft.com/office/drawing/2014/main" id="{28CE498A-E928-4280-A680-988BAE1D1824}"/>
                  </a:ext>
                </a:extLst>
              </p:cNvPr>
              <p:cNvSpPr>
                <a:spLocks/>
              </p:cNvSpPr>
              <p:nvPr/>
            </p:nvSpPr>
            <p:spPr bwMode="auto">
              <a:xfrm>
                <a:off x="9758006" y="5083809"/>
                <a:ext cx="181922" cy="187311"/>
              </a:xfrm>
              <a:custGeom>
                <a:avLst/>
                <a:gdLst>
                  <a:gd name="T0" fmla="*/ 57 w 76"/>
                  <a:gd name="T1" fmla="*/ 10 h 79"/>
                  <a:gd name="T2" fmla="*/ 14 w 76"/>
                  <a:gd name="T3" fmla="*/ 52 h 79"/>
                  <a:gd name="T4" fmla="*/ 4 w 76"/>
                  <a:gd name="T5" fmla="*/ 67 h 79"/>
                  <a:gd name="T6" fmla="*/ 24 w 76"/>
                  <a:gd name="T7" fmla="*/ 77 h 79"/>
                  <a:gd name="T8" fmla="*/ 40 w 76"/>
                  <a:gd name="T9" fmla="*/ 68 h 79"/>
                  <a:gd name="T10" fmla="*/ 55 w 76"/>
                  <a:gd name="T11" fmla="*/ 46 h 79"/>
                  <a:gd name="T12" fmla="*/ 75 w 76"/>
                  <a:gd name="T13" fmla="*/ 17 h 79"/>
                  <a:gd name="T14" fmla="*/ 74 w 76"/>
                  <a:gd name="T15" fmla="*/ 10 h 79"/>
                  <a:gd name="T16" fmla="*/ 57 w 76"/>
                  <a:gd name="T17" fmla="*/ 1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9">
                    <a:moveTo>
                      <a:pt x="57" y="10"/>
                    </a:moveTo>
                    <a:cubicBezTo>
                      <a:pt x="49" y="31"/>
                      <a:pt x="29" y="39"/>
                      <a:pt x="14" y="52"/>
                    </a:cubicBezTo>
                    <a:cubicBezTo>
                      <a:pt x="8" y="56"/>
                      <a:pt x="0" y="60"/>
                      <a:pt x="4" y="67"/>
                    </a:cubicBezTo>
                    <a:cubicBezTo>
                      <a:pt x="7" y="74"/>
                      <a:pt x="15" y="78"/>
                      <a:pt x="24" y="77"/>
                    </a:cubicBezTo>
                    <a:cubicBezTo>
                      <a:pt x="31" y="79"/>
                      <a:pt x="35" y="74"/>
                      <a:pt x="40" y="68"/>
                    </a:cubicBezTo>
                    <a:cubicBezTo>
                      <a:pt x="44" y="61"/>
                      <a:pt x="46" y="51"/>
                      <a:pt x="55" y="46"/>
                    </a:cubicBezTo>
                    <a:cubicBezTo>
                      <a:pt x="66" y="40"/>
                      <a:pt x="71" y="28"/>
                      <a:pt x="75" y="17"/>
                    </a:cubicBezTo>
                    <a:cubicBezTo>
                      <a:pt x="76" y="15"/>
                      <a:pt x="74" y="9"/>
                      <a:pt x="74" y="10"/>
                    </a:cubicBezTo>
                    <a:cubicBezTo>
                      <a:pt x="68" y="17"/>
                      <a:pt x="61" y="0"/>
                      <a:pt x="57" y="1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5" name="Freeform 24">
                <a:extLst>
                  <a:ext uri="{FF2B5EF4-FFF2-40B4-BE49-F238E27FC236}">
                    <a16:creationId xmlns:a16="http://schemas.microsoft.com/office/drawing/2014/main" id="{7A4E899B-B320-4A8B-BA12-7B5991FF8877}"/>
                  </a:ext>
                </a:extLst>
              </p:cNvPr>
              <p:cNvSpPr>
                <a:spLocks/>
              </p:cNvSpPr>
              <p:nvPr/>
            </p:nvSpPr>
            <p:spPr bwMode="auto">
              <a:xfrm>
                <a:off x="3382679" y="1824051"/>
                <a:ext cx="150927" cy="138798"/>
              </a:xfrm>
              <a:custGeom>
                <a:avLst/>
                <a:gdLst>
                  <a:gd name="T0" fmla="*/ 10 w 63"/>
                  <a:gd name="T1" fmla="*/ 27 h 58"/>
                  <a:gd name="T2" fmla="*/ 2 w 63"/>
                  <a:gd name="T3" fmla="*/ 29 h 58"/>
                  <a:gd name="T4" fmla="*/ 7 w 63"/>
                  <a:gd name="T5" fmla="*/ 37 h 58"/>
                  <a:gd name="T6" fmla="*/ 29 w 63"/>
                  <a:gd name="T7" fmla="*/ 53 h 58"/>
                  <a:gd name="T8" fmla="*/ 41 w 63"/>
                  <a:gd name="T9" fmla="*/ 57 h 58"/>
                  <a:gd name="T10" fmla="*/ 60 w 63"/>
                  <a:gd name="T11" fmla="*/ 25 h 58"/>
                  <a:gd name="T12" fmla="*/ 44 w 63"/>
                  <a:gd name="T13" fmla="*/ 26 h 58"/>
                  <a:gd name="T14" fmla="*/ 49 w 63"/>
                  <a:gd name="T15" fmla="*/ 21 h 58"/>
                  <a:gd name="T16" fmla="*/ 55 w 63"/>
                  <a:gd name="T17" fmla="*/ 12 h 58"/>
                  <a:gd name="T18" fmla="*/ 43 w 63"/>
                  <a:gd name="T19" fmla="*/ 4 h 58"/>
                  <a:gd name="T20" fmla="*/ 19 w 63"/>
                  <a:gd name="T21" fmla="*/ 9 h 58"/>
                  <a:gd name="T22" fmla="*/ 13 w 63"/>
                  <a:gd name="T23" fmla="*/ 15 h 58"/>
                  <a:gd name="T24" fmla="*/ 15 w 63"/>
                  <a:gd name="T25" fmla="*/ 20 h 58"/>
                  <a:gd name="T26" fmla="*/ 25 w 63"/>
                  <a:gd name="T27" fmla="*/ 25 h 58"/>
                  <a:gd name="T28" fmla="*/ 10 w 63"/>
                  <a:gd name="T29" fmla="*/ 2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 h="58">
                    <a:moveTo>
                      <a:pt x="10" y="27"/>
                    </a:moveTo>
                    <a:cubicBezTo>
                      <a:pt x="8" y="26"/>
                      <a:pt x="3" y="25"/>
                      <a:pt x="2" y="29"/>
                    </a:cubicBezTo>
                    <a:cubicBezTo>
                      <a:pt x="0" y="33"/>
                      <a:pt x="4" y="37"/>
                      <a:pt x="7" y="37"/>
                    </a:cubicBezTo>
                    <a:cubicBezTo>
                      <a:pt x="16" y="40"/>
                      <a:pt x="22" y="47"/>
                      <a:pt x="29" y="53"/>
                    </a:cubicBezTo>
                    <a:cubicBezTo>
                      <a:pt x="32" y="57"/>
                      <a:pt x="37" y="58"/>
                      <a:pt x="41" y="57"/>
                    </a:cubicBezTo>
                    <a:cubicBezTo>
                      <a:pt x="60" y="51"/>
                      <a:pt x="63" y="46"/>
                      <a:pt x="60" y="25"/>
                    </a:cubicBezTo>
                    <a:cubicBezTo>
                      <a:pt x="55" y="28"/>
                      <a:pt x="49" y="27"/>
                      <a:pt x="44" y="26"/>
                    </a:cubicBezTo>
                    <a:cubicBezTo>
                      <a:pt x="44" y="21"/>
                      <a:pt x="47" y="21"/>
                      <a:pt x="49" y="21"/>
                    </a:cubicBezTo>
                    <a:cubicBezTo>
                      <a:pt x="54" y="20"/>
                      <a:pt x="57" y="16"/>
                      <a:pt x="55" y="12"/>
                    </a:cubicBezTo>
                    <a:cubicBezTo>
                      <a:pt x="52" y="8"/>
                      <a:pt x="47" y="0"/>
                      <a:pt x="43" y="4"/>
                    </a:cubicBezTo>
                    <a:cubicBezTo>
                      <a:pt x="36" y="12"/>
                      <a:pt x="27" y="8"/>
                      <a:pt x="19" y="9"/>
                    </a:cubicBezTo>
                    <a:cubicBezTo>
                      <a:pt x="16" y="10"/>
                      <a:pt x="14" y="12"/>
                      <a:pt x="13" y="15"/>
                    </a:cubicBezTo>
                    <a:cubicBezTo>
                      <a:pt x="13" y="17"/>
                      <a:pt x="13" y="20"/>
                      <a:pt x="15" y="20"/>
                    </a:cubicBezTo>
                    <a:cubicBezTo>
                      <a:pt x="20" y="19"/>
                      <a:pt x="27" y="16"/>
                      <a:pt x="25" y="25"/>
                    </a:cubicBezTo>
                    <a:cubicBezTo>
                      <a:pt x="22" y="34"/>
                      <a:pt x="17" y="32"/>
                      <a:pt x="10" y="2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6" name="Freeform 25">
                <a:extLst>
                  <a:ext uri="{FF2B5EF4-FFF2-40B4-BE49-F238E27FC236}">
                    <a16:creationId xmlns:a16="http://schemas.microsoft.com/office/drawing/2014/main" id="{C5FB0323-792C-4912-8ECD-867A209E1006}"/>
                  </a:ext>
                </a:extLst>
              </p:cNvPr>
              <p:cNvSpPr>
                <a:spLocks/>
              </p:cNvSpPr>
              <p:nvPr/>
            </p:nvSpPr>
            <p:spPr bwMode="auto">
              <a:xfrm>
                <a:off x="5581905" y="2575992"/>
                <a:ext cx="123976" cy="121280"/>
              </a:xfrm>
              <a:custGeom>
                <a:avLst/>
                <a:gdLst>
                  <a:gd name="T0" fmla="*/ 13 w 52"/>
                  <a:gd name="T1" fmla="*/ 51 h 51"/>
                  <a:gd name="T2" fmla="*/ 43 w 52"/>
                  <a:gd name="T3" fmla="*/ 41 h 51"/>
                  <a:gd name="T4" fmla="*/ 43 w 52"/>
                  <a:gd name="T5" fmla="*/ 23 h 51"/>
                  <a:gd name="T6" fmla="*/ 47 w 52"/>
                  <a:gd name="T7" fmla="*/ 15 h 51"/>
                  <a:gd name="T8" fmla="*/ 39 w 52"/>
                  <a:gd name="T9" fmla="*/ 0 h 51"/>
                  <a:gd name="T10" fmla="*/ 9 w 52"/>
                  <a:gd name="T11" fmla="*/ 15 h 51"/>
                  <a:gd name="T12" fmla="*/ 7 w 52"/>
                  <a:gd name="T13" fmla="*/ 22 h 51"/>
                  <a:gd name="T14" fmla="*/ 6 w 52"/>
                  <a:gd name="T15" fmla="*/ 39 h 51"/>
                  <a:gd name="T16" fmla="*/ 13 w 52"/>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1">
                    <a:moveTo>
                      <a:pt x="13" y="51"/>
                    </a:moveTo>
                    <a:cubicBezTo>
                      <a:pt x="23" y="49"/>
                      <a:pt x="34" y="46"/>
                      <a:pt x="43" y="41"/>
                    </a:cubicBezTo>
                    <a:cubicBezTo>
                      <a:pt x="48" y="38"/>
                      <a:pt x="46" y="29"/>
                      <a:pt x="43" y="23"/>
                    </a:cubicBezTo>
                    <a:cubicBezTo>
                      <a:pt x="42" y="20"/>
                      <a:pt x="45" y="18"/>
                      <a:pt x="47" y="15"/>
                    </a:cubicBezTo>
                    <a:cubicBezTo>
                      <a:pt x="52" y="7"/>
                      <a:pt x="49" y="0"/>
                      <a:pt x="39" y="0"/>
                    </a:cubicBezTo>
                    <a:cubicBezTo>
                      <a:pt x="35" y="0"/>
                      <a:pt x="10" y="12"/>
                      <a:pt x="9" y="15"/>
                    </a:cubicBezTo>
                    <a:cubicBezTo>
                      <a:pt x="8" y="18"/>
                      <a:pt x="6" y="21"/>
                      <a:pt x="7" y="22"/>
                    </a:cubicBezTo>
                    <a:cubicBezTo>
                      <a:pt x="13" y="28"/>
                      <a:pt x="11" y="33"/>
                      <a:pt x="6" y="39"/>
                    </a:cubicBezTo>
                    <a:cubicBezTo>
                      <a:pt x="0" y="47"/>
                      <a:pt x="7" y="51"/>
                      <a:pt x="13" y="5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7" name="Freeform 26">
                <a:extLst>
                  <a:ext uri="{FF2B5EF4-FFF2-40B4-BE49-F238E27FC236}">
                    <a16:creationId xmlns:a16="http://schemas.microsoft.com/office/drawing/2014/main" id="{36D39BE1-AB76-4EB6-88BE-3F27F57B0128}"/>
                  </a:ext>
                </a:extLst>
              </p:cNvPr>
              <p:cNvSpPr>
                <a:spLocks/>
              </p:cNvSpPr>
              <p:nvPr/>
            </p:nvSpPr>
            <p:spPr bwMode="auto">
              <a:xfrm>
                <a:off x="9062663" y="1733764"/>
                <a:ext cx="192702" cy="86244"/>
              </a:xfrm>
              <a:custGeom>
                <a:avLst/>
                <a:gdLst>
                  <a:gd name="T0" fmla="*/ 16 w 81"/>
                  <a:gd name="T1" fmla="*/ 29 h 36"/>
                  <a:gd name="T2" fmla="*/ 55 w 81"/>
                  <a:gd name="T3" fmla="*/ 22 h 36"/>
                  <a:gd name="T4" fmla="*/ 55 w 81"/>
                  <a:gd name="T5" fmla="*/ 20 h 36"/>
                  <a:gd name="T6" fmla="*/ 65 w 81"/>
                  <a:gd name="T7" fmla="*/ 27 h 36"/>
                  <a:gd name="T8" fmla="*/ 77 w 81"/>
                  <a:gd name="T9" fmla="*/ 23 h 36"/>
                  <a:gd name="T10" fmla="*/ 77 w 81"/>
                  <a:gd name="T11" fmla="*/ 13 h 36"/>
                  <a:gd name="T12" fmla="*/ 48 w 81"/>
                  <a:gd name="T13" fmla="*/ 6 h 36"/>
                  <a:gd name="T14" fmla="*/ 24 w 81"/>
                  <a:gd name="T15" fmla="*/ 4 h 36"/>
                  <a:gd name="T16" fmla="*/ 8 w 81"/>
                  <a:gd name="T17" fmla="*/ 9 h 36"/>
                  <a:gd name="T18" fmla="*/ 3 w 81"/>
                  <a:gd name="T19" fmla="*/ 22 h 36"/>
                  <a:gd name="T20" fmla="*/ 16 w 81"/>
                  <a:gd name="T21"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36">
                    <a:moveTo>
                      <a:pt x="16" y="29"/>
                    </a:moveTo>
                    <a:cubicBezTo>
                      <a:pt x="29" y="26"/>
                      <a:pt x="44" y="36"/>
                      <a:pt x="55" y="22"/>
                    </a:cubicBezTo>
                    <a:cubicBezTo>
                      <a:pt x="56" y="21"/>
                      <a:pt x="55" y="20"/>
                      <a:pt x="55" y="20"/>
                    </a:cubicBezTo>
                    <a:cubicBezTo>
                      <a:pt x="58" y="22"/>
                      <a:pt x="61" y="25"/>
                      <a:pt x="65" y="27"/>
                    </a:cubicBezTo>
                    <a:cubicBezTo>
                      <a:pt x="70" y="30"/>
                      <a:pt x="74" y="29"/>
                      <a:pt x="77" y="23"/>
                    </a:cubicBezTo>
                    <a:cubicBezTo>
                      <a:pt x="79" y="20"/>
                      <a:pt x="81" y="14"/>
                      <a:pt x="77" y="13"/>
                    </a:cubicBezTo>
                    <a:cubicBezTo>
                      <a:pt x="67" y="10"/>
                      <a:pt x="56" y="1"/>
                      <a:pt x="48" y="6"/>
                    </a:cubicBezTo>
                    <a:cubicBezTo>
                      <a:pt x="37" y="13"/>
                      <a:pt x="32" y="8"/>
                      <a:pt x="24" y="4"/>
                    </a:cubicBezTo>
                    <a:cubicBezTo>
                      <a:pt x="17" y="0"/>
                      <a:pt x="12" y="5"/>
                      <a:pt x="8" y="9"/>
                    </a:cubicBezTo>
                    <a:cubicBezTo>
                      <a:pt x="4" y="12"/>
                      <a:pt x="0" y="17"/>
                      <a:pt x="3" y="22"/>
                    </a:cubicBezTo>
                    <a:cubicBezTo>
                      <a:pt x="5" y="27"/>
                      <a:pt x="10" y="31"/>
                      <a:pt x="16" y="2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8" name="Freeform 27">
                <a:extLst>
                  <a:ext uri="{FF2B5EF4-FFF2-40B4-BE49-F238E27FC236}">
                    <a16:creationId xmlns:a16="http://schemas.microsoft.com/office/drawing/2014/main" id="{191BD501-140E-426A-A32B-2FE1DEF61B15}"/>
                  </a:ext>
                </a:extLst>
              </p:cNvPr>
              <p:cNvSpPr>
                <a:spLocks/>
              </p:cNvSpPr>
              <p:nvPr/>
            </p:nvSpPr>
            <p:spPr bwMode="auto">
              <a:xfrm>
                <a:off x="6261077" y="1514111"/>
                <a:ext cx="216958" cy="76811"/>
              </a:xfrm>
              <a:custGeom>
                <a:avLst/>
                <a:gdLst>
                  <a:gd name="T0" fmla="*/ 33 w 91"/>
                  <a:gd name="T1" fmla="*/ 15 h 32"/>
                  <a:gd name="T2" fmla="*/ 18 w 91"/>
                  <a:gd name="T3" fmla="*/ 23 h 32"/>
                  <a:gd name="T4" fmla="*/ 91 w 91"/>
                  <a:gd name="T5" fmla="*/ 8 h 32"/>
                  <a:gd name="T6" fmla="*/ 0 w 91"/>
                  <a:gd name="T7" fmla="*/ 1 h 32"/>
                  <a:gd name="T8" fmla="*/ 33 w 91"/>
                  <a:gd name="T9" fmla="*/ 15 h 32"/>
                </a:gdLst>
                <a:ahLst/>
                <a:cxnLst>
                  <a:cxn ang="0">
                    <a:pos x="T0" y="T1"/>
                  </a:cxn>
                  <a:cxn ang="0">
                    <a:pos x="T2" y="T3"/>
                  </a:cxn>
                  <a:cxn ang="0">
                    <a:pos x="T4" y="T5"/>
                  </a:cxn>
                  <a:cxn ang="0">
                    <a:pos x="T6" y="T7"/>
                  </a:cxn>
                  <a:cxn ang="0">
                    <a:pos x="T8" y="T9"/>
                  </a:cxn>
                </a:cxnLst>
                <a:rect l="0" t="0" r="r" b="b"/>
                <a:pathLst>
                  <a:path w="91" h="32">
                    <a:moveTo>
                      <a:pt x="33" y="15"/>
                    </a:moveTo>
                    <a:cubicBezTo>
                      <a:pt x="28" y="17"/>
                      <a:pt x="25" y="19"/>
                      <a:pt x="18" y="23"/>
                    </a:cubicBezTo>
                    <a:cubicBezTo>
                      <a:pt x="46" y="27"/>
                      <a:pt x="70" y="32"/>
                      <a:pt x="91" y="8"/>
                    </a:cubicBezTo>
                    <a:cubicBezTo>
                      <a:pt x="60" y="0"/>
                      <a:pt x="30" y="5"/>
                      <a:pt x="0" y="1"/>
                    </a:cubicBezTo>
                    <a:cubicBezTo>
                      <a:pt x="5" y="24"/>
                      <a:pt x="22" y="9"/>
                      <a:pt x="33" y="1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9" name="Freeform 28">
                <a:extLst>
                  <a:ext uri="{FF2B5EF4-FFF2-40B4-BE49-F238E27FC236}">
                    <a16:creationId xmlns:a16="http://schemas.microsoft.com/office/drawing/2014/main" id="{9E1FC495-BB24-42BE-841C-B2E8A0C3B73C}"/>
                  </a:ext>
                </a:extLst>
              </p:cNvPr>
              <p:cNvSpPr>
                <a:spLocks/>
              </p:cNvSpPr>
              <p:nvPr/>
            </p:nvSpPr>
            <p:spPr bwMode="auto">
              <a:xfrm>
                <a:off x="3338209" y="1700076"/>
                <a:ext cx="180573" cy="102415"/>
              </a:xfrm>
              <a:custGeom>
                <a:avLst/>
                <a:gdLst>
                  <a:gd name="T0" fmla="*/ 27 w 76"/>
                  <a:gd name="T1" fmla="*/ 8 h 43"/>
                  <a:gd name="T2" fmla="*/ 25 w 76"/>
                  <a:gd name="T3" fmla="*/ 21 h 43"/>
                  <a:gd name="T4" fmla="*/ 13 w 76"/>
                  <a:gd name="T5" fmla="*/ 7 h 43"/>
                  <a:gd name="T6" fmla="*/ 4 w 76"/>
                  <a:gd name="T7" fmla="*/ 4 h 43"/>
                  <a:gd name="T8" fmla="*/ 5 w 76"/>
                  <a:gd name="T9" fmla="*/ 15 h 43"/>
                  <a:gd name="T10" fmla="*/ 34 w 76"/>
                  <a:gd name="T11" fmla="*/ 26 h 43"/>
                  <a:gd name="T12" fmla="*/ 44 w 76"/>
                  <a:gd name="T13" fmla="*/ 28 h 43"/>
                  <a:gd name="T14" fmla="*/ 66 w 76"/>
                  <a:gd name="T15" fmla="*/ 37 h 43"/>
                  <a:gd name="T16" fmla="*/ 70 w 76"/>
                  <a:gd name="T17" fmla="*/ 16 h 43"/>
                  <a:gd name="T18" fmla="*/ 61 w 76"/>
                  <a:gd name="T19" fmla="*/ 7 h 43"/>
                  <a:gd name="T20" fmla="*/ 37 w 76"/>
                  <a:gd name="T21" fmla="*/ 0 h 43"/>
                  <a:gd name="T22" fmla="*/ 27 w 76"/>
                  <a:gd name="T23" fmla="*/ 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43">
                    <a:moveTo>
                      <a:pt x="27" y="8"/>
                    </a:moveTo>
                    <a:cubicBezTo>
                      <a:pt x="26" y="12"/>
                      <a:pt x="26" y="15"/>
                      <a:pt x="25" y="21"/>
                    </a:cubicBezTo>
                    <a:cubicBezTo>
                      <a:pt x="20" y="15"/>
                      <a:pt x="16" y="11"/>
                      <a:pt x="13" y="7"/>
                    </a:cubicBezTo>
                    <a:cubicBezTo>
                      <a:pt x="10" y="4"/>
                      <a:pt x="6" y="2"/>
                      <a:pt x="4" y="4"/>
                    </a:cubicBezTo>
                    <a:cubicBezTo>
                      <a:pt x="0" y="7"/>
                      <a:pt x="2" y="12"/>
                      <a:pt x="5" y="15"/>
                    </a:cubicBezTo>
                    <a:cubicBezTo>
                      <a:pt x="13" y="23"/>
                      <a:pt x="21" y="31"/>
                      <a:pt x="34" y="26"/>
                    </a:cubicBezTo>
                    <a:cubicBezTo>
                      <a:pt x="37" y="25"/>
                      <a:pt x="42" y="23"/>
                      <a:pt x="44" y="28"/>
                    </a:cubicBezTo>
                    <a:cubicBezTo>
                      <a:pt x="48" y="41"/>
                      <a:pt x="53" y="43"/>
                      <a:pt x="66" y="37"/>
                    </a:cubicBezTo>
                    <a:cubicBezTo>
                      <a:pt x="76" y="32"/>
                      <a:pt x="67" y="23"/>
                      <a:pt x="70" y="16"/>
                    </a:cubicBezTo>
                    <a:cubicBezTo>
                      <a:pt x="70" y="14"/>
                      <a:pt x="68" y="6"/>
                      <a:pt x="61" y="7"/>
                    </a:cubicBezTo>
                    <a:cubicBezTo>
                      <a:pt x="53" y="8"/>
                      <a:pt x="46" y="5"/>
                      <a:pt x="37" y="0"/>
                    </a:cubicBezTo>
                    <a:cubicBezTo>
                      <a:pt x="43" y="21"/>
                      <a:pt x="34" y="12"/>
                      <a:pt x="27"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0" name="Freeform 29">
                <a:extLst>
                  <a:ext uri="{FF2B5EF4-FFF2-40B4-BE49-F238E27FC236}">
                    <a16:creationId xmlns:a16="http://schemas.microsoft.com/office/drawing/2014/main" id="{9B421A06-1D35-4F6E-9DAB-82D66A0EB51B}"/>
                  </a:ext>
                </a:extLst>
              </p:cNvPr>
              <p:cNvSpPr>
                <a:spLocks/>
              </p:cNvSpPr>
              <p:nvPr/>
            </p:nvSpPr>
            <p:spPr bwMode="auto">
              <a:xfrm>
                <a:off x="3750565" y="226740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1" name="Freeform 30">
                <a:extLst>
                  <a:ext uri="{FF2B5EF4-FFF2-40B4-BE49-F238E27FC236}">
                    <a16:creationId xmlns:a16="http://schemas.microsoft.com/office/drawing/2014/main" id="{C308ECB5-58C2-4705-94E0-1CB98F43E282}"/>
                  </a:ext>
                </a:extLst>
              </p:cNvPr>
              <p:cNvSpPr>
                <a:spLocks/>
              </p:cNvSpPr>
              <p:nvPr/>
            </p:nvSpPr>
            <p:spPr bwMode="auto">
              <a:xfrm>
                <a:off x="9175859" y="2628546"/>
                <a:ext cx="70073" cy="242562"/>
              </a:xfrm>
              <a:custGeom>
                <a:avLst/>
                <a:gdLst>
                  <a:gd name="T0" fmla="*/ 1 w 29"/>
                  <a:gd name="T1" fmla="*/ 15 h 102"/>
                  <a:gd name="T2" fmla="*/ 1 w 29"/>
                  <a:gd name="T3" fmla="*/ 91 h 102"/>
                  <a:gd name="T4" fmla="*/ 8 w 29"/>
                  <a:gd name="T5" fmla="*/ 96 h 102"/>
                  <a:gd name="T6" fmla="*/ 17 w 29"/>
                  <a:gd name="T7" fmla="*/ 102 h 102"/>
                  <a:gd name="T8" fmla="*/ 11 w 29"/>
                  <a:gd name="T9" fmla="*/ 90 h 102"/>
                  <a:gd name="T10" fmla="*/ 18 w 29"/>
                  <a:gd name="T11" fmla="*/ 63 h 102"/>
                  <a:gd name="T12" fmla="*/ 23 w 29"/>
                  <a:gd name="T13" fmla="*/ 55 h 102"/>
                  <a:gd name="T14" fmla="*/ 15 w 29"/>
                  <a:gd name="T15" fmla="*/ 11 h 102"/>
                  <a:gd name="T16" fmla="*/ 8 w 29"/>
                  <a:gd name="T17" fmla="*/ 0 h 102"/>
                  <a:gd name="T18" fmla="*/ 1 w 29"/>
                  <a:gd name="T19" fmla="*/ 10 h 102"/>
                  <a:gd name="T20" fmla="*/ 1 w 29"/>
                  <a:gd name="T21" fmla="*/ 1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02">
                    <a:moveTo>
                      <a:pt x="1" y="15"/>
                    </a:moveTo>
                    <a:cubicBezTo>
                      <a:pt x="6" y="40"/>
                      <a:pt x="4" y="66"/>
                      <a:pt x="1" y="91"/>
                    </a:cubicBezTo>
                    <a:cubicBezTo>
                      <a:pt x="1" y="95"/>
                      <a:pt x="0" y="100"/>
                      <a:pt x="8" y="96"/>
                    </a:cubicBezTo>
                    <a:cubicBezTo>
                      <a:pt x="12" y="94"/>
                      <a:pt x="12" y="102"/>
                      <a:pt x="17" y="102"/>
                    </a:cubicBezTo>
                    <a:cubicBezTo>
                      <a:pt x="18" y="96"/>
                      <a:pt x="14" y="94"/>
                      <a:pt x="11" y="90"/>
                    </a:cubicBezTo>
                    <a:cubicBezTo>
                      <a:pt x="4" y="81"/>
                      <a:pt x="9" y="61"/>
                      <a:pt x="18" y="63"/>
                    </a:cubicBezTo>
                    <a:cubicBezTo>
                      <a:pt x="29" y="64"/>
                      <a:pt x="24" y="60"/>
                      <a:pt x="23" y="55"/>
                    </a:cubicBezTo>
                    <a:cubicBezTo>
                      <a:pt x="21" y="40"/>
                      <a:pt x="10" y="28"/>
                      <a:pt x="15" y="11"/>
                    </a:cubicBezTo>
                    <a:cubicBezTo>
                      <a:pt x="16" y="8"/>
                      <a:pt x="13" y="0"/>
                      <a:pt x="8" y="0"/>
                    </a:cubicBezTo>
                    <a:cubicBezTo>
                      <a:pt x="5" y="0"/>
                      <a:pt x="1" y="5"/>
                      <a:pt x="1" y="10"/>
                    </a:cubicBezTo>
                    <a:cubicBezTo>
                      <a:pt x="1" y="12"/>
                      <a:pt x="1" y="13"/>
                      <a:pt x="1" y="1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2" name="Freeform 31">
                <a:extLst>
                  <a:ext uri="{FF2B5EF4-FFF2-40B4-BE49-F238E27FC236}">
                    <a16:creationId xmlns:a16="http://schemas.microsoft.com/office/drawing/2014/main" id="{3401F2D0-904C-4268-A8C2-D9932CC8EF6D}"/>
                  </a:ext>
                </a:extLst>
              </p:cNvPr>
              <p:cNvSpPr>
                <a:spLocks/>
              </p:cNvSpPr>
              <p:nvPr/>
            </p:nvSpPr>
            <p:spPr bwMode="auto">
              <a:xfrm>
                <a:off x="9931842" y="4988131"/>
                <a:ext cx="114544" cy="130714"/>
              </a:xfrm>
              <a:custGeom>
                <a:avLst/>
                <a:gdLst>
                  <a:gd name="T0" fmla="*/ 22 w 48"/>
                  <a:gd name="T1" fmla="*/ 4 h 55"/>
                  <a:gd name="T2" fmla="*/ 12 w 48"/>
                  <a:gd name="T3" fmla="*/ 4 h 55"/>
                  <a:gd name="T4" fmla="*/ 2 w 48"/>
                  <a:gd name="T5" fmla="*/ 27 h 55"/>
                  <a:gd name="T6" fmla="*/ 12 w 48"/>
                  <a:gd name="T7" fmla="*/ 37 h 55"/>
                  <a:gd name="T8" fmla="*/ 14 w 48"/>
                  <a:gd name="T9" fmla="*/ 46 h 55"/>
                  <a:gd name="T10" fmla="*/ 14 w 48"/>
                  <a:gd name="T11" fmla="*/ 54 h 55"/>
                  <a:gd name="T12" fmla="*/ 24 w 48"/>
                  <a:gd name="T13" fmla="*/ 52 h 55"/>
                  <a:gd name="T14" fmla="*/ 47 w 48"/>
                  <a:gd name="T15" fmla="*/ 17 h 55"/>
                  <a:gd name="T16" fmla="*/ 47 w 48"/>
                  <a:gd name="T17" fmla="*/ 9 h 55"/>
                  <a:gd name="T18" fmla="*/ 22 w 48"/>
                  <a:gd name="T19" fmla="*/ 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5">
                    <a:moveTo>
                      <a:pt x="22" y="4"/>
                    </a:moveTo>
                    <a:cubicBezTo>
                      <a:pt x="21" y="0"/>
                      <a:pt x="12" y="3"/>
                      <a:pt x="12" y="4"/>
                    </a:cubicBezTo>
                    <a:cubicBezTo>
                      <a:pt x="12" y="13"/>
                      <a:pt x="5" y="19"/>
                      <a:pt x="2" y="27"/>
                    </a:cubicBezTo>
                    <a:cubicBezTo>
                      <a:pt x="0" y="34"/>
                      <a:pt x="10" y="32"/>
                      <a:pt x="12" y="37"/>
                    </a:cubicBezTo>
                    <a:cubicBezTo>
                      <a:pt x="13" y="40"/>
                      <a:pt x="15" y="43"/>
                      <a:pt x="14" y="46"/>
                    </a:cubicBezTo>
                    <a:cubicBezTo>
                      <a:pt x="14" y="49"/>
                      <a:pt x="10" y="52"/>
                      <a:pt x="14" y="54"/>
                    </a:cubicBezTo>
                    <a:cubicBezTo>
                      <a:pt x="17" y="55"/>
                      <a:pt x="22" y="55"/>
                      <a:pt x="24" y="52"/>
                    </a:cubicBezTo>
                    <a:cubicBezTo>
                      <a:pt x="30" y="39"/>
                      <a:pt x="37" y="27"/>
                      <a:pt x="47" y="17"/>
                    </a:cubicBezTo>
                    <a:cubicBezTo>
                      <a:pt x="48" y="16"/>
                      <a:pt x="47" y="13"/>
                      <a:pt x="47" y="9"/>
                    </a:cubicBezTo>
                    <a:cubicBezTo>
                      <a:pt x="36" y="14"/>
                      <a:pt x="28" y="18"/>
                      <a:pt x="22"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3" name="Freeform 32">
                <a:extLst>
                  <a:ext uri="{FF2B5EF4-FFF2-40B4-BE49-F238E27FC236}">
                    <a16:creationId xmlns:a16="http://schemas.microsoft.com/office/drawing/2014/main" id="{1AF3F115-1753-4810-B0B7-22500F4AF091}"/>
                  </a:ext>
                </a:extLst>
              </p:cNvPr>
              <p:cNvSpPr>
                <a:spLocks/>
              </p:cNvSpPr>
              <p:nvPr/>
            </p:nvSpPr>
            <p:spPr bwMode="auto">
              <a:xfrm>
                <a:off x="3564600" y="2053138"/>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4" name="Freeform 33">
                <a:extLst>
                  <a:ext uri="{FF2B5EF4-FFF2-40B4-BE49-F238E27FC236}">
                    <a16:creationId xmlns:a16="http://schemas.microsoft.com/office/drawing/2014/main" id="{04476788-D478-4AE4-90BC-1C9BBFE009CE}"/>
                  </a:ext>
                </a:extLst>
              </p:cNvPr>
              <p:cNvSpPr>
                <a:spLocks/>
              </p:cNvSpPr>
              <p:nvPr/>
            </p:nvSpPr>
            <p:spPr bwMode="auto">
              <a:xfrm>
                <a:off x="2906989" y="1669081"/>
                <a:ext cx="164402" cy="83549"/>
              </a:xfrm>
              <a:custGeom>
                <a:avLst/>
                <a:gdLst>
                  <a:gd name="T0" fmla="*/ 13 w 69"/>
                  <a:gd name="T1" fmla="*/ 32 h 35"/>
                  <a:gd name="T2" fmla="*/ 21 w 69"/>
                  <a:gd name="T3" fmla="*/ 33 h 35"/>
                  <a:gd name="T4" fmla="*/ 39 w 69"/>
                  <a:gd name="T5" fmla="*/ 23 h 35"/>
                  <a:gd name="T6" fmla="*/ 48 w 69"/>
                  <a:gd name="T7" fmla="*/ 22 h 35"/>
                  <a:gd name="T8" fmla="*/ 57 w 69"/>
                  <a:gd name="T9" fmla="*/ 24 h 35"/>
                  <a:gd name="T10" fmla="*/ 68 w 69"/>
                  <a:gd name="T11" fmla="*/ 4 h 35"/>
                  <a:gd name="T12" fmla="*/ 57 w 69"/>
                  <a:gd name="T13" fmla="*/ 4 h 35"/>
                  <a:gd name="T14" fmla="*/ 45 w 69"/>
                  <a:gd name="T15" fmla="*/ 3 h 35"/>
                  <a:gd name="T16" fmla="*/ 35 w 69"/>
                  <a:gd name="T17" fmla="*/ 7 h 35"/>
                  <a:gd name="T18" fmla="*/ 11 w 69"/>
                  <a:gd name="T19" fmla="*/ 22 h 35"/>
                  <a:gd name="T20" fmla="*/ 1 w 69"/>
                  <a:gd name="T21" fmla="*/ 30 h 35"/>
                  <a:gd name="T22" fmla="*/ 13 w 69"/>
                  <a:gd name="T23"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35">
                    <a:moveTo>
                      <a:pt x="13" y="32"/>
                    </a:moveTo>
                    <a:cubicBezTo>
                      <a:pt x="16" y="32"/>
                      <a:pt x="18" y="33"/>
                      <a:pt x="21" y="33"/>
                    </a:cubicBezTo>
                    <a:cubicBezTo>
                      <a:pt x="29" y="34"/>
                      <a:pt x="37" y="35"/>
                      <a:pt x="39" y="23"/>
                    </a:cubicBezTo>
                    <a:cubicBezTo>
                      <a:pt x="41" y="12"/>
                      <a:pt x="44" y="16"/>
                      <a:pt x="48" y="22"/>
                    </a:cubicBezTo>
                    <a:cubicBezTo>
                      <a:pt x="51" y="27"/>
                      <a:pt x="53" y="27"/>
                      <a:pt x="57" y="24"/>
                    </a:cubicBezTo>
                    <a:cubicBezTo>
                      <a:pt x="64" y="18"/>
                      <a:pt x="69" y="12"/>
                      <a:pt x="68" y="4"/>
                    </a:cubicBezTo>
                    <a:cubicBezTo>
                      <a:pt x="68" y="0"/>
                      <a:pt x="61" y="1"/>
                      <a:pt x="57" y="4"/>
                    </a:cubicBezTo>
                    <a:cubicBezTo>
                      <a:pt x="53" y="6"/>
                      <a:pt x="49" y="5"/>
                      <a:pt x="45" y="3"/>
                    </a:cubicBezTo>
                    <a:cubicBezTo>
                      <a:pt x="41" y="1"/>
                      <a:pt x="38" y="5"/>
                      <a:pt x="35" y="7"/>
                    </a:cubicBezTo>
                    <a:cubicBezTo>
                      <a:pt x="28" y="13"/>
                      <a:pt x="20" y="19"/>
                      <a:pt x="11" y="22"/>
                    </a:cubicBezTo>
                    <a:cubicBezTo>
                      <a:pt x="6" y="23"/>
                      <a:pt x="0" y="24"/>
                      <a:pt x="1" y="30"/>
                    </a:cubicBezTo>
                    <a:cubicBezTo>
                      <a:pt x="2" y="35"/>
                      <a:pt x="9" y="31"/>
                      <a:pt x="13" y="3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5" name="Freeform 34">
                <a:extLst>
                  <a:ext uri="{FF2B5EF4-FFF2-40B4-BE49-F238E27FC236}">
                    <a16:creationId xmlns:a16="http://schemas.microsoft.com/office/drawing/2014/main" id="{F112107C-F2B7-4EA5-A876-0290D84FEA08}"/>
                  </a:ext>
                </a:extLst>
              </p:cNvPr>
              <p:cNvSpPr>
                <a:spLocks/>
              </p:cNvSpPr>
              <p:nvPr/>
            </p:nvSpPr>
            <p:spPr bwMode="auto">
              <a:xfrm>
                <a:off x="3313953" y="1566667"/>
                <a:ext cx="161708" cy="87592"/>
              </a:xfrm>
              <a:custGeom>
                <a:avLst/>
                <a:gdLst>
                  <a:gd name="T0" fmla="*/ 4 w 68"/>
                  <a:gd name="T1" fmla="*/ 12 h 37"/>
                  <a:gd name="T2" fmla="*/ 21 w 68"/>
                  <a:gd name="T3" fmla="*/ 18 h 37"/>
                  <a:gd name="T4" fmla="*/ 10 w 68"/>
                  <a:gd name="T5" fmla="*/ 28 h 37"/>
                  <a:gd name="T6" fmla="*/ 53 w 68"/>
                  <a:gd name="T7" fmla="*/ 35 h 37"/>
                  <a:gd name="T8" fmla="*/ 64 w 68"/>
                  <a:gd name="T9" fmla="*/ 33 h 37"/>
                  <a:gd name="T10" fmla="*/ 60 w 68"/>
                  <a:gd name="T11" fmla="*/ 23 h 37"/>
                  <a:gd name="T12" fmla="*/ 5 w 68"/>
                  <a:gd name="T13" fmla="*/ 3 h 37"/>
                  <a:gd name="T14" fmla="*/ 0 w 68"/>
                  <a:gd name="T15" fmla="*/ 7 h 37"/>
                  <a:gd name="T16" fmla="*/ 4 w 68"/>
                  <a:gd name="T17" fmla="*/ 1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7">
                    <a:moveTo>
                      <a:pt x="4" y="12"/>
                    </a:moveTo>
                    <a:cubicBezTo>
                      <a:pt x="9" y="15"/>
                      <a:pt x="17" y="12"/>
                      <a:pt x="21" y="18"/>
                    </a:cubicBezTo>
                    <a:cubicBezTo>
                      <a:pt x="19" y="23"/>
                      <a:pt x="11" y="19"/>
                      <a:pt x="10" y="28"/>
                    </a:cubicBezTo>
                    <a:cubicBezTo>
                      <a:pt x="26" y="22"/>
                      <a:pt x="40" y="27"/>
                      <a:pt x="53" y="35"/>
                    </a:cubicBezTo>
                    <a:cubicBezTo>
                      <a:pt x="56" y="37"/>
                      <a:pt x="61" y="36"/>
                      <a:pt x="64" y="33"/>
                    </a:cubicBezTo>
                    <a:cubicBezTo>
                      <a:pt x="68" y="27"/>
                      <a:pt x="62" y="25"/>
                      <a:pt x="60" y="23"/>
                    </a:cubicBezTo>
                    <a:cubicBezTo>
                      <a:pt x="44" y="11"/>
                      <a:pt x="27" y="0"/>
                      <a:pt x="5" y="3"/>
                    </a:cubicBezTo>
                    <a:cubicBezTo>
                      <a:pt x="2" y="3"/>
                      <a:pt x="0" y="4"/>
                      <a:pt x="0" y="7"/>
                    </a:cubicBezTo>
                    <a:cubicBezTo>
                      <a:pt x="0" y="9"/>
                      <a:pt x="2" y="11"/>
                      <a:pt x="4" y="1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6" name="Freeform 35">
                <a:extLst>
                  <a:ext uri="{FF2B5EF4-FFF2-40B4-BE49-F238E27FC236}">
                    <a16:creationId xmlns:a16="http://schemas.microsoft.com/office/drawing/2014/main" id="{AA406F67-8003-46CA-B27C-DC203459E156}"/>
                  </a:ext>
                </a:extLst>
              </p:cNvPr>
              <p:cNvSpPr>
                <a:spLocks/>
              </p:cNvSpPr>
              <p:nvPr/>
            </p:nvSpPr>
            <p:spPr bwMode="auto">
              <a:xfrm>
                <a:off x="8309375" y="4186332"/>
                <a:ext cx="227738" cy="86244"/>
              </a:xfrm>
              <a:custGeom>
                <a:avLst/>
                <a:gdLst>
                  <a:gd name="T0" fmla="*/ 96 w 96"/>
                  <a:gd name="T1" fmla="*/ 33 h 36"/>
                  <a:gd name="T2" fmla="*/ 74 w 96"/>
                  <a:gd name="T3" fmla="*/ 24 h 36"/>
                  <a:gd name="T4" fmla="*/ 53 w 96"/>
                  <a:gd name="T5" fmla="*/ 15 h 36"/>
                  <a:gd name="T6" fmla="*/ 30 w 96"/>
                  <a:gd name="T7" fmla="*/ 11 h 36"/>
                  <a:gd name="T8" fmla="*/ 0 w 96"/>
                  <a:gd name="T9" fmla="*/ 14 h 36"/>
                  <a:gd name="T10" fmla="*/ 35 w 96"/>
                  <a:gd name="T11" fmla="*/ 21 h 36"/>
                  <a:gd name="T12" fmla="*/ 41 w 96"/>
                  <a:gd name="T13" fmla="*/ 24 h 36"/>
                  <a:gd name="T14" fmla="*/ 96 w 96"/>
                  <a:gd name="T15" fmla="*/ 3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36">
                    <a:moveTo>
                      <a:pt x="96" y="33"/>
                    </a:moveTo>
                    <a:cubicBezTo>
                      <a:pt x="88" y="24"/>
                      <a:pt x="76" y="30"/>
                      <a:pt x="74" y="24"/>
                    </a:cubicBezTo>
                    <a:cubicBezTo>
                      <a:pt x="69" y="13"/>
                      <a:pt x="61" y="16"/>
                      <a:pt x="53" y="15"/>
                    </a:cubicBezTo>
                    <a:cubicBezTo>
                      <a:pt x="45" y="14"/>
                      <a:pt x="38" y="14"/>
                      <a:pt x="30" y="11"/>
                    </a:cubicBezTo>
                    <a:cubicBezTo>
                      <a:pt x="21" y="7"/>
                      <a:pt x="9" y="0"/>
                      <a:pt x="0" y="14"/>
                    </a:cubicBezTo>
                    <a:cubicBezTo>
                      <a:pt x="11" y="19"/>
                      <a:pt x="21" y="26"/>
                      <a:pt x="35" y="21"/>
                    </a:cubicBezTo>
                    <a:cubicBezTo>
                      <a:pt x="36" y="21"/>
                      <a:pt x="39" y="23"/>
                      <a:pt x="41" y="24"/>
                    </a:cubicBezTo>
                    <a:cubicBezTo>
                      <a:pt x="57" y="36"/>
                      <a:pt x="76" y="33"/>
                      <a:pt x="96" y="3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7" name="Freeform 36">
                <a:extLst>
                  <a:ext uri="{FF2B5EF4-FFF2-40B4-BE49-F238E27FC236}">
                    <a16:creationId xmlns:a16="http://schemas.microsoft.com/office/drawing/2014/main" id="{EA657EBD-9F5A-498A-A35F-948392E6DC5F}"/>
                  </a:ext>
                </a:extLst>
              </p:cNvPr>
              <p:cNvSpPr>
                <a:spLocks/>
              </p:cNvSpPr>
              <p:nvPr/>
            </p:nvSpPr>
            <p:spPr bwMode="auto">
              <a:xfrm>
                <a:off x="8170575" y="1570710"/>
                <a:ext cx="142841" cy="83549"/>
              </a:xfrm>
              <a:custGeom>
                <a:avLst/>
                <a:gdLst>
                  <a:gd name="T0" fmla="*/ 52 w 60"/>
                  <a:gd name="T1" fmla="*/ 24 h 35"/>
                  <a:gd name="T2" fmla="*/ 56 w 60"/>
                  <a:gd name="T3" fmla="*/ 14 h 35"/>
                  <a:gd name="T4" fmla="*/ 6 w 60"/>
                  <a:gd name="T5" fmla="*/ 18 h 35"/>
                  <a:gd name="T6" fmla="*/ 0 w 60"/>
                  <a:gd name="T7" fmla="*/ 30 h 35"/>
                  <a:gd name="T8" fmla="*/ 52 w 60"/>
                  <a:gd name="T9" fmla="*/ 24 h 35"/>
                </a:gdLst>
                <a:ahLst/>
                <a:cxnLst>
                  <a:cxn ang="0">
                    <a:pos x="T0" y="T1"/>
                  </a:cxn>
                  <a:cxn ang="0">
                    <a:pos x="T2" y="T3"/>
                  </a:cxn>
                  <a:cxn ang="0">
                    <a:pos x="T4" y="T5"/>
                  </a:cxn>
                  <a:cxn ang="0">
                    <a:pos x="T6" y="T7"/>
                  </a:cxn>
                  <a:cxn ang="0">
                    <a:pos x="T8" y="T9"/>
                  </a:cxn>
                </a:cxnLst>
                <a:rect l="0" t="0" r="r" b="b"/>
                <a:pathLst>
                  <a:path w="60" h="35">
                    <a:moveTo>
                      <a:pt x="52" y="24"/>
                    </a:moveTo>
                    <a:cubicBezTo>
                      <a:pt x="57" y="23"/>
                      <a:pt x="60" y="19"/>
                      <a:pt x="56" y="14"/>
                    </a:cubicBezTo>
                    <a:cubicBezTo>
                      <a:pt x="43" y="0"/>
                      <a:pt x="16" y="3"/>
                      <a:pt x="6" y="18"/>
                    </a:cubicBezTo>
                    <a:cubicBezTo>
                      <a:pt x="4" y="22"/>
                      <a:pt x="2" y="25"/>
                      <a:pt x="0" y="30"/>
                    </a:cubicBezTo>
                    <a:cubicBezTo>
                      <a:pt x="19" y="35"/>
                      <a:pt x="35" y="27"/>
                      <a:pt x="52" y="2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8" name="Freeform 37">
                <a:extLst>
                  <a:ext uri="{FF2B5EF4-FFF2-40B4-BE49-F238E27FC236}">
                    <a16:creationId xmlns:a16="http://schemas.microsoft.com/office/drawing/2014/main" id="{22C5CDD9-9EFE-4971-9DEB-A9FD42D90F95}"/>
                  </a:ext>
                </a:extLst>
              </p:cNvPr>
              <p:cNvSpPr>
                <a:spLocks/>
              </p:cNvSpPr>
              <p:nvPr/>
            </p:nvSpPr>
            <p:spPr bwMode="auto">
              <a:xfrm>
                <a:off x="9131389" y="2888627"/>
                <a:ext cx="145537" cy="114543"/>
              </a:xfrm>
              <a:custGeom>
                <a:avLst/>
                <a:gdLst>
                  <a:gd name="T0" fmla="*/ 19 w 61"/>
                  <a:gd name="T1" fmla="*/ 8 h 48"/>
                  <a:gd name="T2" fmla="*/ 8 w 61"/>
                  <a:gd name="T3" fmla="*/ 29 h 48"/>
                  <a:gd name="T4" fmla="*/ 6 w 61"/>
                  <a:gd name="T5" fmla="*/ 48 h 48"/>
                  <a:gd name="T6" fmla="*/ 21 w 61"/>
                  <a:gd name="T7" fmla="*/ 37 h 48"/>
                  <a:gd name="T8" fmla="*/ 29 w 61"/>
                  <a:gd name="T9" fmla="*/ 41 h 48"/>
                  <a:gd name="T10" fmla="*/ 57 w 61"/>
                  <a:gd name="T11" fmla="*/ 25 h 48"/>
                  <a:gd name="T12" fmla="*/ 55 w 61"/>
                  <a:gd name="T13" fmla="*/ 17 h 48"/>
                  <a:gd name="T14" fmla="*/ 26 w 61"/>
                  <a:gd name="T15" fmla="*/ 4 h 48"/>
                  <a:gd name="T16" fmla="*/ 21 w 61"/>
                  <a:gd name="T17" fmla="*/ 2 h 48"/>
                  <a:gd name="T18" fmla="*/ 19 w 61"/>
                  <a:gd name="T19"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48">
                    <a:moveTo>
                      <a:pt x="19" y="8"/>
                    </a:moveTo>
                    <a:cubicBezTo>
                      <a:pt x="18" y="16"/>
                      <a:pt x="17" y="24"/>
                      <a:pt x="8" y="29"/>
                    </a:cubicBezTo>
                    <a:cubicBezTo>
                      <a:pt x="1" y="33"/>
                      <a:pt x="0" y="40"/>
                      <a:pt x="6" y="48"/>
                    </a:cubicBezTo>
                    <a:cubicBezTo>
                      <a:pt x="4" y="33"/>
                      <a:pt x="14" y="38"/>
                      <a:pt x="21" y="37"/>
                    </a:cubicBezTo>
                    <a:cubicBezTo>
                      <a:pt x="25" y="37"/>
                      <a:pt x="28" y="41"/>
                      <a:pt x="29" y="41"/>
                    </a:cubicBezTo>
                    <a:cubicBezTo>
                      <a:pt x="36" y="32"/>
                      <a:pt x="49" y="33"/>
                      <a:pt x="57" y="25"/>
                    </a:cubicBezTo>
                    <a:cubicBezTo>
                      <a:pt x="61" y="20"/>
                      <a:pt x="57" y="17"/>
                      <a:pt x="55" y="17"/>
                    </a:cubicBezTo>
                    <a:cubicBezTo>
                      <a:pt x="40" y="24"/>
                      <a:pt x="34" y="11"/>
                      <a:pt x="26" y="4"/>
                    </a:cubicBezTo>
                    <a:cubicBezTo>
                      <a:pt x="25" y="3"/>
                      <a:pt x="24" y="0"/>
                      <a:pt x="21" y="2"/>
                    </a:cubicBezTo>
                    <a:cubicBezTo>
                      <a:pt x="19" y="3"/>
                      <a:pt x="19" y="5"/>
                      <a:pt x="19"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9" name="Freeform 38">
                <a:extLst>
                  <a:ext uri="{FF2B5EF4-FFF2-40B4-BE49-F238E27FC236}">
                    <a16:creationId xmlns:a16="http://schemas.microsoft.com/office/drawing/2014/main" id="{0D4F8FC4-BB65-483A-B449-DF028CB18791}"/>
                  </a:ext>
                </a:extLst>
              </p:cNvPr>
              <p:cNvSpPr>
                <a:spLocks/>
              </p:cNvSpPr>
              <p:nvPr/>
            </p:nvSpPr>
            <p:spPr bwMode="auto">
              <a:xfrm>
                <a:off x="8613924" y="4062355"/>
                <a:ext cx="109154" cy="111847"/>
              </a:xfrm>
              <a:custGeom>
                <a:avLst/>
                <a:gdLst>
                  <a:gd name="T0" fmla="*/ 7 w 46"/>
                  <a:gd name="T1" fmla="*/ 17 h 47"/>
                  <a:gd name="T2" fmla="*/ 8 w 46"/>
                  <a:gd name="T3" fmla="*/ 36 h 47"/>
                  <a:gd name="T4" fmla="*/ 20 w 46"/>
                  <a:gd name="T5" fmla="*/ 29 h 47"/>
                  <a:gd name="T6" fmla="*/ 27 w 46"/>
                  <a:gd name="T7" fmla="*/ 40 h 47"/>
                  <a:gd name="T8" fmla="*/ 34 w 46"/>
                  <a:gd name="T9" fmla="*/ 45 h 47"/>
                  <a:gd name="T10" fmla="*/ 38 w 46"/>
                  <a:gd name="T11" fmla="*/ 37 h 47"/>
                  <a:gd name="T12" fmla="*/ 36 w 46"/>
                  <a:gd name="T13" fmla="*/ 25 h 47"/>
                  <a:gd name="T14" fmla="*/ 39 w 46"/>
                  <a:gd name="T15" fmla="*/ 14 h 47"/>
                  <a:gd name="T16" fmla="*/ 46 w 46"/>
                  <a:gd name="T17" fmla="*/ 8 h 47"/>
                  <a:gd name="T18" fmla="*/ 14 w 46"/>
                  <a:gd name="T19" fmla="*/ 5 h 47"/>
                  <a:gd name="T20" fmla="*/ 7 w 46"/>
                  <a:gd name="T21"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7">
                    <a:moveTo>
                      <a:pt x="7" y="17"/>
                    </a:moveTo>
                    <a:cubicBezTo>
                      <a:pt x="2" y="24"/>
                      <a:pt x="0" y="30"/>
                      <a:pt x="8" y="36"/>
                    </a:cubicBezTo>
                    <a:cubicBezTo>
                      <a:pt x="17" y="43"/>
                      <a:pt x="14" y="28"/>
                      <a:pt x="20" y="29"/>
                    </a:cubicBezTo>
                    <a:cubicBezTo>
                      <a:pt x="25" y="31"/>
                      <a:pt x="24" y="36"/>
                      <a:pt x="27" y="40"/>
                    </a:cubicBezTo>
                    <a:cubicBezTo>
                      <a:pt x="29" y="42"/>
                      <a:pt x="30" y="47"/>
                      <a:pt x="34" y="45"/>
                    </a:cubicBezTo>
                    <a:cubicBezTo>
                      <a:pt x="38" y="44"/>
                      <a:pt x="41" y="40"/>
                      <a:pt x="38" y="37"/>
                    </a:cubicBezTo>
                    <a:cubicBezTo>
                      <a:pt x="36" y="33"/>
                      <a:pt x="41" y="29"/>
                      <a:pt x="36" y="25"/>
                    </a:cubicBezTo>
                    <a:cubicBezTo>
                      <a:pt x="29" y="20"/>
                      <a:pt x="35" y="16"/>
                      <a:pt x="39" y="14"/>
                    </a:cubicBezTo>
                    <a:cubicBezTo>
                      <a:pt x="41" y="12"/>
                      <a:pt x="46" y="13"/>
                      <a:pt x="46" y="8"/>
                    </a:cubicBezTo>
                    <a:cubicBezTo>
                      <a:pt x="36" y="0"/>
                      <a:pt x="22" y="25"/>
                      <a:pt x="14" y="5"/>
                    </a:cubicBezTo>
                    <a:cubicBezTo>
                      <a:pt x="6" y="6"/>
                      <a:pt x="11" y="14"/>
                      <a:pt x="7" y="1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0" name="Freeform 39">
                <a:extLst>
                  <a:ext uri="{FF2B5EF4-FFF2-40B4-BE49-F238E27FC236}">
                    <a16:creationId xmlns:a16="http://schemas.microsoft.com/office/drawing/2014/main" id="{2008A788-8E9E-4EEC-A7F6-B12C86B6C035}"/>
                  </a:ext>
                </a:extLst>
              </p:cNvPr>
              <p:cNvSpPr>
                <a:spLocks/>
              </p:cNvSpPr>
              <p:nvPr/>
            </p:nvSpPr>
            <p:spPr bwMode="auto">
              <a:xfrm>
                <a:off x="3846242" y="3484250"/>
                <a:ext cx="207525" cy="88939"/>
              </a:xfrm>
              <a:custGeom>
                <a:avLst/>
                <a:gdLst>
                  <a:gd name="T0" fmla="*/ 22 w 87"/>
                  <a:gd name="T1" fmla="*/ 4 h 37"/>
                  <a:gd name="T2" fmla="*/ 0 w 87"/>
                  <a:gd name="T3" fmla="*/ 9 h 37"/>
                  <a:gd name="T4" fmla="*/ 7 w 87"/>
                  <a:gd name="T5" fmla="*/ 7 h 37"/>
                  <a:gd name="T6" fmla="*/ 52 w 87"/>
                  <a:gd name="T7" fmla="*/ 29 h 37"/>
                  <a:gd name="T8" fmla="*/ 77 w 87"/>
                  <a:gd name="T9" fmla="*/ 36 h 37"/>
                  <a:gd name="T10" fmla="*/ 85 w 87"/>
                  <a:gd name="T11" fmla="*/ 33 h 37"/>
                  <a:gd name="T12" fmla="*/ 79 w 87"/>
                  <a:gd name="T13" fmla="*/ 26 h 37"/>
                  <a:gd name="T14" fmla="*/ 22 w 87"/>
                  <a:gd name="T15" fmla="*/ 4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37">
                    <a:moveTo>
                      <a:pt x="22" y="4"/>
                    </a:moveTo>
                    <a:cubicBezTo>
                      <a:pt x="15" y="1"/>
                      <a:pt x="6" y="0"/>
                      <a:pt x="0" y="9"/>
                    </a:cubicBezTo>
                    <a:cubicBezTo>
                      <a:pt x="2" y="7"/>
                      <a:pt x="5" y="5"/>
                      <a:pt x="7" y="7"/>
                    </a:cubicBezTo>
                    <a:cubicBezTo>
                      <a:pt x="21" y="17"/>
                      <a:pt x="40" y="16"/>
                      <a:pt x="52" y="29"/>
                    </a:cubicBezTo>
                    <a:cubicBezTo>
                      <a:pt x="59" y="37"/>
                      <a:pt x="68" y="36"/>
                      <a:pt x="77" y="36"/>
                    </a:cubicBezTo>
                    <a:cubicBezTo>
                      <a:pt x="80" y="36"/>
                      <a:pt x="84" y="37"/>
                      <a:pt x="85" y="33"/>
                    </a:cubicBezTo>
                    <a:cubicBezTo>
                      <a:pt x="87" y="28"/>
                      <a:pt x="82" y="28"/>
                      <a:pt x="79" y="26"/>
                    </a:cubicBezTo>
                    <a:cubicBezTo>
                      <a:pt x="60" y="19"/>
                      <a:pt x="41" y="10"/>
                      <a:pt x="22"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1" name="Freeform 40">
                <a:extLst>
                  <a:ext uri="{FF2B5EF4-FFF2-40B4-BE49-F238E27FC236}">
                    <a16:creationId xmlns:a16="http://schemas.microsoft.com/office/drawing/2014/main" id="{E57B276B-44CB-401F-A4E3-71130F139924}"/>
                  </a:ext>
                </a:extLst>
              </p:cNvPr>
              <p:cNvSpPr>
                <a:spLocks/>
              </p:cNvSpPr>
              <p:nvPr/>
            </p:nvSpPr>
            <p:spPr bwMode="auto">
              <a:xfrm>
                <a:off x="8694778" y="3823835"/>
                <a:ext cx="130714" cy="97025"/>
              </a:xfrm>
              <a:custGeom>
                <a:avLst/>
                <a:gdLst>
                  <a:gd name="T0" fmla="*/ 46 w 55"/>
                  <a:gd name="T1" fmla="*/ 10 h 41"/>
                  <a:gd name="T2" fmla="*/ 34 w 55"/>
                  <a:gd name="T3" fmla="*/ 6 h 41"/>
                  <a:gd name="T4" fmla="*/ 22 w 55"/>
                  <a:gd name="T5" fmla="*/ 14 h 41"/>
                  <a:gd name="T6" fmla="*/ 0 w 55"/>
                  <a:gd name="T7" fmla="*/ 27 h 41"/>
                  <a:gd name="T8" fmla="*/ 24 w 55"/>
                  <a:gd name="T9" fmla="*/ 36 h 41"/>
                  <a:gd name="T10" fmla="*/ 34 w 55"/>
                  <a:gd name="T11" fmla="*/ 41 h 41"/>
                  <a:gd name="T12" fmla="*/ 36 w 55"/>
                  <a:gd name="T13" fmla="*/ 34 h 41"/>
                  <a:gd name="T14" fmla="*/ 38 w 55"/>
                  <a:gd name="T15" fmla="*/ 29 h 41"/>
                  <a:gd name="T16" fmla="*/ 46 w 55"/>
                  <a:gd name="T17"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41">
                    <a:moveTo>
                      <a:pt x="46" y="10"/>
                    </a:moveTo>
                    <a:cubicBezTo>
                      <a:pt x="45" y="0"/>
                      <a:pt x="40" y="2"/>
                      <a:pt x="34" y="6"/>
                    </a:cubicBezTo>
                    <a:cubicBezTo>
                      <a:pt x="30" y="9"/>
                      <a:pt x="28" y="17"/>
                      <a:pt x="22" y="14"/>
                    </a:cubicBezTo>
                    <a:cubicBezTo>
                      <a:pt x="10" y="9"/>
                      <a:pt x="7" y="18"/>
                      <a:pt x="0" y="27"/>
                    </a:cubicBezTo>
                    <a:cubicBezTo>
                      <a:pt x="14" y="22"/>
                      <a:pt x="23" y="20"/>
                      <a:pt x="24" y="36"/>
                    </a:cubicBezTo>
                    <a:cubicBezTo>
                      <a:pt x="24" y="41"/>
                      <a:pt x="30" y="41"/>
                      <a:pt x="34" y="41"/>
                    </a:cubicBezTo>
                    <a:cubicBezTo>
                      <a:pt x="41" y="40"/>
                      <a:pt x="36" y="37"/>
                      <a:pt x="36" y="34"/>
                    </a:cubicBezTo>
                    <a:cubicBezTo>
                      <a:pt x="35" y="32"/>
                      <a:pt x="36" y="30"/>
                      <a:pt x="38" y="29"/>
                    </a:cubicBezTo>
                    <a:cubicBezTo>
                      <a:pt x="55" y="28"/>
                      <a:pt x="46" y="17"/>
                      <a:pt x="46" y="1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2" name="Freeform 41">
                <a:extLst>
                  <a:ext uri="{FF2B5EF4-FFF2-40B4-BE49-F238E27FC236}">
                    <a16:creationId xmlns:a16="http://schemas.microsoft.com/office/drawing/2014/main" id="{2DAB554E-D9A3-41EF-961A-4F39D5FCA7CE}"/>
                  </a:ext>
                </a:extLst>
              </p:cNvPr>
              <p:cNvSpPr>
                <a:spLocks/>
              </p:cNvSpPr>
              <p:nvPr/>
            </p:nvSpPr>
            <p:spPr bwMode="auto">
              <a:xfrm>
                <a:off x="9243236" y="5087852"/>
                <a:ext cx="80854" cy="98372"/>
              </a:xfrm>
              <a:custGeom>
                <a:avLst/>
                <a:gdLst>
                  <a:gd name="T0" fmla="*/ 22 w 34"/>
                  <a:gd name="T1" fmla="*/ 6 h 41"/>
                  <a:gd name="T2" fmla="*/ 0 w 34"/>
                  <a:gd name="T3" fmla="*/ 5 h 41"/>
                  <a:gd name="T4" fmla="*/ 4 w 34"/>
                  <a:gd name="T5" fmla="*/ 27 h 41"/>
                  <a:gd name="T6" fmla="*/ 18 w 34"/>
                  <a:gd name="T7" fmla="*/ 38 h 41"/>
                  <a:gd name="T8" fmla="*/ 34 w 34"/>
                  <a:gd name="T9" fmla="*/ 14 h 41"/>
                  <a:gd name="T10" fmla="*/ 22 w 34"/>
                  <a:gd name="T11" fmla="*/ 6 h 41"/>
                </a:gdLst>
                <a:ahLst/>
                <a:cxnLst>
                  <a:cxn ang="0">
                    <a:pos x="T0" y="T1"/>
                  </a:cxn>
                  <a:cxn ang="0">
                    <a:pos x="T2" y="T3"/>
                  </a:cxn>
                  <a:cxn ang="0">
                    <a:pos x="T4" y="T5"/>
                  </a:cxn>
                  <a:cxn ang="0">
                    <a:pos x="T6" y="T7"/>
                  </a:cxn>
                  <a:cxn ang="0">
                    <a:pos x="T8" y="T9"/>
                  </a:cxn>
                  <a:cxn ang="0">
                    <a:pos x="T10" y="T11"/>
                  </a:cxn>
                </a:cxnLst>
                <a:rect l="0" t="0" r="r" b="b"/>
                <a:pathLst>
                  <a:path w="34" h="41">
                    <a:moveTo>
                      <a:pt x="22" y="6"/>
                    </a:moveTo>
                    <a:cubicBezTo>
                      <a:pt x="14" y="12"/>
                      <a:pt x="8" y="8"/>
                      <a:pt x="0" y="5"/>
                    </a:cubicBezTo>
                    <a:cubicBezTo>
                      <a:pt x="1" y="14"/>
                      <a:pt x="3" y="20"/>
                      <a:pt x="4" y="27"/>
                    </a:cubicBezTo>
                    <a:cubicBezTo>
                      <a:pt x="4" y="34"/>
                      <a:pt x="12" y="41"/>
                      <a:pt x="18" y="38"/>
                    </a:cubicBezTo>
                    <a:cubicBezTo>
                      <a:pt x="26" y="33"/>
                      <a:pt x="34" y="25"/>
                      <a:pt x="34" y="14"/>
                    </a:cubicBezTo>
                    <a:cubicBezTo>
                      <a:pt x="34" y="6"/>
                      <a:pt x="29" y="0"/>
                      <a:pt x="22" y="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3" name="Freeform 42">
                <a:extLst>
                  <a:ext uri="{FF2B5EF4-FFF2-40B4-BE49-F238E27FC236}">
                    <a16:creationId xmlns:a16="http://schemas.microsoft.com/office/drawing/2014/main" id="{72F0B32D-5336-450F-9CD3-FF744870AC13}"/>
                  </a:ext>
                </a:extLst>
              </p:cNvPr>
              <p:cNvSpPr>
                <a:spLocks/>
              </p:cNvSpPr>
              <p:nvPr/>
            </p:nvSpPr>
            <p:spPr bwMode="auto">
              <a:xfrm>
                <a:off x="8638181" y="3610921"/>
                <a:ext cx="74116" cy="119933"/>
              </a:xfrm>
              <a:custGeom>
                <a:avLst/>
                <a:gdLst>
                  <a:gd name="T0" fmla="*/ 7 w 31"/>
                  <a:gd name="T1" fmla="*/ 25 h 50"/>
                  <a:gd name="T2" fmla="*/ 12 w 31"/>
                  <a:gd name="T3" fmla="*/ 44 h 50"/>
                  <a:gd name="T4" fmla="*/ 23 w 31"/>
                  <a:gd name="T5" fmla="*/ 46 h 50"/>
                  <a:gd name="T6" fmla="*/ 29 w 31"/>
                  <a:gd name="T7" fmla="*/ 17 h 50"/>
                  <a:gd name="T8" fmla="*/ 19 w 31"/>
                  <a:gd name="T9" fmla="*/ 1 h 50"/>
                  <a:gd name="T10" fmla="*/ 11 w 31"/>
                  <a:gd name="T11" fmla="*/ 13 h 50"/>
                  <a:gd name="T12" fmla="*/ 7 w 31"/>
                  <a:gd name="T13" fmla="*/ 25 h 50"/>
                </a:gdLst>
                <a:ahLst/>
                <a:cxnLst>
                  <a:cxn ang="0">
                    <a:pos x="T0" y="T1"/>
                  </a:cxn>
                  <a:cxn ang="0">
                    <a:pos x="T2" y="T3"/>
                  </a:cxn>
                  <a:cxn ang="0">
                    <a:pos x="T4" y="T5"/>
                  </a:cxn>
                  <a:cxn ang="0">
                    <a:pos x="T6" y="T7"/>
                  </a:cxn>
                  <a:cxn ang="0">
                    <a:pos x="T8" y="T9"/>
                  </a:cxn>
                  <a:cxn ang="0">
                    <a:pos x="T10" y="T11"/>
                  </a:cxn>
                  <a:cxn ang="0">
                    <a:pos x="T12" y="T13"/>
                  </a:cxn>
                </a:cxnLst>
                <a:rect l="0" t="0" r="r" b="b"/>
                <a:pathLst>
                  <a:path w="31" h="50">
                    <a:moveTo>
                      <a:pt x="7" y="25"/>
                    </a:moveTo>
                    <a:cubicBezTo>
                      <a:pt x="0" y="33"/>
                      <a:pt x="12" y="37"/>
                      <a:pt x="12" y="44"/>
                    </a:cubicBezTo>
                    <a:cubicBezTo>
                      <a:pt x="12" y="50"/>
                      <a:pt x="19" y="45"/>
                      <a:pt x="23" y="46"/>
                    </a:cubicBezTo>
                    <a:cubicBezTo>
                      <a:pt x="22" y="36"/>
                      <a:pt x="25" y="27"/>
                      <a:pt x="29" y="17"/>
                    </a:cubicBezTo>
                    <a:cubicBezTo>
                      <a:pt x="31" y="10"/>
                      <a:pt x="29" y="2"/>
                      <a:pt x="19" y="1"/>
                    </a:cubicBezTo>
                    <a:cubicBezTo>
                      <a:pt x="8" y="0"/>
                      <a:pt x="11" y="8"/>
                      <a:pt x="11" y="13"/>
                    </a:cubicBezTo>
                    <a:cubicBezTo>
                      <a:pt x="11" y="17"/>
                      <a:pt x="11" y="21"/>
                      <a:pt x="7" y="2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4" name="Freeform 43">
                <a:extLst>
                  <a:ext uri="{FF2B5EF4-FFF2-40B4-BE49-F238E27FC236}">
                    <a16:creationId xmlns:a16="http://schemas.microsoft.com/office/drawing/2014/main" id="{86592DDA-6560-4683-B1FD-3AF1A09CCAC9}"/>
                  </a:ext>
                </a:extLst>
              </p:cNvPr>
              <p:cNvSpPr>
                <a:spLocks/>
              </p:cNvSpPr>
              <p:nvPr/>
            </p:nvSpPr>
            <p:spPr bwMode="auto">
              <a:xfrm>
                <a:off x="4060504" y="3563757"/>
                <a:ext cx="136104" cy="61987"/>
              </a:xfrm>
              <a:custGeom>
                <a:avLst/>
                <a:gdLst>
                  <a:gd name="T0" fmla="*/ 57 w 57"/>
                  <a:gd name="T1" fmla="*/ 16 h 26"/>
                  <a:gd name="T2" fmla="*/ 25 w 57"/>
                  <a:gd name="T3" fmla="*/ 5 h 26"/>
                  <a:gd name="T4" fmla="*/ 15 w 57"/>
                  <a:gd name="T5" fmla="*/ 17 h 26"/>
                  <a:gd name="T6" fmla="*/ 0 w 57"/>
                  <a:gd name="T7" fmla="*/ 18 h 26"/>
                  <a:gd name="T8" fmla="*/ 57 w 57"/>
                  <a:gd name="T9" fmla="*/ 16 h 26"/>
                </a:gdLst>
                <a:ahLst/>
                <a:cxnLst>
                  <a:cxn ang="0">
                    <a:pos x="T0" y="T1"/>
                  </a:cxn>
                  <a:cxn ang="0">
                    <a:pos x="T2" y="T3"/>
                  </a:cxn>
                  <a:cxn ang="0">
                    <a:pos x="T4" y="T5"/>
                  </a:cxn>
                  <a:cxn ang="0">
                    <a:pos x="T6" y="T7"/>
                  </a:cxn>
                  <a:cxn ang="0">
                    <a:pos x="T8" y="T9"/>
                  </a:cxn>
                </a:cxnLst>
                <a:rect l="0" t="0" r="r" b="b"/>
                <a:pathLst>
                  <a:path w="57" h="26">
                    <a:moveTo>
                      <a:pt x="57" y="16"/>
                    </a:moveTo>
                    <a:cubicBezTo>
                      <a:pt x="47" y="6"/>
                      <a:pt x="35" y="8"/>
                      <a:pt x="25" y="5"/>
                    </a:cubicBezTo>
                    <a:cubicBezTo>
                      <a:pt x="9" y="0"/>
                      <a:pt x="8" y="4"/>
                      <a:pt x="15" y="17"/>
                    </a:cubicBezTo>
                    <a:cubicBezTo>
                      <a:pt x="9" y="18"/>
                      <a:pt x="5" y="18"/>
                      <a:pt x="0" y="18"/>
                    </a:cubicBezTo>
                    <a:cubicBezTo>
                      <a:pt x="20" y="26"/>
                      <a:pt x="38" y="22"/>
                      <a:pt x="57" y="1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5" name="Freeform 44">
                <a:extLst>
                  <a:ext uri="{FF2B5EF4-FFF2-40B4-BE49-F238E27FC236}">
                    <a16:creationId xmlns:a16="http://schemas.microsoft.com/office/drawing/2014/main" id="{55D126CA-1AEC-496D-883B-0C9227549BA5}"/>
                  </a:ext>
                </a:extLst>
              </p:cNvPr>
              <p:cNvSpPr>
                <a:spLocks/>
              </p:cNvSpPr>
              <p:nvPr/>
            </p:nvSpPr>
            <p:spPr bwMode="auto">
              <a:xfrm>
                <a:off x="7715098" y="3827880"/>
                <a:ext cx="56597" cy="92982"/>
              </a:xfrm>
              <a:custGeom>
                <a:avLst/>
                <a:gdLst>
                  <a:gd name="T0" fmla="*/ 8 w 24"/>
                  <a:gd name="T1" fmla="*/ 0 h 39"/>
                  <a:gd name="T2" fmla="*/ 5 w 24"/>
                  <a:gd name="T3" fmla="*/ 1 h 39"/>
                  <a:gd name="T4" fmla="*/ 9 w 24"/>
                  <a:gd name="T5" fmla="*/ 37 h 39"/>
                  <a:gd name="T6" fmla="*/ 14 w 24"/>
                  <a:gd name="T7" fmla="*/ 38 h 39"/>
                  <a:gd name="T8" fmla="*/ 23 w 24"/>
                  <a:gd name="T9" fmla="*/ 22 h 39"/>
                  <a:gd name="T10" fmla="*/ 8 w 24"/>
                  <a:gd name="T11" fmla="*/ 0 h 39"/>
                </a:gdLst>
                <a:ahLst/>
                <a:cxnLst>
                  <a:cxn ang="0">
                    <a:pos x="T0" y="T1"/>
                  </a:cxn>
                  <a:cxn ang="0">
                    <a:pos x="T2" y="T3"/>
                  </a:cxn>
                  <a:cxn ang="0">
                    <a:pos x="T4" y="T5"/>
                  </a:cxn>
                  <a:cxn ang="0">
                    <a:pos x="T6" y="T7"/>
                  </a:cxn>
                  <a:cxn ang="0">
                    <a:pos x="T8" y="T9"/>
                  </a:cxn>
                  <a:cxn ang="0">
                    <a:pos x="T10" y="T11"/>
                  </a:cxn>
                </a:cxnLst>
                <a:rect l="0" t="0" r="r" b="b"/>
                <a:pathLst>
                  <a:path w="24" h="39">
                    <a:moveTo>
                      <a:pt x="8" y="0"/>
                    </a:moveTo>
                    <a:cubicBezTo>
                      <a:pt x="7" y="1"/>
                      <a:pt x="6" y="1"/>
                      <a:pt x="5" y="1"/>
                    </a:cubicBezTo>
                    <a:cubicBezTo>
                      <a:pt x="0" y="5"/>
                      <a:pt x="3" y="34"/>
                      <a:pt x="9" y="37"/>
                    </a:cubicBezTo>
                    <a:cubicBezTo>
                      <a:pt x="10" y="38"/>
                      <a:pt x="12" y="39"/>
                      <a:pt x="14" y="38"/>
                    </a:cubicBezTo>
                    <a:cubicBezTo>
                      <a:pt x="21" y="34"/>
                      <a:pt x="24" y="29"/>
                      <a:pt x="23" y="22"/>
                    </a:cubicBezTo>
                    <a:cubicBezTo>
                      <a:pt x="21" y="13"/>
                      <a:pt x="16" y="6"/>
                      <a:pt x="8"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6" name="Oval 45">
                <a:extLst>
                  <a:ext uri="{FF2B5EF4-FFF2-40B4-BE49-F238E27FC236}">
                    <a16:creationId xmlns:a16="http://schemas.microsoft.com/office/drawing/2014/main" id="{529A8FFC-30EC-45A3-9478-F0E1826CD9E4}"/>
                  </a:ext>
                </a:extLst>
              </p:cNvPr>
              <p:cNvSpPr>
                <a:spLocks noChangeArrowheads="1"/>
              </p:cNvSpPr>
              <p:nvPr/>
            </p:nvSpPr>
            <p:spPr bwMode="auto">
              <a:xfrm>
                <a:off x="3900145" y="1873911"/>
                <a:ext cx="1348" cy="1347"/>
              </a:xfrm>
              <a:prstGeom prst="ellipse">
                <a:avLst/>
              </a:pr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7" name="Freeform 46">
                <a:extLst>
                  <a:ext uri="{FF2B5EF4-FFF2-40B4-BE49-F238E27FC236}">
                    <a16:creationId xmlns:a16="http://schemas.microsoft.com/office/drawing/2014/main" id="{A970AB50-B4D5-4125-B9FC-708BB3F6CEF7}"/>
                  </a:ext>
                </a:extLst>
              </p:cNvPr>
              <p:cNvSpPr>
                <a:spLocks/>
              </p:cNvSpPr>
              <p:nvPr/>
            </p:nvSpPr>
            <p:spPr bwMode="auto">
              <a:xfrm>
                <a:off x="3898796" y="1841569"/>
                <a:ext cx="99719" cy="66030"/>
              </a:xfrm>
              <a:custGeom>
                <a:avLst/>
                <a:gdLst>
                  <a:gd name="T0" fmla="*/ 28 w 42"/>
                  <a:gd name="T1" fmla="*/ 26 h 28"/>
                  <a:gd name="T2" fmla="*/ 32 w 42"/>
                  <a:gd name="T3" fmla="*/ 20 h 28"/>
                  <a:gd name="T4" fmla="*/ 42 w 42"/>
                  <a:gd name="T5" fmla="*/ 18 h 28"/>
                  <a:gd name="T6" fmla="*/ 13 w 42"/>
                  <a:gd name="T7" fmla="*/ 6 h 28"/>
                  <a:gd name="T8" fmla="*/ 1 w 42"/>
                  <a:gd name="T9" fmla="*/ 14 h 28"/>
                  <a:gd name="T10" fmla="*/ 28 w 42"/>
                  <a:gd name="T11" fmla="*/ 26 h 28"/>
                </a:gdLst>
                <a:ahLst/>
                <a:cxnLst>
                  <a:cxn ang="0">
                    <a:pos x="T0" y="T1"/>
                  </a:cxn>
                  <a:cxn ang="0">
                    <a:pos x="T2" y="T3"/>
                  </a:cxn>
                  <a:cxn ang="0">
                    <a:pos x="T4" y="T5"/>
                  </a:cxn>
                  <a:cxn ang="0">
                    <a:pos x="T6" y="T7"/>
                  </a:cxn>
                  <a:cxn ang="0">
                    <a:pos x="T8" y="T9"/>
                  </a:cxn>
                  <a:cxn ang="0">
                    <a:pos x="T10" y="T11"/>
                  </a:cxn>
                </a:cxnLst>
                <a:rect l="0" t="0" r="r" b="b"/>
                <a:pathLst>
                  <a:path w="42" h="28">
                    <a:moveTo>
                      <a:pt x="28" y="26"/>
                    </a:moveTo>
                    <a:cubicBezTo>
                      <a:pt x="25" y="21"/>
                      <a:pt x="29" y="21"/>
                      <a:pt x="32" y="20"/>
                    </a:cubicBezTo>
                    <a:cubicBezTo>
                      <a:pt x="35" y="19"/>
                      <a:pt x="41" y="23"/>
                      <a:pt x="42" y="18"/>
                    </a:cubicBezTo>
                    <a:cubicBezTo>
                      <a:pt x="36" y="4"/>
                      <a:pt x="22" y="11"/>
                      <a:pt x="13" y="6"/>
                    </a:cubicBezTo>
                    <a:cubicBezTo>
                      <a:pt x="2" y="0"/>
                      <a:pt x="0" y="4"/>
                      <a:pt x="1" y="14"/>
                    </a:cubicBezTo>
                    <a:cubicBezTo>
                      <a:pt x="9" y="20"/>
                      <a:pt x="16" y="28"/>
                      <a:pt x="28" y="2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8" name="Freeform 47">
                <a:extLst>
                  <a:ext uri="{FF2B5EF4-FFF2-40B4-BE49-F238E27FC236}">
                    <a16:creationId xmlns:a16="http://schemas.microsoft.com/office/drawing/2014/main" id="{F7743529-633B-4DF6-B069-BBDCA45BE355}"/>
                  </a:ext>
                </a:extLst>
              </p:cNvPr>
              <p:cNvSpPr>
                <a:spLocks/>
              </p:cNvSpPr>
              <p:nvPr/>
            </p:nvSpPr>
            <p:spPr bwMode="auto">
              <a:xfrm>
                <a:off x="3964827" y="1903558"/>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9" name="Freeform 48">
                <a:extLst>
                  <a:ext uri="{FF2B5EF4-FFF2-40B4-BE49-F238E27FC236}">
                    <a16:creationId xmlns:a16="http://schemas.microsoft.com/office/drawing/2014/main" id="{8D6E0C1D-2FE1-413E-95C4-8B18193820D7}"/>
                  </a:ext>
                </a:extLst>
              </p:cNvPr>
              <p:cNvSpPr>
                <a:spLocks/>
              </p:cNvSpPr>
              <p:nvPr/>
            </p:nvSpPr>
            <p:spPr bwMode="auto">
              <a:xfrm>
                <a:off x="8692083" y="3703903"/>
                <a:ext cx="101068" cy="110500"/>
              </a:xfrm>
              <a:custGeom>
                <a:avLst/>
                <a:gdLst>
                  <a:gd name="T0" fmla="*/ 31 w 42"/>
                  <a:gd name="T1" fmla="*/ 46 h 46"/>
                  <a:gd name="T2" fmla="*/ 35 w 42"/>
                  <a:gd name="T3" fmla="*/ 26 h 46"/>
                  <a:gd name="T4" fmla="*/ 0 w 42"/>
                  <a:gd name="T5" fmla="*/ 7 h 46"/>
                  <a:gd name="T6" fmla="*/ 31 w 42"/>
                  <a:gd name="T7" fmla="*/ 46 h 46"/>
                </a:gdLst>
                <a:ahLst/>
                <a:cxnLst>
                  <a:cxn ang="0">
                    <a:pos x="T0" y="T1"/>
                  </a:cxn>
                  <a:cxn ang="0">
                    <a:pos x="T2" y="T3"/>
                  </a:cxn>
                  <a:cxn ang="0">
                    <a:pos x="T4" y="T5"/>
                  </a:cxn>
                  <a:cxn ang="0">
                    <a:pos x="T6" y="T7"/>
                  </a:cxn>
                </a:cxnLst>
                <a:rect l="0" t="0" r="r" b="b"/>
                <a:pathLst>
                  <a:path w="42" h="46">
                    <a:moveTo>
                      <a:pt x="31" y="46"/>
                    </a:moveTo>
                    <a:cubicBezTo>
                      <a:pt x="38" y="39"/>
                      <a:pt x="42" y="31"/>
                      <a:pt x="35" y="26"/>
                    </a:cubicBezTo>
                    <a:cubicBezTo>
                      <a:pt x="24" y="18"/>
                      <a:pt x="19" y="0"/>
                      <a:pt x="0" y="7"/>
                    </a:cubicBezTo>
                    <a:cubicBezTo>
                      <a:pt x="19" y="13"/>
                      <a:pt x="21" y="33"/>
                      <a:pt x="31" y="4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0" name="Freeform 49">
                <a:extLst>
                  <a:ext uri="{FF2B5EF4-FFF2-40B4-BE49-F238E27FC236}">
                    <a16:creationId xmlns:a16="http://schemas.microsoft.com/office/drawing/2014/main" id="{3ED09CAD-CF2C-45D0-927F-343A718FBE95}"/>
                  </a:ext>
                </a:extLst>
              </p:cNvPr>
              <p:cNvSpPr>
                <a:spLocks/>
              </p:cNvSpPr>
              <p:nvPr/>
            </p:nvSpPr>
            <p:spPr bwMode="auto">
              <a:xfrm>
                <a:off x="8692083" y="3721422"/>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1" name="Freeform 50">
                <a:extLst>
                  <a:ext uri="{FF2B5EF4-FFF2-40B4-BE49-F238E27FC236}">
                    <a16:creationId xmlns:a16="http://schemas.microsoft.com/office/drawing/2014/main" id="{6EC7FA40-62A7-4CAD-A1FC-FBD47DDA71BA}"/>
                  </a:ext>
                </a:extLst>
              </p:cNvPr>
              <p:cNvSpPr>
                <a:spLocks/>
              </p:cNvSpPr>
              <p:nvPr/>
            </p:nvSpPr>
            <p:spPr bwMode="auto">
              <a:xfrm>
                <a:off x="3487789" y="1597661"/>
                <a:ext cx="79507" cy="56597"/>
              </a:xfrm>
              <a:custGeom>
                <a:avLst/>
                <a:gdLst>
                  <a:gd name="T0" fmla="*/ 27 w 33"/>
                  <a:gd name="T1" fmla="*/ 20 h 24"/>
                  <a:gd name="T2" fmla="*/ 32 w 33"/>
                  <a:gd name="T3" fmla="*/ 15 h 24"/>
                  <a:gd name="T4" fmla="*/ 30 w 33"/>
                  <a:gd name="T5" fmla="*/ 9 h 24"/>
                  <a:gd name="T6" fmla="*/ 0 w 33"/>
                  <a:gd name="T7" fmla="*/ 3 h 24"/>
                  <a:gd name="T8" fmla="*/ 27 w 33"/>
                  <a:gd name="T9" fmla="*/ 20 h 24"/>
                </a:gdLst>
                <a:ahLst/>
                <a:cxnLst>
                  <a:cxn ang="0">
                    <a:pos x="T0" y="T1"/>
                  </a:cxn>
                  <a:cxn ang="0">
                    <a:pos x="T2" y="T3"/>
                  </a:cxn>
                  <a:cxn ang="0">
                    <a:pos x="T4" y="T5"/>
                  </a:cxn>
                  <a:cxn ang="0">
                    <a:pos x="T6" y="T7"/>
                  </a:cxn>
                  <a:cxn ang="0">
                    <a:pos x="T8" y="T9"/>
                  </a:cxn>
                </a:cxnLst>
                <a:rect l="0" t="0" r="r" b="b"/>
                <a:pathLst>
                  <a:path w="33" h="24">
                    <a:moveTo>
                      <a:pt x="27" y="20"/>
                    </a:moveTo>
                    <a:cubicBezTo>
                      <a:pt x="30" y="19"/>
                      <a:pt x="32" y="19"/>
                      <a:pt x="32" y="15"/>
                    </a:cubicBezTo>
                    <a:cubicBezTo>
                      <a:pt x="33" y="12"/>
                      <a:pt x="32" y="8"/>
                      <a:pt x="30" y="9"/>
                    </a:cubicBezTo>
                    <a:cubicBezTo>
                      <a:pt x="19" y="12"/>
                      <a:pt x="11" y="0"/>
                      <a:pt x="0" y="3"/>
                    </a:cubicBezTo>
                    <a:cubicBezTo>
                      <a:pt x="7" y="21"/>
                      <a:pt x="12" y="24"/>
                      <a:pt x="27" y="2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2" name="Freeform 51">
                <a:extLst>
                  <a:ext uri="{FF2B5EF4-FFF2-40B4-BE49-F238E27FC236}">
                    <a16:creationId xmlns:a16="http://schemas.microsoft.com/office/drawing/2014/main" id="{525F5E13-F97C-4E2A-8C7D-7CEADECBE86D}"/>
                  </a:ext>
                </a:extLst>
              </p:cNvPr>
              <p:cNvSpPr>
                <a:spLocks/>
              </p:cNvSpPr>
              <p:nvPr/>
            </p:nvSpPr>
            <p:spPr bwMode="auto">
              <a:xfrm>
                <a:off x="9289053" y="1776886"/>
                <a:ext cx="106458" cy="43122"/>
              </a:xfrm>
              <a:custGeom>
                <a:avLst/>
                <a:gdLst>
                  <a:gd name="T0" fmla="*/ 45 w 45"/>
                  <a:gd name="T1" fmla="*/ 7 h 18"/>
                  <a:gd name="T2" fmla="*/ 3 w 45"/>
                  <a:gd name="T3" fmla="*/ 0 h 18"/>
                  <a:gd name="T4" fmla="*/ 0 w 45"/>
                  <a:gd name="T5" fmla="*/ 2 h 18"/>
                  <a:gd name="T6" fmla="*/ 2 w 45"/>
                  <a:gd name="T7" fmla="*/ 7 h 18"/>
                  <a:gd name="T8" fmla="*/ 45 w 45"/>
                  <a:gd name="T9" fmla="*/ 7 h 18"/>
                </a:gdLst>
                <a:ahLst/>
                <a:cxnLst>
                  <a:cxn ang="0">
                    <a:pos x="T0" y="T1"/>
                  </a:cxn>
                  <a:cxn ang="0">
                    <a:pos x="T2" y="T3"/>
                  </a:cxn>
                  <a:cxn ang="0">
                    <a:pos x="T4" y="T5"/>
                  </a:cxn>
                  <a:cxn ang="0">
                    <a:pos x="T6" y="T7"/>
                  </a:cxn>
                  <a:cxn ang="0">
                    <a:pos x="T8" y="T9"/>
                  </a:cxn>
                </a:cxnLst>
                <a:rect l="0" t="0" r="r" b="b"/>
                <a:pathLst>
                  <a:path w="45" h="18">
                    <a:moveTo>
                      <a:pt x="45" y="7"/>
                    </a:moveTo>
                    <a:cubicBezTo>
                      <a:pt x="30" y="1"/>
                      <a:pt x="15" y="10"/>
                      <a:pt x="3" y="0"/>
                    </a:cubicBezTo>
                    <a:cubicBezTo>
                      <a:pt x="3" y="0"/>
                      <a:pt x="0" y="1"/>
                      <a:pt x="0" y="2"/>
                    </a:cubicBezTo>
                    <a:cubicBezTo>
                      <a:pt x="0" y="4"/>
                      <a:pt x="1" y="6"/>
                      <a:pt x="2" y="7"/>
                    </a:cubicBezTo>
                    <a:cubicBezTo>
                      <a:pt x="12" y="17"/>
                      <a:pt x="30" y="18"/>
                      <a:pt x="45" y="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3" name="Freeform 52">
                <a:extLst>
                  <a:ext uri="{FF2B5EF4-FFF2-40B4-BE49-F238E27FC236}">
                    <a16:creationId xmlns:a16="http://schemas.microsoft.com/office/drawing/2014/main" id="{E47E0B70-974C-461D-9E7D-ED1423AA5FEB}"/>
                  </a:ext>
                </a:extLst>
              </p:cNvPr>
              <p:cNvSpPr>
                <a:spLocks/>
              </p:cNvSpPr>
              <p:nvPr/>
            </p:nvSpPr>
            <p:spPr bwMode="auto">
              <a:xfrm>
                <a:off x="3528216" y="1767454"/>
                <a:ext cx="74116" cy="52554"/>
              </a:xfrm>
              <a:custGeom>
                <a:avLst/>
                <a:gdLst>
                  <a:gd name="T0" fmla="*/ 16 w 31"/>
                  <a:gd name="T1" fmla="*/ 2 h 22"/>
                  <a:gd name="T2" fmla="*/ 1 w 31"/>
                  <a:gd name="T3" fmla="*/ 10 h 22"/>
                  <a:gd name="T4" fmla="*/ 13 w 31"/>
                  <a:gd name="T5" fmla="*/ 15 h 22"/>
                  <a:gd name="T6" fmla="*/ 22 w 31"/>
                  <a:gd name="T7" fmla="*/ 19 h 22"/>
                  <a:gd name="T8" fmla="*/ 30 w 31"/>
                  <a:gd name="T9" fmla="*/ 10 h 22"/>
                  <a:gd name="T10" fmla="*/ 16 w 31"/>
                  <a:gd name="T11" fmla="*/ 2 h 22"/>
                </a:gdLst>
                <a:ahLst/>
                <a:cxnLst>
                  <a:cxn ang="0">
                    <a:pos x="T0" y="T1"/>
                  </a:cxn>
                  <a:cxn ang="0">
                    <a:pos x="T2" y="T3"/>
                  </a:cxn>
                  <a:cxn ang="0">
                    <a:pos x="T4" y="T5"/>
                  </a:cxn>
                  <a:cxn ang="0">
                    <a:pos x="T6" y="T7"/>
                  </a:cxn>
                  <a:cxn ang="0">
                    <a:pos x="T8" y="T9"/>
                  </a:cxn>
                  <a:cxn ang="0">
                    <a:pos x="T10" y="T11"/>
                  </a:cxn>
                </a:cxnLst>
                <a:rect l="0" t="0" r="r" b="b"/>
                <a:pathLst>
                  <a:path w="31" h="22">
                    <a:moveTo>
                      <a:pt x="16" y="2"/>
                    </a:moveTo>
                    <a:cubicBezTo>
                      <a:pt x="11" y="4"/>
                      <a:pt x="1" y="0"/>
                      <a:pt x="1" y="10"/>
                    </a:cubicBezTo>
                    <a:cubicBezTo>
                      <a:pt x="0" y="19"/>
                      <a:pt x="9" y="13"/>
                      <a:pt x="13" y="15"/>
                    </a:cubicBezTo>
                    <a:cubicBezTo>
                      <a:pt x="16" y="17"/>
                      <a:pt x="19" y="18"/>
                      <a:pt x="22" y="19"/>
                    </a:cubicBezTo>
                    <a:cubicBezTo>
                      <a:pt x="31" y="22"/>
                      <a:pt x="31" y="16"/>
                      <a:pt x="30" y="10"/>
                    </a:cubicBezTo>
                    <a:cubicBezTo>
                      <a:pt x="29" y="2"/>
                      <a:pt x="22" y="3"/>
                      <a:pt x="16" y="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4" name="Freeform 53">
                <a:extLst>
                  <a:ext uri="{FF2B5EF4-FFF2-40B4-BE49-F238E27FC236}">
                    <a16:creationId xmlns:a16="http://schemas.microsoft.com/office/drawing/2014/main" id="{77D610E2-BBE4-41FD-A2AD-0AA780040123}"/>
                  </a:ext>
                </a:extLst>
              </p:cNvPr>
              <p:cNvSpPr>
                <a:spLocks/>
              </p:cNvSpPr>
              <p:nvPr/>
            </p:nvSpPr>
            <p:spPr bwMode="auto">
              <a:xfrm>
                <a:off x="3983693" y="2089521"/>
                <a:ext cx="57946" cy="44469"/>
              </a:xfrm>
              <a:custGeom>
                <a:avLst/>
                <a:gdLst>
                  <a:gd name="T0" fmla="*/ 12 w 24"/>
                  <a:gd name="T1" fmla="*/ 18 h 19"/>
                  <a:gd name="T2" fmla="*/ 23 w 24"/>
                  <a:gd name="T3" fmla="*/ 9 h 19"/>
                  <a:gd name="T4" fmla="*/ 11 w 24"/>
                  <a:gd name="T5" fmla="*/ 0 h 19"/>
                  <a:gd name="T6" fmla="*/ 0 w 24"/>
                  <a:gd name="T7" fmla="*/ 11 h 19"/>
                  <a:gd name="T8" fmla="*/ 12 w 24"/>
                  <a:gd name="T9" fmla="*/ 18 h 19"/>
                </a:gdLst>
                <a:ahLst/>
                <a:cxnLst>
                  <a:cxn ang="0">
                    <a:pos x="T0" y="T1"/>
                  </a:cxn>
                  <a:cxn ang="0">
                    <a:pos x="T2" y="T3"/>
                  </a:cxn>
                  <a:cxn ang="0">
                    <a:pos x="T4" y="T5"/>
                  </a:cxn>
                  <a:cxn ang="0">
                    <a:pos x="T6" y="T7"/>
                  </a:cxn>
                  <a:cxn ang="0">
                    <a:pos x="T8" y="T9"/>
                  </a:cxn>
                </a:cxnLst>
                <a:rect l="0" t="0" r="r" b="b"/>
                <a:pathLst>
                  <a:path w="24" h="19">
                    <a:moveTo>
                      <a:pt x="12" y="18"/>
                    </a:moveTo>
                    <a:cubicBezTo>
                      <a:pt x="19" y="19"/>
                      <a:pt x="24" y="17"/>
                      <a:pt x="23" y="9"/>
                    </a:cubicBezTo>
                    <a:cubicBezTo>
                      <a:pt x="23" y="3"/>
                      <a:pt x="18" y="0"/>
                      <a:pt x="11" y="0"/>
                    </a:cubicBezTo>
                    <a:cubicBezTo>
                      <a:pt x="3" y="0"/>
                      <a:pt x="0" y="4"/>
                      <a:pt x="0" y="11"/>
                    </a:cubicBezTo>
                    <a:cubicBezTo>
                      <a:pt x="0" y="19"/>
                      <a:pt x="6" y="18"/>
                      <a:pt x="12" y="1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5" name="Freeform 54">
                <a:extLst>
                  <a:ext uri="{FF2B5EF4-FFF2-40B4-BE49-F238E27FC236}">
                    <a16:creationId xmlns:a16="http://schemas.microsoft.com/office/drawing/2014/main" id="{431C0D62-B6BF-4C0C-AB7C-0C8DA76087E0}"/>
                  </a:ext>
                </a:extLst>
              </p:cNvPr>
              <p:cNvSpPr>
                <a:spLocks/>
              </p:cNvSpPr>
              <p:nvPr/>
            </p:nvSpPr>
            <p:spPr bwMode="auto">
              <a:xfrm>
                <a:off x="10058513" y="1960155"/>
                <a:ext cx="90287" cy="28299"/>
              </a:xfrm>
              <a:custGeom>
                <a:avLst/>
                <a:gdLst>
                  <a:gd name="T0" fmla="*/ 27 w 38"/>
                  <a:gd name="T1" fmla="*/ 12 h 12"/>
                  <a:gd name="T2" fmla="*/ 38 w 38"/>
                  <a:gd name="T3" fmla="*/ 6 h 12"/>
                  <a:gd name="T4" fmla="*/ 26 w 38"/>
                  <a:gd name="T5" fmla="*/ 0 h 12"/>
                  <a:gd name="T6" fmla="*/ 0 w 38"/>
                  <a:gd name="T7" fmla="*/ 12 h 12"/>
                  <a:gd name="T8" fmla="*/ 27 w 38"/>
                  <a:gd name="T9" fmla="*/ 12 h 12"/>
                </a:gdLst>
                <a:ahLst/>
                <a:cxnLst>
                  <a:cxn ang="0">
                    <a:pos x="T0" y="T1"/>
                  </a:cxn>
                  <a:cxn ang="0">
                    <a:pos x="T2" y="T3"/>
                  </a:cxn>
                  <a:cxn ang="0">
                    <a:pos x="T4" y="T5"/>
                  </a:cxn>
                  <a:cxn ang="0">
                    <a:pos x="T6" y="T7"/>
                  </a:cxn>
                  <a:cxn ang="0">
                    <a:pos x="T8" y="T9"/>
                  </a:cxn>
                </a:cxnLst>
                <a:rect l="0" t="0" r="r" b="b"/>
                <a:pathLst>
                  <a:path w="38" h="12">
                    <a:moveTo>
                      <a:pt x="27" y="12"/>
                    </a:moveTo>
                    <a:cubicBezTo>
                      <a:pt x="31" y="12"/>
                      <a:pt x="38" y="11"/>
                      <a:pt x="38" y="6"/>
                    </a:cubicBezTo>
                    <a:cubicBezTo>
                      <a:pt x="38" y="1"/>
                      <a:pt x="31" y="1"/>
                      <a:pt x="26" y="0"/>
                    </a:cubicBezTo>
                    <a:cubicBezTo>
                      <a:pt x="18" y="0"/>
                      <a:pt x="10" y="3"/>
                      <a:pt x="0" y="12"/>
                    </a:cubicBezTo>
                    <a:cubicBezTo>
                      <a:pt x="12" y="12"/>
                      <a:pt x="19" y="12"/>
                      <a:pt x="27" y="1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6" name="Freeform 55">
                <a:extLst>
                  <a:ext uri="{FF2B5EF4-FFF2-40B4-BE49-F238E27FC236}">
                    <a16:creationId xmlns:a16="http://schemas.microsoft.com/office/drawing/2014/main" id="{8E342E8D-2CCF-41FC-8728-56025AFF3B0F}"/>
                  </a:ext>
                </a:extLst>
              </p:cNvPr>
              <p:cNvSpPr>
                <a:spLocks/>
              </p:cNvSpPr>
              <p:nvPr/>
            </p:nvSpPr>
            <p:spPr bwMode="auto">
              <a:xfrm>
                <a:off x="3137423" y="1635393"/>
                <a:ext cx="64683" cy="45817"/>
              </a:xfrm>
              <a:custGeom>
                <a:avLst/>
                <a:gdLst>
                  <a:gd name="T0" fmla="*/ 18 w 27"/>
                  <a:gd name="T1" fmla="*/ 4 h 19"/>
                  <a:gd name="T2" fmla="*/ 0 w 27"/>
                  <a:gd name="T3" fmla="*/ 12 h 19"/>
                  <a:gd name="T4" fmla="*/ 13 w 27"/>
                  <a:gd name="T5" fmla="*/ 19 h 19"/>
                  <a:gd name="T6" fmla="*/ 27 w 27"/>
                  <a:gd name="T7" fmla="*/ 8 h 19"/>
                  <a:gd name="T8" fmla="*/ 18 w 27"/>
                  <a:gd name="T9" fmla="*/ 4 h 19"/>
                </a:gdLst>
                <a:ahLst/>
                <a:cxnLst>
                  <a:cxn ang="0">
                    <a:pos x="T0" y="T1"/>
                  </a:cxn>
                  <a:cxn ang="0">
                    <a:pos x="T2" y="T3"/>
                  </a:cxn>
                  <a:cxn ang="0">
                    <a:pos x="T4" y="T5"/>
                  </a:cxn>
                  <a:cxn ang="0">
                    <a:pos x="T6" y="T7"/>
                  </a:cxn>
                  <a:cxn ang="0">
                    <a:pos x="T8" y="T9"/>
                  </a:cxn>
                </a:cxnLst>
                <a:rect l="0" t="0" r="r" b="b"/>
                <a:pathLst>
                  <a:path w="27" h="19">
                    <a:moveTo>
                      <a:pt x="18" y="4"/>
                    </a:moveTo>
                    <a:cubicBezTo>
                      <a:pt x="11" y="4"/>
                      <a:pt x="1" y="2"/>
                      <a:pt x="0" y="12"/>
                    </a:cubicBezTo>
                    <a:cubicBezTo>
                      <a:pt x="0" y="17"/>
                      <a:pt x="7" y="19"/>
                      <a:pt x="13" y="19"/>
                    </a:cubicBezTo>
                    <a:cubicBezTo>
                      <a:pt x="21" y="19"/>
                      <a:pt x="27" y="16"/>
                      <a:pt x="27" y="8"/>
                    </a:cubicBezTo>
                    <a:cubicBezTo>
                      <a:pt x="27" y="0"/>
                      <a:pt x="21" y="6"/>
                      <a:pt x="18"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7" name="Freeform 56">
                <a:extLst>
                  <a:ext uri="{FF2B5EF4-FFF2-40B4-BE49-F238E27FC236}">
                    <a16:creationId xmlns:a16="http://schemas.microsoft.com/office/drawing/2014/main" id="{84D32FCD-4414-48BD-899D-0CF35E071483}"/>
                  </a:ext>
                </a:extLst>
              </p:cNvPr>
              <p:cNvSpPr>
                <a:spLocks/>
              </p:cNvSpPr>
              <p:nvPr/>
            </p:nvSpPr>
            <p:spPr bwMode="auto">
              <a:xfrm>
                <a:off x="8692083" y="3778019"/>
                <a:ext cx="52555" cy="64683"/>
              </a:xfrm>
              <a:custGeom>
                <a:avLst/>
                <a:gdLst>
                  <a:gd name="T0" fmla="*/ 10 w 22"/>
                  <a:gd name="T1" fmla="*/ 25 h 27"/>
                  <a:gd name="T2" fmla="*/ 15 w 22"/>
                  <a:gd name="T3" fmla="*/ 25 h 27"/>
                  <a:gd name="T4" fmla="*/ 22 w 22"/>
                  <a:gd name="T5" fmla="*/ 15 h 27"/>
                  <a:gd name="T6" fmla="*/ 14 w 22"/>
                  <a:gd name="T7" fmla="*/ 4 h 27"/>
                  <a:gd name="T8" fmla="*/ 3 w 22"/>
                  <a:gd name="T9" fmla="*/ 0 h 27"/>
                  <a:gd name="T10" fmla="*/ 0 w 22"/>
                  <a:gd name="T11" fmla="*/ 5 h 27"/>
                  <a:gd name="T12" fmla="*/ 8 w 22"/>
                  <a:gd name="T13" fmla="*/ 11 h 27"/>
                  <a:gd name="T14" fmla="*/ 11 w 22"/>
                  <a:gd name="T15" fmla="*/ 16 h 27"/>
                  <a:gd name="T16" fmla="*/ 10 w 22"/>
                  <a:gd name="T17"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7">
                    <a:moveTo>
                      <a:pt x="10" y="25"/>
                    </a:moveTo>
                    <a:cubicBezTo>
                      <a:pt x="11" y="26"/>
                      <a:pt x="13" y="27"/>
                      <a:pt x="15" y="25"/>
                    </a:cubicBezTo>
                    <a:cubicBezTo>
                      <a:pt x="17" y="22"/>
                      <a:pt x="20" y="18"/>
                      <a:pt x="22" y="15"/>
                    </a:cubicBezTo>
                    <a:cubicBezTo>
                      <a:pt x="19" y="11"/>
                      <a:pt x="17" y="7"/>
                      <a:pt x="14" y="4"/>
                    </a:cubicBezTo>
                    <a:cubicBezTo>
                      <a:pt x="11" y="0"/>
                      <a:pt x="8" y="0"/>
                      <a:pt x="3" y="0"/>
                    </a:cubicBezTo>
                    <a:cubicBezTo>
                      <a:pt x="0" y="0"/>
                      <a:pt x="0" y="3"/>
                      <a:pt x="0" y="5"/>
                    </a:cubicBezTo>
                    <a:cubicBezTo>
                      <a:pt x="0" y="11"/>
                      <a:pt x="3" y="12"/>
                      <a:pt x="8" y="11"/>
                    </a:cubicBezTo>
                    <a:cubicBezTo>
                      <a:pt x="12" y="10"/>
                      <a:pt x="12" y="13"/>
                      <a:pt x="11" y="16"/>
                    </a:cubicBezTo>
                    <a:cubicBezTo>
                      <a:pt x="9" y="19"/>
                      <a:pt x="4" y="21"/>
                      <a:pt x="10" y="2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8" name="Freeform 57">
                <a:extLst>
                  <a:ext uri="{FF2B5EF4-FFF2-40B4-BE49-F238E27FC236}">
                    <a16:creationId xmlns:a16="http://schemas.microsoft.com/office/drawing/2014/main" id="{C40AC83D-6E3E-4B64-AC97-C29CDEB11BC6}"/>
                  </a:ext>
                </a:extLst>
              </p:cNvPr>
              <p:cNvSpPr>
                <a:spLocks/>
              </p:cNvSpPr>
              <p:nvPr/>
            </p:nvSpPr>
            <p:spPr bwMode="auto">
              <a:xfrm>
                <a:off x="6952377" y="1476379"/>
                <a:ext cx="97025" cy="66030"/>
              </a:xfrm>
              <a:custGeom>
                <a:avLst/>
                <a:gdLst>
                  <a:gd name="T0" fmla="*/ 41 w 41"/>
                  <a:gd name="T1" fmla="*/ 8 h 28"/>
                  <a:gd name="T2" fmla="*/ 0 w 41"/>
                  <a:gd name="T3" fmla="*/ 20 h 28"/>
                  <a:gd name="T4" fmla="*/ 41 w 41"/>
                  <a:gd name="T5" fmla="*/ 8 h 28"/>
                </a:gdLst>
                <a:ahLst/>
                <a:cxnLst>
                  <a:cxn ang="0">
                    <a:pos x="T0" y="T1"/>
                  </a:cxn>
                  <a:cxn ang="0">
                    <a:pos x="T2" y="T3"/>
                  </a:cxn>
                  <a:cxn ang="0">
                    <a:pos x="T4" y="T5"/>
                  </a:cxn>
                </a:cxnLst>
                <a:rect l="0" t="0" r="r" b="b"/>
                <a:pathLst>
                  <a:path w="41" h="28">
                    <a:moveTo>
                      <a:pt x="41" y="8"/>
                    </a:moveTo>
                    <a:cubicBezTo>
                      <a:pt x="25" y="0"/>
                      <a:pt x="16" y="16"/>
                      <a:pt x="0" y="20"/>
                    </a:cubicBezTo>
                    <a:cubicBezTo>
                      <a:pt x="20" y="28"/>
                      <a:pt x="28" y="9"/>
                      <a:pt x="41"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9" name="Freeform 58">
                <a:extLst>
                  <a:ext uri="{FF2B5EF4-FFF2-40B4-BE49-F238E27FC236}">
                    <a16:creationId xmlns:a16="http://schemas.microsoft.com/office/drawing/2014/main" id="{04CAE2BF-3BFC-4E2A-83D5-5E1A7475C1EA}"/>
                  </a:ext>
                </a:extLst>
              </p:cNvPr>
              <p:cNvSpPr>
                <a:spLocks/>
              </p:cNvSpPr>
              <p:nvPr/>
            </p:nvSpPr>
            <p:spPr bwMode="auto">
              <a:xfrm>
                <a:off x="8887479" y="3210695"/>
                <a:ext cx="52555" cy="75464"/>
              </a:xfrm>
              <a:custGeom>
                <a:avLst/>
                <a:gdLst>
                  <a:gd name="T0" fmla="*/ 0 w 22"/>
                  <a:gd name="T1" fmla="*/ 12 h 32"/>
                  <a:gd name="T2" fmla="*/ 8 w 22"/>
                  <a:gd name="T3" fmla="*/ 19 h 32"/>
                  <a:gd name="T4" fmla="*/ 9 w 22"/>
                  <a:gd name="T5" fmla="*/ 30 h 32"/>
                  <a:gd name="T6" fmla="*/ 19 w 22"/>
                  <a:gd name="T7" fmla="*/ 21 h 32"/>
                  <a:gd name="T8" fmla="*/ 15 w 22"/>
                  <a:gd name="T9" fmla="*/ 7 h 32"/>
                  <a:gd name="T10" fmla="*/ 0 w 22"/>
                  <a:gd name="T11" fmla="*/ 12 h 32"/>
                </a:gdLst>
                <a:ahLst/>
                <a:cxnLst>
                  <a:cxn ang="0">
                    <a:pos x="T0" y="T1"/>
                  </a:cxn>
                  <a:cxn ang="0">
                    <a:pos x="T2" y="T3"/>
                  </a:cxn>
                  <a:cxn ang="0">
                    <a:pos x="T4" y="T5"/>
                  </a:cxn>
                  <a:cxn ang="0">
                    <a:pos x="T6" y="T7"/>
                  </a:cxn>
                  <a:cxn ang="0">
                    <a:pos x="T8" y="T9"/>
                  </a:cxn>
                  <a:cxn ang="0">
                    <a:pos x="T10" y="T11"/>
                  </a:cxn>
                </a:cxnLst>
                <a:rect l="0" t="0" r="r" b="b"/>
                <a:pathLst>
                  <a:path w="22" h="32">
                    <a:moveTo>
                      <a:pt x="0" y="12"/>
                    </a:moveTo>
                    <a:cubicBezTo>
                      <a:pt x="6" y="11"/>
                      <a:pt x="9" y="12"/>
                      <a:pt x="8" y="19"/>
                    </a:cubicBezTo>
                    <a:cubicBezTo>
                      <a:pt x="7" y="23"/>
                      <a:pt x="3" y="28"/>
                      <a:pt x="9" y="30"/>
                    </a:cubicBezTo>
                    <a:cubicBezTo>
                      <a:pt x="16" y="32"/>
                      <a:pt x="17" y="25"/>
                      <a:pt x="19" y="21"/>
                    </a:cubicBezTo>
                    <a:cubicBezTo>
                      <a:pt x="22" y="16"/>
                      <a:pt x="20" y="11"/>
                      <a:pt x="15" y="7"/>
                    </a:cubicBezTo>
                    <a:cubicBezTo>
                      <a:pt x="7" y="0"/>
                      <a:pt x="4" y="7"/>
                      <a:pt x="0" y="1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0" name="Freeform 59">
                <a:extLst>
                  <a:ext uri="{FF2B5EF4-FFF2-40B4-BE49-F238E27FC236}">
                    <a16:creationId xmlns:a16="http://schemas.microsoft.com/office/drawing/2014/main" id="{66B7A6E2-CF52-4225-810E-F47FE60B1BBB}"/>
                  </a:ext>
                </a:extLst>
              </p:cNvPr>
              <p:cNvSpPr>
                <a:spLocks/>
              </p:cNvSpPr>
              <p:nvPr/>
            </p:nvSpPr>
            <p:spPr bwMode="auto">
              <a:xfrm>
                <a:off x="8657046" y="3446518"/>
                <a:ext cx="43122" cy="68725"/>
              </a:xfrm>
              <a:custGeom>
                <a:avLst/>
                <a:gdLst>
                  <a:gd name="T0" fmla="*/ 5 w 18"/>
                  <a:gd name="T1" fmla="*/ 28 h 29"/>
                  <a:gd name="T2" fmla="*/ 18 w 18"/>
                  <a:gd name="T3" fmla="*/ 4 h 29"/>
                  <a:gd name="T4" fmla="*/ 11 w 18"/>
                  <a:gd name="T5" fmla="*/ 1 h 29"/>
                  <a:gd name="T6" fmla="*/ 0 w 18"/>
                  <a:gd name="T7" fmla="*/ 19 h 29"/>
                  <a:gd name="T8" fmla="*/ 5 w 18"/>
                  <a:gd name="T9" fmla="*/ 28 h 29"/>
                </a:gdLst>
                <a:ahLst/>
                <a:cxnLst>
                  <a:cxn ang="0">
                    <a:pos x="T0" y="T1"/>
                  </a:cxn>
                  <a:cxn ang="0">
                    <a:pos x="T2" y="T3"/>
                  </a:cxn>
                  <a:cxn ang="0">
                    <a:pos x="T4" y="T5"/>
                  </a:cxn>
                  <a:cxn ang="0">
                    <a:pos x="T6" y="T7"/>
                  </a:cxn>
                  <a:cxn ang="0">
                    <a:pos x="T8" y="T9"/>
                  </a:cxn>
                </a:cxnLst>
                <a:rect l="0" t="0" r="r" b="b"/>
                <a:pathLst>
                  <a:path w="18" h="29">
                    <a:moveTo>
                      <a:pt x="5" y="28"/>
                    </a:moveTo>
                    <a:cubicBezTo>
                      <a:pt x="14" y="23"/>
                      <a:pt x="14" y="13"/>
                      <a:pt x="18" y="4"/>
                    </a:cubicBezTo>
                    <a:cubicBezTo>
                      <a:pt x="18" y="0"/>
                      <a:pt x="14" y="0"/>
                      <a:pt x="11" y="1"/>
                    </a:cubicBezTo>
                    <a:cubicBezTo>
                      <a:pt x="4" y="4"/>
                      <a:pt x="0" y="11"/>
                      <a:pt x="0" y="19"/>
                    </a:cubicBezTo>
                    <a:cubicBezTo>
                      <a:pt x="0" y="23"/>
                      <a:pt x="3" y="29"/>
                      <a:pt x="5" y="2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1" name="Freeform 60">
                <a:extLst>
                  <a:ext uri="{FF2B5EF4-FFF2-40B4-BE49-F238E27FC236}">
                    <a16:creationId xmlns:a16="http://schemas.microsoft.com/office/drawing/2014/main" id="{9FAC90A5-FFAA-4CA4-B270-E978B61C8851}"/>
                  </a:ext>
                </a:extLst>
              </p:cNvPr>
              <p:cNvSpPr>
                <a:spLocks/>
              </p:cNvSpPr>
              <p:nvPr/>
            </p:nvSpPr>
            <p:spPr bwMode="auto">
              <a:xfrm>
                <a:off x="9147560" y="1851002"/>
                <a:ext cx="74116" cy="40426"/>
              </a:xfrm>
              <a:custGeom>
                <a:avLst/>
                <a:gdLst>
                  <a:gd name="T0" fmla="*/ 23 w 31"/>
                  <a:gd name="T1" fmla="*/ 4 h 17"/>
                  <a:gd name="T2" fmla="*/ 0 w 31"/>
                  <a:gd name="T3" fmla="*/ 8 h 17"/>
                  <a:gd name="T4" fmla="*/ 19 w 31"/>
                  <a:gd name="T5" fmla="*/ 15 h 17"/>
                  <a:gd name="T6" fmla="*/ 30 w 31"/>
                  <a:gd name="T7" fmla="*/ 11 h 17"/>
                  <a:gd name="T8" fmla="*/ 23 w 31"/>
                  <a:gd name="T9" fmla="*/ 4 h 17"/>
                </a:gdLst>
                <a:ahLst/>
                <a:cxnLst>
                  <a:cxn ang="0">
                    <a:pos x="T0" y="T1"/>
                  </a:cxn>
                  <a:cxn ang="0">
                    <a:pos x="T2" y="T3"/>
                  </a:cxn>
                  <a:cxn ang="0">
                    <a:pos x="T4" y="T5"/>
                  </a:cxn>
                  <a:cxn ang="0">
                    <a:pos x="T6" y="T7"/>
                  </a:cxn>
                  <a:cxn ang="0">
                    <a:pos x="T8" y="T9"/>
                  </a:cxn>
                </a:cxnLst>
                <a:rect l="0" t="0" r="r" b="b"/>
                <a:pathLst>
                  <a:path w="31" h="17">
                    <a:moveTo>
                      <a:pt x="23" y="4"/>
                    </a:moveTo>
                    <a:cubicBezTo>
                      <a:pt x="15" y="0"/>
                      <a:pt x="8" y="1"/>
                      <a:pt x="0" y="8"/>
                    </a:cubicBezTo>
                    <a:cubicBezTo>
                      <a:pt x="7" y="10"/>
                      <a:pt x="13" y="13"/>
                      <a:pt x="19" y="15"/>
                    </a:cubicBezTo>
                    <a:cubicBezTo>
                      <a:pt x="23" y="16"/>
                      <a:pt x="29" y="17"/>
                      <a:pt x="30" y="11"/>
                    </a:cubicBezTo>
                    <a:cubicBezTo>
                      <a:pt x="31" y="8"/>
                      <a:pt x="27" y="6"/>
                      <a:pt x="23"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2" name="Freeform 61">
                <a:extLst>
                  <a:ext uri="{FF2B5EF4-FFF2-40B4-BE49-F238E27FC236}">
                    <a16:creationId xmlns:a16="http://schemas.microsoft.com/office/drawing/2014/main" id="{4A44DA31-CCC1-4F23-8DCB-BE8E98B2E44F}"/>
                  </a:ext>
                </a:extLst>
              </p:cNvPr>
              <p:cNvSpPr>
                <a:spLocks/>
              </p:cNvSpPr>
              <p:nvPr/>
            </p:nvSpPr>
            <p:spPr bwMode="auto">
              <a:xfrm>
                <a:off x="6130363" y="3081329"/>
                <a:ext cx="72768" cy="59293"/>
              </a:xfrm>
              <a:custGeom>
                <a:avLst/>
                <a:gdLst>
                  <a:gd name="T0" fmla="*/ 24 w 31"/>
                  <a:gd name="T1" fmla="*/ 5 h 25"/>
                  <a:gd name="T2" fmla="*/ 4 w 31"/>
                  <a:gd name="T3" fmla="*/ 7 h 25"/>
                  <a:gd name="T4" fmla="*/ 15 w 31"/>
                  <a:gd name="T5" fmla="*/ 17 h 25"/>
                  <a:gd name="T6" fmla="*/ 26 w 31"/>
                  <a:gd name="T7" fmla="*/ 25 h 25"/>
                  <a:gd name="T8" fmla="*/ 24 w 31"/>
                  <a:gd name="T9" fmla="*/ 5 h 25"/>
                </a:gdLst>
                <a:ahLst/>
                <a:cxnLst>
                  <a:cxn ang="0">
                    <a:pos x="T0" y="T1"/>
                  </a:cxn>
                  <a:cxn ang="0">
                    <a:pos x="T2" y="T3"/>
                  </a:cxn>
                  <a:cxn ang="0">
                    <a:pos x="T4" y="T5"/>
                  </a:cxn>
                  <a:cxn ang="0">
                    <a:pos x="T6" y="T7"/>
                  </a:cxn>
                  <a:cxn ang="0">
                    <a:pos x="T8" y="T9"/>
                  </a:cxn>
                </a:cxnLst>
                <a:rect l="0" t="0" r="r" b="b"/>
                <a:pathLst>
                  <a:path w="31" h="25">
                    <a:moveTo>
                      <a:pt x="24" y="5"/>
                    </a:moveTo>
                    <a:cubicBezTo>
                      <a:pt x="18" y="3"/>
                      <a:pt x="7" y="0"/>
                      <a:pt x="4" y="7"/>
                    </a:cubicBezTo>
                    <a:cubicBezTo>
                      <a:pt x="0" y="14"/>
                      <a:pt x="10" y="15"/>
                      <a:pt x="15" y="17"/>
                    </a:cubicBezTo>
                    <a:cubicBezTo>
                      <a:pt x="18" y="18"/>
                      <a:pt x="20" y="20"/>
                      <a:pt x="26" y="25"/>
                    </a:cubicBezTo>
                    <a:cubicBezTo>
                      <a:pt x="23" y="16"/>
                      <a:pt x="31" y="8"/>
                      <a:pt x="24" y="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3" name="Freeform 62">
                <a:extLst>
                  <a:ext uri="{FF2B5EF4-FFF2-40B4-BE49-F238E27FC236}">
                    <a16:creationId xmlns:a16="http://schemas.microsoft.com/office/drawing/2014/main" id="{CEA4D45A-E355-49BF-8696-96E6BA30539A}"/>
                  </a:ext>
                </a:extLst>
              </p:cNvPr>
              <p:cNvSpPr>
                <a:spLocks/>
              </p:cNvSpPr>
              <p:nvPr/>
            </p:nvSpPr>
            <p:spPr bwMode="auto">
              <a:xfrm>
                <a:off x="8382144" y="3570494"/>
                <a:ext cx="57946" cy="45817"/>
              </a:xfrm>
              <a:custGeom>
                <a:avLst/>
                <a:gdLst>
                  <a:gd name="T0" fmla="*/ 22 w 24"/>
                  <a:gd name="T1" fmla="*/ 6 h 19"/>
                  <a:gd name="T2" fmla="*/ 14 w 24"/>
                  <a:gd name="T3" fmla="*/ 1 h 19"/>
                  <a:gd name="T4" fmla="*/ 1 w 24"/>
                  <a:gd name="T5" fmla="*/ 10 h 19"/>
                  <a:gd name="T6" fmla="*/ 9 w 24"/>
                  <a:gd name="T7" fmla="*/ 18 h 19"/>
                  <a:gd name="T8" fmla="*/ 22 w 24"/>
                  <a:gd name="T9" fmla="*/ 6 h 19"/>
                </a:gdLst>
                <a:ahLst/>
                <a:cxnLst>
                  <a:cxn ang="0">
                    <a:pos x="T0" y="T1"/>
                  </a:cxn>
                  <a:cxn ang="0">
                    <a:pos x="T2" y="T3"/>
                  </a:cxn>
                  <a:cxn ang="0">
                    <a:pos x="T4" y="T5"/>
                  </a:cxn>
                  <a:cxn ang="0">
                    <a:pos x="T6" y="T7"/>
                  </a:cxn>
                  <a:cxn ang="0">
                    <a:pos x="T8" y="T9"/>
                  </a:cxn>
                </a:cxnLst>
                <a:rect l="0" t="0" r="r" b="b"/>
                <a:pathLst>
                  <a:path w="24" h="19">
                    <a:moveTo>
                      <a:pt x="22" y="6"/>
                    </a:moveTo>
                    <a:cubicBezTo>
                      <a:pt x="24" y="0"/>
                      <a:pt x="17" y="4"/>
                      <a:pt x="14" y="1"/>
                    </a:cubicBezTo>
                    <a:cubicBezTo>
                      <a:pt x="9" y="3"/>
                      <a:pt x="2" y="2"/>
                      <a:pt x="1" y="10"/>
                    </a:cubicBezTo>
                    <a:cubicBezTo>
                      <a:pt x="0" y="15"/>
                      <a:pt x="3" y="18"/>
                      <a:pt x="9" y="18"/>
                    </a:cubicBezTo>
                    <a:cubicBezTo>
                      <a:pt x="17" y="19"/>
                      <a:pt x="19" y="11"/>
                      <a:pt x="22" y="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4" name="Freeform 63">
                <a:extLst>
                  <a:ext uri="{FF2B5EF4-FFF2-40B4-BE49-F238E27FC236}">
                    <a16:creationId xmlns:a16="http://schemas.microsoft.com/office/drawing/2014/main" id="{1FA258CE-0720-4A97-BA34-9A30139B9131}"/>
                  </a:ext>
                </a:extLst>
              </p:cNvPr>
              <p:cNvSpPr>
                <a:spLocks/>
              </p:cNvSpPr>
              <p:nvPr/>
            </p:nvSpPr>
            <p:spPr bwMode="auto">
              <a:xfrm>
                <a:off x="7128908" y="1457514"/>
                <a:ext cx="74116" cy="47164"/>
              </a:xfrm>
              <a:custGeom>
                <a:avLst/>
                <a:gdLst>
                  <a:gd name="T0" fmla="*/ 31 w 31"/>
                  <a:gd name="T1" fmla="*/ 16 h 20"/>
                  <a:gd name="T2" fmla="*/ 0 w 31"/>
                  <a:gd name="T3" fmla="*/ 19 h 20"/>
                  <a:gd name="T4" fmla="*/ 31 w 31"/>
                  <a:gd name="T5" fmla="*/ 16 h 20"/>
                </a:gdLst>
                <a:ahLst/>
                <a:cxnLst>
                  <a:cxn ang="0">
                    <a:pos x="T0" y="T1"/>
                  </a:cxn>
                  <a:cxn ang="0">
                    <a:pos x="T2" y="T3"/>
                  </a:cxn>
                  <a:cxn ang="0">
                    <a:pos x="T4" y="T5"/>
                  </a:cxn>
                </a:cxnLst>
                <a:rect l="0" t="0" r="r" b="b"/>
                <a:pathLst>
                  <a:path w="31" h="20">
                    <a:moveTo>
                      <a:pt x="31" y="16"/>
                    </a:moveTo>
                    <a:cubicBezTo>
                      <a:pt x="21" y="11"/>
                      <a:pt x="9" y="0"/>
                      <a:pt x="0" y="19"/>
                    </a:cubicBezTo>
                    <a:cubicBezTo>
                      <a:pt x="11" y="19"/>
                      <a:pt x="21" y="20"/>
                      <a:pt x="31" y="1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5" name="Freeform 64">
                <a:extLst>
                  <a:ext uri="{FF2B5EF4-FFF2-40B4-BE49-F238E27FC236}">
                    <a16:creationId xmlns:a16="http://schemas.microsoft.com/office/drawing/2014/main" id="{3354ECE5-6DB8-4BAD-B749-0C25CBFA39C5}"/>
                  </a:ext>
                </a:extLst>
              </p:cNvPr>
              <p:cNvSpPr>
                <a:spLocks/>
              </p:cNvSpPr>
              <p:nvPr/>
            </p:nvSpPr>
            <p:spPr bwMode="auto">
              <a:xfrm>
                <a:off x="7250189" y="1483117"/>
                <a:ext cx="68726" cy="36383"/>
              </a:xfrm>
              <a:custGeom>
                <a:avLst/>
                <a:gdLst>
                  <a:gd name="T0" fmla="*/ 14 w 29"/>
                  <a:gd name="T1" fmla="*/ 14 h 15"/>
                  <a:gd name="T2" fmla="*/ 29 w 29"/>
                  <a:gd name="T3" fmla="*/ 6 h 15"/>
                  <a:gd name="T4" fmla="*/ 13 w 29"/>
                  <a:gd name="T5" fmla="*/ 1 h 15"/>
                  <a:gd name="T6" fmla="*/ 1 w 29"/>
                  <a:gd name="T7" fmla="*/ 10 h 15"/>
                  <a:gd name="T8" fmla="*/ 14 w 29"/>
                  <a:gd name="T9" fmla="*/ 14 h 15"/>
                </a:gdLst>
                <a:ahLst/>
                <a:cxnLst>
                  <a:cxn ang="0">
                    <a:pos x="T0" y="T1"/>
                  </a:cxn>
                  <a:cxn ang="0">
                    <a:pos x="T2" y="T3"/>
                  </a:cxn>
                  <a:cxn ang="0">
                    <a:pos x="T4" y="T5"/>
                  </a:cxn>
                  <a:cxn ang="0">
                    <a:pos x="T6" y="T7"/>
                  </a:cxn>
                  <a:cxn ang="0">
                    <a:pos x="T8" y="T9"/>
                  </a:cxn>
                </a:cxnLst>
                <a:rect l="0" t="0" r="r" b="b"/>
                <a:pathLst>
                  <a:path w="29" h="15">
                    <a:moveTo>
                      <a:pt x="14" y="14"/>
                    </a:moveTo>
                    <a:cubicBezTo>
                      <a:pt x="20" y="13"/>
                      <a:pt x="23" y="9"/>
                      <a:pt x="29" y="6"/>
                    </a:cubicBezTo>
                    <a:cubicBezTo>
                      <a:pt x="23" y="1"/>
                      <a:pt x="17" y="0"/>
                      <a:pt x="13" y="1"/>
                    </a:cubicBezTo>
                    <a:cubicBezTo>
                      <a:pt x="7" y="1"/>
                      <a:pt x="0" y="5"/>
                      <a:pt x="1" y="10"/>
                    </a:cubicBezTo>
                    <a:cubicBezTo>
                      <a:pt x="2" y="15"/>
                      <a:pt x="9" y="14"/>
                      <a:pt x="14" y="1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6" name="Freeform 65">
                <a:extLst>
                  <a:ext uri="{FF2B5EF4-FFF2-40B4-BE49-F238E27FC236}">
                    <a16:creationId xmlns:a16="http://schemas.microsoft.com/office/drawing/2014/main" id="{04555E15-647B-463D-B2B1-F4D428D64259}"/>
                  </a:ext>
                </a:extLst>
              </p:cNvPr>
              <p:cNvSpPr>
                <a:spLocks/>
              </p:cNvSpPr>
              <p:nvPr/>
            </p:nvSpPr>
            <p:spPr bwMode="auto">
              <a:xfrm>
                <a:off x="6025252" y="3012604"/>
                <a:ext cx="43122" cy="56597"/>
              </a:xfrm>
              <a:custGeom>
                <a:avLst/>
                <a:gdLst>
                  <a:gd name="T0" fmla="*/ 9 w 18"/>
                  <a:gd name="T1" fmla="*/ 23 h 24"/>
                  <a:gd name="T2" fmla="*/ 18 w 18"/>
                  <a:gd name="T3" fmla="*/ 11 h 24"/>
                  <a:gd name="T4" fmla="*/ 11 w 18"/>
                  <a:gd name="T5" fmla="*/ 1 h 24"/>
                  <a:gd name="T6" fmla="*/ 6 w 18"/>
                  <a:gd name="T7" fmla="*/ 13 h 24"/>
                  <a:gd name="T8" fmla="*/ 9 w 18"/>
                  <a:gd name="T9" fmla="*/ 23 h 24"/>
                </a:gdLst>
                <a:ahLst/>
                <a:cxnLst>
                  <a:cxn ang="0">
                    <a:pos x="T0" y="T1"/>
                  </a:cxn>
                  <a:cxn ang="0">
                    <a:pos x="T2" y="T3"/>
                  </a:cxn>
                  <a:cxn ang="0">
                    <a:pos x="T4" y="T5"/>
                  </a:cxn>
                  <a:cxn ang="0">
                    <a:pos x="T6" y="T7"/>
                  </a:cxn>
                  <a:cxn ang="0">
                    <a:pos x="T8" y="T9"/>
                  </a:cxn>
                </a:cxnLst>
                <a:rect l="0" t="0" r="r" b="b"/>
                <a:pathLst>
                  <a:path w="18" h="24">
                    <a:moveTo>
                      <a:pt x="9" y="23"/>
                    </a:moveTo>
                    <a:cubicBezTo>
                      <a:pt x="15" y="23"/>
                      <a:pt x="18" y="18"/>
                      <a:pt x="18" y="11"/>
                    </a:cubicBezTo>
                    <a:cubicBezTo>
                      <a:pt x="18" y="6"/>
                      <a:pt x="18" y="0"/>
                      <a:pt x="11" y="1"/>
                    </a:cubicBezTo>
                    <a:cubicBezTo>
                      <a:pt x="5" y="1"/>
                      <a:pt x="0" y="6"/>
                      <a:pt x="6" y="13"/>
                    </a:cubicBezTo>
                    <a:cubicBezTo>
                      <a:pt x="3" y="18"/>
                      <a:pt x="4" y="24"/>
                      <a:pt x="9" y="2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7" name="Freeform 66">
                <a:extLst>
                  <a:ext uri="{FF2B5EF4-FFF2-40B4-BE49-F238E27FC236}">
                    <a16:creationId xmlns:a16="http://schemas.microsoft.com/office/drawing/2014/main" id="{E2177E4C-556F-4CEE-860C-8BCAF52BF53E}"/>
                  </a:ext>
                </a:extLst>
              </p:cNvPr>
              <p:cNvSpPr>
                <a:spLocks/>
              </p:cNvSpPr>
              <p:nvPr/>
            </p:nvSpPr>
            <p:spPr bwMode="auto">
              <a:xfrm>
                <a:off x="8948120" y="3198567"/>
                <a:ext cx="59293" cy="49860"/>
              </a:xfrm>
              <a:custGeom>
                <a:avLst/>
                <a:gdLst>
                  <a:gd name="T0" fmla="*/ 6 w 25"/>
                  <a:gd name="T1" fmla="*/ 19 h 21"/>
                  <a:gd name="T2" fmla="*/ 25 w 25"/>
                  <a:gd name="T3" fmla="*/ 4 h 21"/>
                  <a:gd name="T4" fmla="*/ 3 w 25"/>
                  <a:gd name="T5" fmla="*/ 9 h 21"/>
                  <a:gd name="T6" fmla="*/ 2 w 25"/>
                  <a:gd name="T7" fmla="*/ 17 h 21"/>
                  <a:gd name="T8" fmla="*/ 6 w 25"/>
                  <a:gd name="T9" fmla="*/ 19 h 21"/>
                </a:gdLst>
                <a:ahLst/>
                <a:cxnLst>
                  <a:cxn ang="0">
                    <a:pos x="T0" y="T1"/>
                  </a:cxn>
                  <a:cxn ang="0">
                    <a:pos x="T2" y="T3"/>
                  </a:cxn>
                  <a:cxn ang="0">
                    <a:pos x="T4" y="T5"/>
                  </a:cxn>
                  <a:cxn ang="0">
                    <a:pos x="T6" y="T7"/>
                  </a:cxn>
                  <a:cxn ang="0">
                    <a:pos x="T8" y="T9"/>
                  </a:cxn>
                </a:cxnLst>
                <a:rect l="0" t="0" r="r" b="b"/>
                <a:pathLst>
                  <a:path w="25" h="21">
                    <a:moveTo>
                      <a:pt x="6" y="19"/>
                    </a:moveTo>
                    <a:cubicBezTo>
                      <a:pt x="11" y="13"/>
                      <a:pt x="24" y="17"/>
                      <a:pt x="25" y="4"/>
                    </a:cubicBezTo>
                    <a:cubicBezTo>
                      <a:pt x="16" y="0"/>
                      <a:pt x="10" y="6"/>
                      <a:pt x="3" y="9"/>
                    </a:cubicBezTo>
                    <a:cubicBezTo>
                      <a:pt x="0" y="11"/>
                      <a:pt x="1" y="14"/>
                      <a:pt x="2" y="17"/>
                    </a:cubicBezTo>
                    <a:cubicBezTo>
                      <a:pt x="2" y="19"/>
                      <a:pt x="5" y="21"/>
                      <a:pt x="6" y="1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8" name="Freeform 67">
                <a:extLst>
                  <a:ext uri="{FF2B5EF4-FFF2-40B4-BE49-F238E27FC236}">
                    <a16:creationId xmlns:a16="http://schemas.microsoft.com/office/drawing/2014/main" id="{16020794-8EBF-4777-9293-7FD7F6E4A2A0}"/>
                  </a:ext>
                </a:extLst>
              </p:cNvPr>
              <p:cNvSpPr>
                <a:spLocks/>
              </p:cNvSpPr>
              <p:nvPr/>
            </p:nvSpPr>
            <p:spPr bwMode="auto">
              <a:xfrm>
                <a:off x="3137423" y="1604399"/>
                <a:ext cx="83549" cy="33689"/>
              </a:xfrm>
              <a:custGeom>
                <a:avLst/>
                <a:gdLst>
                  <a:gd name="T0" fmla="*/ 25 w 35"/>
                  <a:gd name="T1" fmla="*/ 11 h 14"/>
                  <a:gd name="T2" fmla="*/ 34 w 35"/>
                  <a:gd name="T3" fmla="*/ 8 h 14"/>
                  <a:gd name="T4" fmla="*/ 24 w 35"/>
                  <a:gd name="T5" fmla="*/ 1 h 14"/>
                  <a:gd name="T6" fmla="*/ 0 w 35"/>
                  <a:gd name="T7" fmla="*/ 7 h 14"/>
                  <a:gd name="T8" fmla="*/ 0 w 35"/>
                  <a:gd name="T9" fmla="*/ 11 h 14"/>
                  <a:gd name="T10" fmla="*/ 25 w 35"/>
                  <a:gd name="T11" fmla="*/ 11 h 14"/>
                </a:gdLst>
                <a:ahLst/>
                <a:cxnLst>
                  <a:cxn ang="0">
                    <a:pos x="T0" y="T1"/>
                  </a:cxn>
                  <a:cxn ang="0">
                    <a:pos x="T2" y="T3"/>
                  </a:cxn>
                  <a:cxn ang="0">
                    <a:pos x="T4" y="T5"/>
                  </a:cxn>
                  <a:cxn ang="0">
                    <a:pos x="T6" y="T7"/>
                  </a:cxn>
                  <a:cxn ang="0">
                    <a:pos x="T8" y="T9"/>
                  </a:cxn>
                  <a:cxn ang="0">
                    <a:pos x="T10" y="T11"/>
                  </a:cxn>
                </a:cxnLst>
                <a:rect l="0" t="0" r="r" b="b"/>
                <a:pathLst>
                  <a:path w="35" h="14">
                    <a:moveTo>
                      <a:pt x="25" y="11"/>
                    </a:moveTo>
                    <a:cubicBezTo>
                      <a:pt x="28" y="11"/>
                      <a:pt x="35" y="14"/>
                      <a:pt x="34" y="8"/>
                    </a:cubicBezTo>
                    <a:cubicBezTo>
                      <a:pt x="34" y="3"/>
                      <a:pt x="29" y="0"/>
                      <a:pt x="24" y="1"/>
                    </a:cubicBezTo>
                    <a:cubicBezTo>
                      <a:pt x="16" y="3"/>
                      <a:pt x="8" y="5"/>
                      <a:pt x="0" y="7"/>
                    </a:cubicBezTo>
                    <a:cubicBezTo>
                      <a:pt x="0" y="9"/>
                      <a:pt x="0" y="10"/>
                      <a:pt x="0" y="11"/>
                    </a:cubicBezTo>
                    <a:cubicBezTo>
                      <a:pt x="9" y="11"/>
                      <a:pt x="17" y="11"/>
                      <a:pt x="25" y="1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9" name="Freeform 68">
                <a:extLst>
                  <a:ext uri="{FF2B5EF4-FFF2-40B4-BE49-F238E27FC236}">
                    <a16:creationId xmlns:a16="http://schemas.microsoft.com/office/drawing/2014/main" id="{403A3BF7-19C4-49A8-8D47-51FD997517F5}"/>
                  </a:ext>
                </a:extLst>
              </p:cNvPr>
              <p:cNvSpPr>
                <a:spLocks/>
              </p:cNvSpPr>
              <p:nvPr/>
            </p:nvSpPr>
            <p:spPr bwMode="auto">
              <a:xfrm>
                <a:off x="7162597" y="1508721"/>
                <a:ext cx="84897" cy="33689"/>
              </a:xfrm>
              <a:custGeom>
                <a:avLst/>
                <a:gdLst>
                  <a:gd name="T0" fmla="*/ 36 w 36"/>
                  <a:gd name="T1" fmla="*/ 4 h 14"/>
                  <a:gd name="T2" fmla="*/ 0 w 36"/>
                  <a:gd name="T3" fmla="*/ 10 h 14"/>
                  <a:gd name="T4" fmla="*/ 36 w 36"/>
                  <a:gd name="T5" fmla="*/ 4 h 14"/>
                </a:gdLst>
                <a:ahLst/>
                <a:cxnLst>
                  <a:cxn ang="0">
                    <a:pos x="T0" y="T1"/>
                  </a:cxn>
                  <a:cxn ang="0">
                    <a:pos x="T2" y="T3"/>
                  </a:cxn>
                  <a:cxn ang="0">
                    <a:pos x="T4" y="T5"/>
                  </a:cxn>
                </a:cxnLst>
                <a:rect l="0" t="0" r="r" b="b"/>
                <a:pathLst>
                  <a:path w="36" h="14">
                    <a:moveTo>
                      <a:pt x="36" y="4"/>
                    </a:moveTo>
                    <a:cubicBezTo>
                      <a:pt x="22" y="2"/>
                      <a:pt x="11" y="0"/>
                      <a:pt x="0" y="10"/>
                    </a:cubicBezTo>
                    <a:cubicBezTo>
                      <a:pt x="14" y="14"/>
                      <a:pt x="23" y="9"/>
                      <a:pt x="36"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0" name="Freeform 69">
                <a:extLst>
                  <a:ext uri="{FF2B5EF4-FFF2-40B4-BE49-F238E27FC236}">
                    <a16:creationId xmlns:a16="http://schemas.microsoft.com/office/drawing/2014/main" id="{25155132-5B39-4B49-A2B8-9211F64E64A6}"/>
                  </a:ext>
                </a:extLst>
              </p:cNvPr>
              <p:cNvSpPr>
                <a:spLocks/>
              </p:cNvSpPr>
              <p:nvPr/>
            </p:nvSpPr>
            <p:spPr bwMode="auto">
              <a:xfrm>
                <a:off x="8824144" y="4013843"/>
                <a:ext cx="32342" cy="48512"/>
              </a:xfrm>
              <a:custGeom>
                <a:avLst/>
                <a:gdLst>
                  <a:gd name="T0" fmla="*/ 5 w 14"/>
                  <a:gd name="T1" fmla="*/ 0 h 20"/>
                  <a:gd name="T2" fmla="*/ 1 w 14"/>
                  <a:gd name="T3" fmla="*/ 10 h 20"/>
                  <a:gd name="T4" fmla="*/ 7 w 14"/>
                  <a:gd name="T5" fmla="*/ 20 h 20"/>
                  <a:gd name="T6" fmla="*/ 14 w 14"/>
                  <a:gd name="T7" fmla="*/ 11 h 20"/>
                  <a:gd name="T8" fmla="*/ 5 w 14"/>
                  <a:gd name="T9" fmla="*/ 0 h 20"/>
                </a:gdLst>
                <a:ahLst/>
                <a:cxnLst>
                  <a:cxn ang="0">
                    <a:pos x="T0" y="T1"/>
                  </a:cxn>
                  <a:cxn ang="0">
                    <a:pos x="T2" y="T3"/>
                  </a:cxn>
                  <a:cxn ang="0">
                    <a:pos x="T4" y="T5"/>
                  </a:cxn>
                  <a:cxn ang="0">
                    <a:pos x="T6" y="T7"/>
                  </a:cxn>
                  <a:cxn ang="0">
                    <a:pos x="T8" y="T9"/>
                  </a:cxn>
                </a:cxnLst>
                <a:rect l="0" t="0" r="r" b="b"/>
                <a:pathLst>
                  <a:path w="14" h="20">
                    <a:moveTo>
                      <a:pt x="5" y="0"/>
                    </a:moveTo>
                    <a:cubicBezTo>
                      <a:pt x="0" y="0"/>
                      <a:pt x="2" y="6"/>
                      <a:pt x="1" y="10"/>
                    </a:cubicBezTo>
                    <a:cubicBezTo>
                      <a:pt x="1" y="15"/>
                      <a:pt x="2" y="20"/>
                      <a:pt x="7" y="20"/>
                    </a:cubicBezTo>
                    <a:cubicBezTo>
                      <a:pt x="11" y="20"/>
                      <a:pt x="14" y="15"/>
                      <a:pt x="14" y="11"/>
                    </a:cubicBezTo>
                    <a:cubicBezTo>
                      <a:pt x="14" y="5"/>
                      <a:pt x="10" y="1"/>
                      <a:pt x="5"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1" name="Freeform 70">
                <a:extLst>
                  <a:ext uri="{FF2B5EF4-FFF2-40B4-BE49-F238E27FC236}">
                    <a16:creationId xmlns:a16="http://schemas.microsoft.com/office/drawing/2014/main" id="{2F38EE3A-8817-4286-B703-F462D762F7EF}"/>
                  </a:ext>
                </a:extLst>
              </p:cNvPr>
              <p:cNvSpPr>
                <a:spLocks/>
              </p:cNvSpPr>
              <p:nvPr/>
            </p:nvSpPr>
            <p:spPr bwMode="auto">
              <a:xfrm>
                <a:off x="9330829" y="4167465"/>
                <a:ext cx="86244" cy="52554"/>
              </a:xfrm>
              <a:custGeom>
                <a:avLst/>
                <a:gdLst>
                  <a:gd name="T0" fmla="*/ 36 w 36"/>
                  <a:gd name="T1" fmla="*/ 0 h 22"/>
                  <a:gd name="T2" fmla="*/ 0 w 36"/>
                  <a:gd name="T3" fmla="*/ 12 h 22"/>
                  <a:gd name="T4" fmla="*/ 36 w 36"/>
                  <a:gd name="T5" fmla="*/ 0 h 22"/>
                </a:gdLst>
                <a:ahLst/>
                <a:cxnLst>
                  <a:cxn ang="0">
                    <a:pos x="T0" y="T1"/>
                  </a:cxn>
                  <a:cxn ang="0">
                    <a:pos x="T2" y="T3"/>
                  </a:cxn>
                  <a:cxn ang="0">
                    <a:pos x="T4" y="T5"/>
                  </a:cxn>
                </a:cxnLst>
                <a:rect l="0" t="0" r="r" b="b"/>
                <a:pathLst>
                  <a:path w="36" h="22">
                    <a:moveTo>
                      <a:pt x="36" y="0"/>
                    </a:moveTo>
                    <a:cubicBezTo>
                      <a:pt x="28" y="17"/>
                      <a:pt x="12" y="8"/>
                      <a:pt x="0" y="12"/>
                    </a:cubicBezTo>
                    <a:cubicBezTo>
                      <a:pt x="17" y="22"/>
                      <a:pt x="30" y="18"/>
                      <a:pt x="36"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2" name="Freeform 71">
                <a:extLst>
                  <a:ext uri="{FF2B5EF4-FFF2-40B4-BE49-F238E27FC236}">
                    <a16:creationId xmlns:a16="http://schemas.microsoft.com/office/drawing/2014/main" id="{FCC5E7EF-8E7E-458B-94ED-2CC54BB1E147}"/>
                  </a:ext>
                </a:extLst>
              </p:cNvPr>
              <p:cNvSpPr>
                <a:spLocks/>
              </p:cNvSpPr>
              <p:nvPr/>
            </p:nvSpPr>
            <p:spPr bwMode="auto">
              <a:xfrm>
                <a:off x="8558674" y="4242929"/>
                <a:ext cx="64683" cy="43122"/>
              </a:xfrm>
              <a:custGeom>
                <a:avLst/>
                <a:gdLst>
                  <a:gd name="T0" fmla="*/ 1 w 27"/>
                  <a:gd name="T1" fmla="*/ 9 h 18"/>
                  <a:gd name="T2" fmla="*/ 0 w 27"/>
                  <a:gd name="T3" fmla="*/ 13 h 18"/>
                  <a:gd name="T4" fmla="*/ 24 w 27"/>
                  <a:gd name="T5" fmla="*/ 12 h 18"/>
                  <a:gd name="T6" fmla="*/ 27 w 27"/>
                  <a:gd name="T7" fmla="*/ 9 h 18"/>
                  <a:gd name="T8" fmla="*/ 1 w 27"/>
                  <a:gd name="T9" fmla="*/ 9 h 18"/>
                </a:gdLst>
                <a:ahLst/>
                <a:cxnLst>
                  <a:cxn ang="0">
                    <a:pos x="T0" y="T1"/>
                  </a:cxn>
                  <a:cxn ang="0">
                    <a:pos x="T2" y="T3"/>
                  </a:cxn>
                  <a:cxn ang="0">
                    <a:pos x="T4" y="T5"/>
                  </a:cxn>
                  <a:cxn ang="0">
                    <a:pos x="T6" y="T7"/>
                  </a:cxn>
                  <a:cxn ang="0">
                    <a:pos x="T8" y="T9"/>
                  </a:cxn>
                </a:cxnLst>
                <a:rect l="0" t="0" r="r" b="b"/>
                <a:pathLst>
                  <a:path w="27" h="18">
                    <a:moveTo>
                      <a:pt x="1" y="9"/>
                    </a:moveTo>
                    <a:cubicBezTo>
                      <a:pt x="1" y="9"/>
                      <a:pt x="0" y="12"/>
                      <a:pt x="0" y="13"/>
                    </a:cubicBezTo>
                    <a:cubicBezTo>
                      <a:pt x="8" y="18"/>
                      <a:pt x="16" y="15"/>
                      <a:pt x="24" y="12"/>
                    </a:cubicBezTo>
                    <a:cubicBezTo>
                      <a:pt x="24" y="12"/>
                      <a:pt x="25" y="11"/>
                      <a:pt x="27" y="9"/>
                    </a:cubicBezTo>
                    <a:cubicBezTo>
                      <a:pt x="17" y="0"/>
                      <a:pt x="9" y="10"/>
                      <a:pt x="1" y="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3" name="Freeform 72">
                <a:extLst>
                  <a:ext uri="{FF2B5EF4-FFF2-40B4-BE49-F238E27FC236}">
                    <a16:creationId xmlns:a16="http://schemas.microsoft.com/office/drawing/2014/main" id="{BBD5411F-70AB-4450-9162-AA122746C8DB}"/>
                  </a:ext>
                </a:extLst>
              </p:cNvPr>
              <p:cNvSpPr>
                <a:spLocks/>
              </p:cNvSpPr>
              <p:nvPr/>
            </p:nvSpPr>
            <p:spPr bwMode="auto">
              <a:xfrm>
                <a:off x="6103412" y="2549041"/>
                <a:ext cx="30994" cy="43122"/>
              </a:xfrm>
              <a:custGeom>
                <a:avLst/>
                <a:gdLst>
                  <a:gd name="T0" fmla="*/ 6 w 13"/>
                  <a:gd name="T1" fmla="*/ 17 h 18"/>
                  <a:gd name="T2" fmla="*/ 12 w 13"/>
                  <a:gd name="T3" fmla="*/ 10 h 18"/>
                  <a:gd name="T4" fmla="*/ 5 w 13"/>
                  <a:gd name="T5" fmla="*/ 1 h 18"/>
                  <a:gd name="T6" fmla="*/ 0 w 13"/>
                  <a:gd name="T7" fmla="*/ 6 h 18"/>
                  <a:gd name="T8" fmla="*/ 6 w 13"/>
                  <a:gd name="T9" fmla="*/ 17 h 18"/>
                </a:gdLst>
                <a:ahLst/>
                <a:cxnLst>
                  <a:cxn ang="0">
                    <a:pos x="T0" y="T1"/>
                  </a:cxn>
                  <a:cxn ang="0">
                    <a:pos x="T2" y="T3"/>
                  </a:cxn>
                  <a:cxn ang="0">
                    <a:pos x="T4" y="T5"/>
                  </a:cxn>
                  <a:cxn ang="0">
                    <a:pos x="T6" y="T7"/>
                  </a:cxn>
                  <a:cxn ang="0">
                    <a:pos x="T8" y="T9"/>
                  </a:cxn>
                </a:cxnLst>
                <a:rect l="0" t="0" r="r" b="b"/>
                <a:pathLst>
                  <a:path w="13" h="18">
                    <a:moveTo>
                      <a:pt x="6" y="17"/>
                    </a:moveTo>
                    <a:cubicBezTo>
                      <a:pt x="11" y="18"/>
                      <a:pt x="11" y="12"/>
                      <a:pt x="12" y="10"/>
                    </a:cubicBezTo>
                    <a:cubicBezTo>
                      <a:pt x="13" y="2"/>
                      <a:pt x="9" y="2"/>
                      <a:pt x="5" y="1"/>
                    </a:cubicBezTo>
                    <a:cubicBezTo>
                      <a:pt x="1" y="0"/>
                      <a:pt x="0" y="2"/>
                      <a:pt x="0" y="6"/>
                    </a:cubicBezTo>
                    <a:cubicBezTo>
                      <a:pt x="0" y="10"/>
                      <a:pt x="1" y="16"/>
                      <a:pt x="6" y="1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4" name="Freeform 73">
                <a:extLst>
                  <a:ext uri="{FF2B5EF4-FFF2-40B4-BE49-F238E27FC236}">
                    <a16:creationId xmlns:a16="http://schemas.microsoft.com/office/drawing/2014/main" id="{52F48417-FBFB-464F-B4FF-01B85DA0F8E0}"/>
                  </a:ext>
                </a:extLst>
              </p:cNvPr>
              <p:cNvSpPr>
                <a:spLocks/>
              </p:cNvSpPr>
              <p:nvPr/>
            </p:nvSpPr>
            <p:spPr bwMode="auto">
              <a:xfrm>
                <a:off x="8654351" y="4028665"/>
                <a:ext cx="61987" cy="30993"/>
              </a:xfrm>
              <a:custGeom>
                <a:avLst/>
                <a:gdLst>
                  <a:gd name="T0" fmla="*/ 0 w 26"/>
                  <a:gd name="T1" fmla="*/ 13 h 13"/>
                  <a:gd name="T2" fmla="*/ 26 w 26"/>
                  <a:gd name="T3" fmla="*/ 4 h 13"/>
                  <a:gd name="T4" fmla="*/ 0 w 26"/>
                  <a:gd name="T5" fmla="*/ 13 h 13"/>
                </a:gdLst>
                <a:ahLst/>
                <a:cxnLst>
                  <a:cxn ang="0">
                    <a:pos x="T0" y="T1"/>
                  </a:cxn>
                  <a:cxn ang="0">
                    <a:pos x="T2" y="T3"/>
                  </a:cxn>
                  <a:cxn ang="0">
                    <a:pos x="T4" y="T5"/>
                  </a:cxn>
                </a:cxnLst>
                <a:rect l="0" t="0" r="r" b="b"/>
                <a:pathLst>
                  <a:path w="26" h="13">
                    <a:moveTo>
                      <a:pt x="0" y="13"/>
                    </a:moveTo>
                    <a:cubicBezTo>
                      <a:pt x="8" y="6"/>
                      <a:pt x="18" y="11"/>
                      <a:pt x="26" y="4"/>
                    </a:cubicBezTo>
                    <a:cubicBezTo>
                      <a:pt x="5" y="0"/>
                      <a:pt x="2" y="0"/>
                      <a:pt x="0" y="1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5" name="Freeform 74">
                <a:extLst>
                  <a:ext uri="{FF2B5EF4-FFF2-40B4-BE49-F238E27FC236}">
                    <a16:creationId xmlns:a16="http://schemas.microsoft.com/office/drawing/2014/main" id="{BEF9568C-F62E-4BDD-8F36-578705C17A30}"/>
                  </a:ext>
                </a:extLst>
              </p:cNvPr>
              <p:cNvSpPr>
                <a:spLocks/>
              </p:cNvSpPr>
              <p:nvPr/>
            </p:nvSpPr>
            <p:spPr bwMode="auto">
              <a:xfrm>
                <a:off x="8847053" y="4121648"/>
                <a:ext cx="57946" cy="30993"/>
              </a:xfrm>
              <a:custGeom>
                <a:avLst/>
                <a:gdLst>
                  <a:gd name="T0" fmla="*/ 2 w 24"/>
                  <a:gd name="T1" fmla="*/ 5 h 13"/>
                  <a:gd name="T2" fmla="*/ 10 w 24"/>
                  <a:gd name="T3" fmla="*/ 9 h 13"/>
                  <a:gd name="T4" fmla="*/ 24 w 24"/>
                  <a:gd name="T5" fmla="*/ 13 h 13"/>
                  <a:gd name="T6" fmla="*/ 12 w 24"/>
                  <a:gd name="T7" fmla="*/ 2 h 13"/>
                  <a:gd name="T8" fmla="*/ 2 w 24"/>
                  <a:gd name="T9" fmla="*/ 5 h 13"/>
                </a:gdLst>
                <a:ahLst/>
                <a:cxnLst>
                  <a:cxn ang="0">
                    <a:pos x="T0" y="T1"/>
                  </a:cxn>
                  <a:cxn ang="0">
                    <a:pos x="T2" y="T3"/>
                  </a:cxn>
                  <a:cxn ang="0">
                    <a:pos x="T4" y="T5"/>
                  </a:cxn>
                  <a:cxn ang="0">
                    <a:pos x="T6" y="T7"/>
                  </a:cxn>
                  <a:cxn ang="0">
                    <a:pos x="T8" y="T9"/>
                  </a:cxn>
                </a:cxnLst>
                <a:rect l="0" t="0" r="r" b="b"/>
                <a:pathLst>
                  <a:path w="24" h="13">
                    <a:moveTo>
                      <a:pt x="2" y="5"/>
                    </a:moveTo>
                    <a:cubicBezTo>
                      <a:pt x="0" y="11"/>
                      <a:pt x="7" y="8"/>
                      <a:pt x="10" y="9"/>
                    </a:cubicBezTo>
                    <a:cubicBezTo>
                      <a:pt x="14" y="10"/>
                      <a:pt x="18" y="11"/>
                      <a:pt x="24" y="13"/>
                    </a:cubicBezTo>
                    <a:cubicBezTo>
                      <a:pt x="22" y="5"/>
                      <a:pt x="17" y="3"/>
                      <a:pt x="12" y="2"/>
                    </a:cubicBezTo>
                    <a:cubicBezTo>
                      <a:pt x="8" y="1"/>
                      <a:pt x="2" y="0"/>
                      <a:pt x="2" y="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6" name="Freeform 75">
                <a:extLst>
                  <a:ext uri="{FF2B5EF4-FFF2-40B4-BE49-F238E27FC236}">
                    <a16:creationId xmlns:a16="http://schemas.microsoft.com/office/drawing/2014/main" id="{16B9BB65-4D30-4F88-9E78-393FA0DD6607}"/>
                  </a:ext>
                </a:extLst>
              </p:cNvPr>
              <p:cNvSpPr>
                <a:spLocks/>
              </p:cNvSpPr>
              <p:nvPr/>
            </p:nvSpPr>
            <p:spPr bwMode="auto">
              <a:xfrm>
                <a:off x="2656342" y="2616420"/>
                <a:ext cx="35036" cy="49860"/>
              </a:xfrm>
              <a:custGeom>
                <a:avLst/>
                <a:gdLst>
                  <a:gd name="T0" fmla="*/ 4 w 15"/>
                  <a:gd name="T1" fmla="*/ 1 h 21"/>
                  <a:gd name="T2" fmla="*/ 2 w 15"/>
                  <a:gd name="T3" fmla="*/ 8 h 21"/>
                  <a:gd name="T4" fmla="*/ 15 w 15"/>
                  <a:gd name="T5" fmla="*/ 21 h 21"/>
                  <a:gd name="T6" fmla="*/ 12 w 15"/>
                  <a:gd name="T7" fmla="*/ 5 h 21"/>
                  <a:gd name="T8" fmla="*/ 4 w 15"/>
                  <a:gd name="T9" fmla="*/ 1 h 21"/>
                </a:gdLst>
                <a:ahLst/>
                <a:cxnLst>
                  <a:cxn ang="0">
                    <a:pos x="T0" y="T1"/>
                  </a:cxn>
                  <a:cxn ang="0">
                    <a:pos x="T2" y="T3"/>
                  </a:cxn>
                  <a:cxn ang="0">
                    <a:pos x="T4" y="T5"/>
                  </a:cxn>
                  <a:cxn ang="0">
                    <a:pos x="T6" y="T7"/>
                  </a:cxn>
                  <a:cxn ang="0">
                    <a:pos x="T8" y="T9"/>
                  </a:cxn>
                </a:cxnLst>
                <a:rect l="0" t="0" r="r" b="b"/>
                <a:pathLst>
                  <a:path w="15" h="21">
                    <a:moveTo>
                      <a:pt x="4" y="1"/>
                    </a:moveTo>
                    <a:cubicBezTo>
                      <a:pt x="0" y="2"/>
                      <a:pt x="0" y="5"/>
                      <a:pt x="2" y="8"/>
                    </a:cubicBezTo>
                    <a:cubicBezTo>
                      <a:pt x="5" y="14"/>
                      <a:pt x="6" y="20"/>
                      <a:pt x="15" y="21"/>
                    </a:cubicBezTo>
                    <a:cubicBezTo>
                      <a:pt x="14" y="15"/>
                      <a:pt x="13" y="10"/>
                      <a:pt x="12" y="5"/>
                    </a:cubicBezTo>
                    <a:cubicBezTo>
                      <a:pt x="11" y="0"/>
                      <a:pt x="7" y="1"/>
                      <a:pt x="4" y="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7" name="Freeform 76">
                <a:extLst>
                  <a:ext uri="{FF2B5EF4-FFF2-40B4-BE49-F238E27FC236}">
                    <a16:creationId xmlns:a16="http://schemas.microsoft.com/office/drawing/2014/main" id="{E11A9842-BDB4-40C0-AFDB-EF69FB991300}"/>
                  </a:ext>
                </a:extLst>
              </p:cNvPr>
              <p:cNvSpPr>
                <a:spLocks/>
              </p:cNvSpPr>
              <p:nvPr/>
            </p:nvSpPr>
            <p:spPr bwMode="auto">
              <a:xfrm>
                <a:off x="6971243" y="2036967"/>
                <a:ext cx="55251" cy="43122"/>
              </a:xfrm>
              <a:custGeom>
                <a:avLst/>
                <a:gdLst>
                  <a:gd name="T0" fmla="*/ 2 w 23"/>
                  <a:gd name="T1" fmla="*/ 8 h 18"/>
                  <a:gd name="T2" fmla="*/ 5 w 23"/>
                  <a:gd name="T3" fmla="*/ 15 h 18"/>
                  <a:gd name="T4" fmla="*/ 23 w 23"/>
                  <a:gd name="T5" fmla="*/ 5 h 18"/>
                  <a:gd name="T6" fmla="*/ 2 w 23"/>
                  <a:gd name="T7" fmla="*/ 8 h 18"/>
                </a:gdLst>
                <a:ahLst/>
                <a:cxnLst>
                  <a:cxn ang="0">
                    <a:pos x="T0" y="T1"/>
                  </a:cxn>
                  <a:cxn ang="0">
                    <a:pos x="T2" y="T3"/>
                  </a:cxn>
                  <a:cxn ang="0">
                    <a:pos x="T4" y="T5"/>
                  </a:cxn>
                  <a:cxn ang="0">
                    <a:pos x="T6" y="T7"/>
                  </a:cxn>
                </a:cxnLst>
                <a:rect l="0" t="0" r="r" b="b"/>
                <a:pathLst>
                  <a:path w="23" h="18">
                    <a:moveTo>
                      <a:pt x="2" y="8"/>
                    </a:moveTo>
                    <a:cubicBezTo>
                      <a:pt x="0" y="10"/>
                      <a:pt x="2" y="14"/>
                      <a:pt x="5" y="15"/>
                    </a:cubicBezTo>
                    <a:cubicBezTo>
                      <a:pt x="13" y="18"/>
                      <a:pt x="17" y="12"/>
                      <a:pt x="23" y="5"/>
                    </a:cubicBezTo>
                    <a:cubicBezTo>
                      <a:pt x="14" y="5"/>
                      <a:pt x="7" y="0"/>
                      <a:pt x="2"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8" name="Freeform 77">
                <a:extLst>
                  <a:ext uri="{FF2B5EF4-FFF2-40B4-BE49-F238E27FC236}">
                    <a16:creationId xmlns:a16="http://schemas.microsoft.com/office/drawing/2014/main" id="{71FFC2DB-FC44-4EBC-B79A-46B7A01FB67B}"/>
                  </a:ext>
                </a:extLst>
              </p:cNvPr>
              <p:cNvSpPr>
                <a:spLocks/>
              </p:cNvSpPr>
              <p:nvPr/>
            </p:nvSpPr>
            <p:spPr bwMode="auto">
              <a:xfrm>
                <a:off x="8650308" y="4257751"/>
                <a:ext cx="53903" cy="25603"/>
              </a:xfrm>
              <a:custGeom>
                <a:avLst/>
                <a:gdLst>
                  <a:gd name="T0" fmla="*/ 0 w 23"/>
                  <a:gd name="T1" fmla="*/ 5 h 11"/>
                  <a:gd name="T2" fmla="*/ 23 w 23"/>
                  <a:gd name="T3" fmla="*/ 5 h 11"/>
                  <a:gd name="T4" fmla="*/ 0 w 23"/>
                  <a:gd name="T5" fmla="*/ 5 h 11"/>
                </a:gdLst>
                <a:ahLst/>
                <a:cxnLst>
                  <a:cxn ang="0">
                    <a:pos x="T0" y="T1"/>
                  </a:cxn>
                  <a:cxn ang="0">
                    <a:pos x="T2" y="T3"/>
                  </a:cxn>
                  <a:cxn ang="0">
                    <a:pos x="T4" y="T5"/>
                  </a:cxn>
                </a:cxnLst>
                <a:rect l="0" t="0" r="r" b="b"/>
                <a:pathLst>
                  <a:path w="23" h="11">
                    <a:moveTo>
                      <a:pt x="0" y="5"/>
                    </a:moveTo>
                    <a:cubicBezTo>
                      <a:pt x="8" y="11"/>
                      <a:pt x="15" y="8"/>
                      <a:pt x="23" y="5"/>
                    </a:cubicBezTo>
                    <a:cubicBezTo>
                      <a:pt x="9" y="0"/>
                      <a:pt x="9" y="0"/>
                      <a:pt x="0" y="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9" name="Freeform 78">
                <a:extLst>
                  <a:ext uri="{FF2B5EF4-FFF2-40B4-BE49-F238E27FC236}">
                    <a16:creationId xmlns:a16="http://schemas.microsoft.com/office/drawing/2014/main" id="{39F1E71C-C7AF-4E82-8B54-2A4B487E8C94}"/>
                  </a:ext>
                </a:extLst>
              </p:cNvPr>
              <p:cNvSpPr>
                <a:spLocks/>
              </p:cNvSpPr>
              <p:nvPr/>
            </p:nvSpPr>
            <p:spPr bwMode="auto">
              <a:xfrm>
                <a:off x="3828723" y="2301089"/>
                <a:ext cx="43122" cy="36383"/>
              </a:xfrm>
              <a:custGeom>
                <a:avLst/>
                <a:gdLst>
                  <a:gd name="T0" fmla="*/ 0 w 18"/>
                  <a:gd name="T1" fmla="*/ 11 h 15"/>
                  <a:gd name="T2" fmla="*/ 17 w 18"/>
                  <a:gd name="T3" fmla="*/ 6 h 15"/>
                  <a:gd name="T4" fmla="*/ 16 w 18"/>
                  <a:gd name="T5" fmla="*/ 1 h 15"/>
                  <a:gd name="T6" fmla="*/ 0 w 18"/>
                  <a:gd name="T7" fmla="*/ 11 h 15"/>
                </a:gdLst>
                <a:ahLst/>
                <a:cxnLst>
                  <a:cxn ang="0">
                    <a:pos x="T0" y="T1"/>
                  </a:cxn>
                  <a:cxn ang="0">
                    <a:pos x="T2" y="T3"/>
                  </a:cxn>
                  <a:cxn ang="0">
                    <a:pos x="T4" y="T5"/>
                  </a:cxn>
                  <a:cxn ang="0">
                    <a:pos x="T6" y="T7"/>
                  </a:cxn>
                </a:cxnLst>
                <a:rect l="0" t="0" r="r" b="b"/>
                <a:pathLst>
                  <a:path w="18" h="15">
                    <a:moveTo>
                      <a:pt x="0" y="11"/>
                    </a:moveTo>
                    <a:cubicBezTo>
                      <a:pt x="8" y="15"/>
                      <a:pt x="13" y="11"/>
                      <a:pt x="17" y="6"/>
                    </a:cubicBezTo>
                    <a:cubicBezTo>
                      <a:pt x="18" y="4"/>
                      <a:pt x="18" y="2"/>
                      <a:pt x="16" y="1"/>
                    </a:cubicBezTo>
                    <a:cubicBezTo>
                      <a:pt x="8" y="0"/>
                      <a:pt x="4" y="3"/>
                      <a:pt x="0" y="1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0" name="Freeform 79">
                <a:extLst>
                  <a:ext uri="{FF2B5EF4-FFF2-40B4-BE49-F238E27FC236}">
                    <a16:creationId xmlns:a16="http://schemas.microsoft.com/office/drawing/2014/main" id="{31928FE2-FE16-4C51-B1AE-6E0ECFE24606}"/>
                  </a:ext>
                </a:extLst>
              </p:cNvPr>
              <p:cNvSpPr>
                <a:spLocks/>
              </p:cNvSpPr>
              <p:nvPr/>
            </p:nvSpPr>
            <p:spPr bwMode="auto">
              <a:xfrm>
                <a:off x="9918367" y="4935577"/>
                <a:ext cx="44471" cy="49860"/>
              </a:xfrm>
              <a:custGeom>
                <a:avLst/>
                <a:gdLst>
                  <a:gd name="T0" fmla="*/ 17 w 19"/>
                  <a:gd name="T1" fmla="*/ 21 h 21"/>
                  <a:gd name="T2" fmla="*/ 11 w 19"/>
                  <a:gd name="T3" fmla="*/ 4 h 21"/>
                  <a:gd name="T4" fmla="*/ 3 w 19"/>
                  <a:gd name="T5" fmla="*/ 2 h 21"/>
                  <a:gd name="T6" fmla="*/ 4 w 19"/>
                  <a:gd name="T7" fmla="*/ 9 h 21"/>
                  <a:gd name="T8" fmla="*/ 17 w 19"/>
                  <a:gd name="T9" fmla="*/ 21 h 21"/>
                </a:gdLst>
                <a:ahLst/>
                <a:cxnLst>
                  <a:cxn ang="0">
                    <a:pos x="T0" y="T1"/>
                  </a:cxn>
                  <a:cxn ang="0">
                    <a:pos x="T2" y="T3"/>
                  </a:cxn>
                  <a:cxn ang="0">
                    <a:pos x="T4" y="T5"/>
                  </a:cxn>
                  <a:cxn ang="0">
                    <a:pos x="T6" y="T7"/>
                  </a:cxn>
                  <a:cxn ang="0">
                    <a:pos x="T8" y="T9"/>
                  </a:cxn>
                </a:cxnLst>
                <a:rect l="0" t="0" r="r" b="b"/>
                <a:pathLst>
                  <a:path w="19" h="21">
                    <a:moveTo>
                      <a:pt x="17" y="21"/>
                    </a:moveTo>
                    <a:cubicBezTo>
                      <a:pt x="19" y="14"/>
                      <a:pt x="13" y="9"/>
                      <a:pt x="11" y="4"/>
                    </a:cubicBezTo>
                    <a:cubicBezTo>
                      <a:pt x="9" y="0"/>
                      <a:pt x="6" y="0"/>
                      <a:pt x="3" y="2"/>
                    </a:cubicBezTo>
                    <a:cubicBezTo>
                      <a:pt x="0" y="4"/>
                      <a:pt x="2" y="7"/>
                      <a:pt x="4" y="9"/>
                    </a:cubicBezTo>
                    <a:cubicBezTo>
                      <a:pt x="8" y="13"/>
                      <a:pt x="12" y="17"/>
                      <a:pt x="17" y="2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1" name="Freeform 80">
                <a:extLst>
                  <a:ext uri="{FF2B5EF4-FFF2-40B4-BE49-F238E27FC236}">
                    <a16:creationId xmlns:a16="http://schemas.microsoft.com/office/drawing/2014/main" id="{ABB490ED-3D9E-4417-8A9D-A845A451F535}"/>
                  </a:ext>
                </a:extLst>
              </p:cNvPr>
              <p:cNvSpPr>
                <a:spLocks/>
              </p:cNvSpPr>
              <p:nvPr/>
            </p:nvSpPr>
            <p:spPr bwMode="auto">
              <a:xfrm>
                <a:off x="10302421" y="2287614"/>
                <a:ext cx="66032" cy="22908"/>
              </a:xfrm>
              <a:custGeom>
                <a:avLst/>
                <a:gdLst>
                  <a:gd name="T0" fmla="*/ 0 w 28"/>
                  <a:gd name="T1" fmla="*/ 2 h 10"/>
                  <a:gd name="T2" fmla="*/ 28 w 28"/>
                  <a:gd name="T3" fmla="*/ 6 h 10"/>
                  <a:gd name="T4" fmla="*/ 0 w 28"/>
                  <a:gd name="T5" fmla="*/ 2 h 10"/>
                </a:gdLst>
                <a:ahLst/>
                <a:cxnLst>
                  <a:cxn ang="0">
                    <a:pos x="T0" y="T1"/>
                  </a:cxn>
                  <a:cxn ang="0">
                    <a:pos x="T2" y="T3"/>
                  </a:cxn>
                  <a:cxn ang="0">
                    <a:pos x="T4" y="T5"/>
                  </a:cxn>
                </a:cxnLst>
                <a:rect l="0" t="0" r="r" b="b"/>
                <a:pathLst>
                  <a:path w="28" h="10">
                    <a:moveTo>
                      <a:pt x="0" y="2"/>
                    </a:moveTo>
                    <a:cubicBezTo>
                      <a:pt x="9" y="10"/>
                      <a:pt x="16" y="7"/>
                      <a:pt x="28" y="6"/>
                    </a:cubicBezTo>
                    <a:cubicBezTo>
                      <a:pt x="17" y="0"/>
                      <a:pt x="9" y="1"/>
                      <a:pt x="0" y="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2" name="Freeform 81">
                <a:extLst>
                  <a:ext uri="{FF2B5EF4-FFF2-40B4-BE49-F238E27FC236}">
                    <a16:creationId xmlns:a16="http://schemas.microsoft.com/office/drawing/2014/main" id="{8C46B367-95E1-4D1D-85FC-B84A49DA7EA1}"/>
                  </a:ext>
                </a:extLst>
              </p:cNvPr>
              <p:cNvSpPr>
                <a:spLocks/>
              </p:cNvSpPr>
              <p:nvPr/>
            </p:nvSpPr>
            <p:spPr bwMode="auto">
              <a:xfrm>
                <a:off x="4299023" y="2749828"/>
                <a:ext cx="59293" cy="26951"/>
              </a:xfrm>
              <a:custGeom>
                <a:avLst/>
                <a:gdLst>
                  <a:gd name="T0" fmla="*/ 25 w 25"/>
                  <a:gd name="T1" fmla="*/ 9 h 11"/>
                  <a:gd name="T2" fmla="*/ 0 w 25"/>
                  <a:gd name="T3" fmla="*/ 0 h 11"/>
                  <a:gd name="T4" fmla="*/ 25 w 25"/>
                  <a:gd name="T5" fmla="*/ 9 h 11"/>
                </a:gdLst>
                <a:ahLst/>
                <a:cxnLst>
                  <a:cxn ang="0">
                    <a:pos x="T0" y="T1"/>
                  </a:cxn>
                  <a:cxn ang="0">
                    <a:pos x="T2" y="T3"/>
                  </a:cxn>
                  <a:cxn ang="0">
                    <a:pos x="T4" y="T5"/>
                  </a:cxn>
                </a:cxnLst>
                <a:rect l="0" t="0" r="r" b="b"/>
                <a:pathLst>
                  <a:path w="25" h="11">
                    <a:moveTo>
                      <a:pt x="25" y="9"/>
                    </a:moveTo>
                    <a:cubicBezTo>
                      <a:pt x="17" y="4"/>
                      <a:pt x="10" y="2"/>
                      <a:pt x="0" y="0"/>
                    </a:cubicBezTo>
                    <a:cubicBezTo>
                      <a:pt x="13" y="11"/>
                      <a:pt x="13" y="11"/>
                      <a:pt x="25" y="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3" name="Freeform 82">
                <a:extLst>
                  <a:ext uri="{FF2B5EF4-FFF2-40B4-BE49-F238E27FC236}">
                    <a16:creationId xmlns:a16="http://schemas.microsoft.com/office/drawing/2014/main" id="{DAE75CBF-2184-4DA4-A006-68880EE82D3E}"/>
                  </a:ext>
                </a:extLst>
              </p:cNvPr>
              <p:cNvSpPr>
                <a:spLocks/>
              </p:cNvSpPr>
              <p:nvPr/>
            </p:nvSpPr>
            <p:spPr bwMode="auto">
              <a:xfrm>
                <a:off x="3540344" y="1650215"/>
                <a:ext cx="55251" cy="28299"/>
              </a:xfrm>
              <a:custGeom>
                <a:avLst/>
                <a:gdLst>
                  <a:gd name="T0" fmla="*/ 23 w 23"/>
                  <a:gd name="T1" fmla="*/ 5 h 12"/>
                  <a:gd name="T2" fmla="*/ 0 w 23"/>
                  <a:gd name="T3" fmla="*/ 9 h 12"/>
                  <a:gd name="T4" fmla="*/ 23 w 23"/>
                  <a:gd name="T5" fmla="*/ 5 h 12"/>
                </a:gdLst>
                <a:ahLst/>
                <a:cxnLst>
                  <a:cxn ang="0">
                    <a:pos x="T0" y="T1"/>
                  </a:cxn>
                  <a:cxn ang="0">
                    <a:pos x="T2" y="T3"/>
                  </a:cxn>
                  <a:cxn ang="0">
                    <a:pos x="T4" y="T5"/>
                  </a:cxn>
                </a:cxnLst>
                <a:rect l="0" t="0" r="r" b="b"/>
                <a:pathLst>
                  <a:path w="23" h="12">
                    <a:moveTo>
                      <a:pt x="23" y="5"/>
                    </a:moveTo>
                    <a:cubicBezTo>
                      <a:pt x="16" y="6"/>
                      <a:pt x="8" y="0"/>
                      <a:pt x="0" y="9"/>
                    </a:cubicBezTo>
                    <a:cubicBezTo>
                      <a:pt x="9" y="10"/>
                      <a:pt x="17" y="12"/>
                      <a:pt x="23" y="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4" name="Freeform 83">
                <a:extLst>
                  <a:ext uri="{FF2B5EF4-FFF2-40B4-BE49-F238E27FC236}">
                    <a16:creationId xmlns:a16="http://schemas.microsoft.com/office/drawing/2014/main" id="{5016B19C-294A-4C3B-B0B7-A89BABFBC469}"/>
                  </a:ext>
                </a:extLst>
              </p:cNvPr>
              <p:cNvSpPr>
                <a:spLocks/>
              </p:cNvSpPr>
              <p:nvPr/>
            </p:nvSpPr>
            <p:spPr bwMode="auto">
              <a:xfrm>
                <a:off x="3307216" y="1656954"/>
                <a:ext cx="35036" cy="36383"/>
              </a:xfrm>
              <a:custGeom>
                <a:avLst/>
                <a:gdLst>
                  <a:gd name="T0" fmla="*/ 15 w 15"/>
                  <a:gd name="T1" fmla="*/ 11 h 15"/>
                  <a:gd name="T2" fmla="*/ 3 w 15"/>
                  <a:gd name="T3" fmla="*/ 1 h 15"/>
                  <a:gd name="T4" fmla="*/ 1 w 15"/>
                  <a:gd name="T5" fmla="*/ 7 h 15"/>
                  <a:gd name="T6" fmla="*/ 15 w 15"/>
                  <a:gd name="T7" fmla="*/ 11 h 15"/>
                </a:gdLst>
                <a:ahLst/>
                <a:cxnLst>
                  <a:cxn ang="0">
                    <a:pos x="T0" y="T1"/>
                  </a:cxn>
                  <a:cxn ang="0">
                    <a:pos x="T2" y="T3"/>
                  </a:cxn>
                  <a:cxn ang="0">
                    <a:pos x="T4" y="T5"/>
                  </a:cxn>
                  <a:cxn ang="0">
                    <a:pos x="T6" y="T7"/>
                  </a:cxn>
                </a:cxnLst>
                <a:rect l="0" t="0" r="r" b="b"/>
                <a:pathLst>
                  <a:path w="15" h="15">
                    <a:moveTo>
                      <a:pt x="15" y="11"/>
                    </a:moveTo>
                    <a:cubicBezTo>
                      <a:pt x="12" y="6"/>
                      <a:pt x="10" y="0"/>
                      <a:pt x="3" y="1"/>
                    </a:cubicBezTo>
                    <a:cubicBezTo>
                      <a:pt x="0" y="2"/>
                      <a:pt x="0" y="4"/>
                      <a:pt x="1" y="7"/>
                    </a:cubicBezTo>
                    <a:cubicBezTo>
                      <a:pt x="4" y="13"/>
                      <a:pt x="8" y="15"/>
                      <a:pt x="15" y="1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5" name="Freeform 84">
                <a:extLst>
                  <a:ext uri="{FF2B5EF4-FFF2-40B4-BE49-F238E27FC236}">
                    <a16:creationId xmlns:a16="http://schemas.microsoft.com/office/drawing/2014/main" id="{6F5FB975-8589-472C-AB6E-60F97276DBA0}"/>
                  </a:ext>
                </a:extLst>
              </p:cNvPr>
              <p:cNvSpPr>
                <a:spLocks/>
              </p:cNvSpPr>
              <p:nvPr/>
            </p:nvSpPr>
            <p:spPr bwMode="auto">
              <a:xfrm>
                <a:off x="7269055" y="203157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6" name="Freeform 85">
                <a:extLst>
                  <a:ext uri="{FF2B5EF4-FFF2-40B4-BE49-F238E27FC236}">
                    <a16:creationId xmlns:a16="http://schemas.microsoft.com/office/drawing/2014/main" id="{31710D44-78E0-468D-8B80-F83A59EB2837}"/>
                  </a:ext>
                </a:extLst>
              </p:cNvPr>
              <p:cNvSpPr>
                <a:spLocks/>
              </p:cNvSpPr>
              <p:nvPr/>
            </p:nvSpPr>
            <p:spPr bwMode="auto">
              <a:xfrm>
                <a:off x="7228628" y="2010016"/>
                <a:ext cx="40426" cy="26951"/>
              </a:xfrm>
              <a:custGeom>
                <a:avLst/>
                <a:gdLst>
                  <a:gd name="T0" fmla="*/ 2 w 17"/>
                  <a:gd name="T1" fmla="*/ 0 h 11"/>
                  <a:gd name="T2" fmla="*/ 0 w 17"/>
                  <a:gd name="T3" fmla="*/ 3 h 11"/>
                  <a:gd name="T4" fmla="*/ 14 w 17"/>
                  <a:gd name="T5" fmla="*/ 9 h 11"/>
                  <a:gd name="T6" fmla="*/ 17 w 17"/>
                  <a:gd name="T7" fmla="*/ 9 h 11"/>
                  <a:gd name="T8" fmla="*/ 2 w 17"/>
                  <a:gd name="T9" fmla="*/ 0 h 11"/>
                </a:gdLst>
                <a:ahLst/>
                <a:cxnLst>
                  <a:cxn ang="0">
                    <a:pos x="T0" y="T1"/>
                  </a:cxn>
                  <a:cxn ang="0">
                    <a:pos x="T2" y="T3"/>
                  </a:cxn>
                  <a:cxn ang="0">
                    <a:pos x="T4" y="T5"/>
                  </a:cxn>
                  <a:cxn ang="0">
                    <a:pos x="T6" y="T7"/>
                  </a:cxn>
                  <a:cxn ang="0">
                    <a:pos x="T8" y="T9"/>
                  </a:cxn>
                </a:cxnLst>
                <a:rect l="0" t="0" r="r" b="b"/>
                <a:pathLst>
                  <a:path w="17" h="11">
                    <a:moveTo>
                      <a:pt x="2" y="0"/>
                    </a:moveTo>
                    <a:cubicBezTo>
                      <a:pt x="1" y="0"/>
                      <a:pt x="0" y="0"/>
                      <a:pt x="0" y="3"/>
                    </a:cubicBezTo>
                    <a:cubicBezTo>
                      <a:pt x="2" y="11"/>
                      <a:pt x="9" y="9"/>
                      <a:pt x="14" y="9"/>
                    </a:cubicBezTo>
                    <a:cubicBezTo>
                      <a:pt x="15" y="9"/>
                      <a:pt x="16" y="9"/>
                      <a:pt x="17" y="9"/>
                    </a:cubicBezTo>
                    <a:cubicBezTo>
                      <a:pt x="15" y="1"/>
                      <a:pt x="9" y="0"/>
                      <a:pt x="2"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7" name="Freeform 86">
                <a:extLst>
                  <a:ext uri="{FF2B5EF4-FFF2-40B4-BE49-F238E27FC236}">
                    <a16:creationId xmlns:a16="http://schemas.microsoft.com/office/drawing/2014/main" id="{6C94C55E-DBB5-4EE1-877D-0461C97FDDCE}"/>
                  </a:ext>
                </a:extLst>
              </p:cNvPr>
              <p:cNvSpPr>
                <a:spLocks/>
              </p:cNvSpPr>
              <p:nvPr/>
            </p:nvSpPr>
            <p:spPr bwMode="auto">
              <a:xfrm>
                <a:off x="8735205" y="4257751"/>
                <a:ext cx="74116" cy="49860"/>
              </a:xfrm>
              <a:custGeom>
                <a:avLst/>
                <a:gdLst>
                  <a:gd name="T0" fmla="*/ 31 w 31"/>
                  <a:gd name="T1" fmla="*/ 0 h 21"/>
                  <a:gd name="T2" fmla="*/ 13 w 31"/>
                  <a:gd name="T3" fmla="*/ 8 h 21"/>
                  <a:gd name="T4" fmla="*/ 0 w 31"/>
                  <a:gd name="T5" fmla="*/ 16 h 21"/>
                  <a:gd name="T6" fmla="*/ 3 w 31"/>
                  <a:gd name="T7" fmla="*/ 21 h 21"/>
                  <a:gd name="T8" fmla="*/ 15 w 31"/>
                  <a:gd name="T9" fmla="*/ 11 h 21"/>
                  <a:gd name="T10" fmla="*/ 15 w 31"/>
                  <a:gd name="T11" fmla="*/ 9 h 21"/>
                  <a:gd name="T12" fmla="*/ 31 w 31"/>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31" h="21">
                    <a:moveTo>
                      <a:pt x="31" y="0"/>
                    </a:moveTo>
                    <a:cubicBezTo>
                      <a:pt x="23" y="5"/>
                      <a:pt x="16" y="0"/>
                      <a:pt x="13" y="8"/>
                    </a:cubicBezTo>
                    <a:cubicBezTo>
                      <a:pt x="8" y="10"/>
                      <a:pt x="1" y="8"/>
                      <a:pt x="0" y="16"/>
                    </a:cubicBezTo>
                    <a:cubicBezTo>
                      <a:pt x="0" y="18"/>
                      <a:pt x="0" y="21"/>
                      <a:pt x="3" y="21"/>
                    </a:cubicBezTo>
                    <a:cubicBezTo>
                      <a:pt x="10" y="21"/>
                      <a:pt x="12" y="15"/>
                      <a:pt x="15" y="11"/>
                    </a:cubicBezTo>
                    <a:cubicBezTo>
                      <a:pt x="15" y="10"/>
                      <a:pt x="15" y="10"/>
                      <a:pt x="15" y="9"/>
                    </a:cubicBezTo>
                    <a:cubicBezTo>
                      <a:pt x="20" y="8"/>
                      <a:pt x="27" y="11"/>
                      <a:pt x="31"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8" name="Freeform 87">
                <a:extLst>
                  <a:ext uri="{FF2B5EF4-FFF2-40B4-BE49-F238E27FC236}">
                    <a16:creationId xmlns:a16="http://schemas.microsoft.com/office/drawing/2014/main" id="{659CDDD2-7187-4109-A901-C23515D21D1A}"/>
                  </a:ext>
                </a:extLst>
              </p:cNvPr>
              <p:cNvSpPr>
                <a:spLocks/>
              </p:cNvSpPr>
              <p:nvPr/>
            </p:nvSpPr>
            <p:spPr bwMode="auto">
              <a:xfrm>
                <a:off x="4005254" y="2067960"/>
                <a:ext cx="2695" cy="4042"/>
              </a:xfrm>
              <a:custGeom>
                <a:avLst/>
                <a:gdLst>
                  <a:gd name="T0" fmla="*/ 1 w 1"/>
                  <a:gd name="T1" fmla="*/ 1 h 2"/>
                  <a:gd name="T2" fmla="*/ 0 w 1"/>
                  <a:gd name="T3" fmla="*/ 0 h 2"/>
                  <a:gd name="T4" fmla="*/ 0 w 1"/>
                  <a:gd name="T5" fmla="*/ 2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1" y="0"/>
                      <a:pt x="0" y="0"/>
                    </a:cubicBezTo>
                    <a:cubicBezTo>
                      <a:pt x="0" y="1"/>
                      <a:pt x="0" y="1"/>
                      <a:pt x="0" y="2"/>
                    </a:cubicBezTo>
                    <a:cubicBezTo>
                      <a:pt x="1" y="2"/>
                      <a:pt x="1" y="1"/>
                      <a:pt x="1" y="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9" name="Freeform 88">
                <a:extLst>
                  <a:ext uri="{FF2B5EF4-FFF2-40B4-BE49-F238E27FC236}">
                    <a16:creationId xmlns:a16="http://schemas.microsoft.com/office/drawing/2014/main" id="{05085CD5-3107-453C-B757-A5CCDED13FB4}"/>
                  </a:ext>
                </a:extLst>
              </p:cNvPr>
              <p:cNvSpPr>
                <a:spLocks/>
              </p:cNvSpPr>
              <p:nvPr/>
            </p:nvSpPr>
            <p:spPr bwMode="auto">
              <a:xfrm>
                <a:off x="4005254" y="2065266"/>
                <a:ext cx="0" cy="2695"/>
              </a:xfrm>
              <a:custGeom>
                <a:avLst/>
                <a:gdLst>
                  <a:gd name="T0" fmla="*/ 1 h 1"/>
                  <a:gd name="T1" fmla="*/ 0 h 1"/>
                  <a:gd name="T2" fmla="*/ 1 h 1"/>
                  <a:gd name="T3" fmla="*/ 1 h 1"/>
                </a:gdLst>
                <a:ahLst/>
                <a:cxnLst>
                  <a:cxn ang="0">
                    <a:pos x="0" y="T0"/>
                  </a:cxn>
                  <a:cxn ang="0">
                    <a:pos x="0" y="T1"/>
                  </a:cxn>
                  <a:cxn ang="0">
                    <a:pos x="0" y="T2"/>
                  </a:cxn>
                  <a:cxn ang="0">
                    <a:pos x="0" y="T3"/>
                  </a:cxn>
                </a:cxnLst>
                <a:rect l="0" t="0" r="r" b="b"/>
                <a:pathLst>
                  <a:path h="1">
                    <a:moveTo>
                      <a:pt x="0" y="1"/>
                    </a:moveTo>
                    <a:cubicBezTo>
                      <a:pt x="0" y="1"/>
                      <a:pt x="0" y="0"/>
                      <a:pt x="0" y="0"/>
                    </a:cubicBezTo>
                    <a:cubicBezTo>
                      <a:pt x="0" y="1"/>
                      <a:pt x="0" y="1"/>
                      <a:pt x="0" y="1"/>
                    </a:cubicBezTo>
                    <a:cubicBezTo>
                      <a:pt x="0" y="1"/>
                      <a:pt x="0" y="1"/>
                      <a:pt x="0" y="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90" name="Freeform 89">
                <a:extLst>
                  <a:ext uri="{FF2B5EF4-FFF2-40B4-BE49-F238E27FC236}">
                    <a16:creationId xmlns:a16="http://schemas.microsoft.com/office/drawing/2014/main" id="{E0EDED47-02C2-40B8-A48E-FCCE3B8BE2F6}"/>
                  </a:ext>
                </a:extLst>
              </p:cNvPr>
              <p:cNvSpPr>
                <a:spLocks/>
              </p:cNvSpPr>
              <p:nvPr/>
            </p:nvSpPr>
            <p:spPr bwMode="auto">
              <a:xfrm>
                <a:off x="5712618" y="2733657"/>
                <a:ext cx="4043" cy="4042"/>
              </a:xfrm>
              <a:custGeom>
                <a:avLst/>
                <a:gdLst>
                  <a:gd name="T0" fmla="*/ 0 w 2"/>
                  <a:gd name="T1" fmla="*/ 0 h 2"/>
                  <a:gd name="T2" fmla="*/ 1 w 2"/>
                  <a:gd name="T3" fmla="*/ 2 h 2"/>
                  <a:gd name="T4" fmla="*/ 2 w 2"/>
                  <a:gd name="T5" fmla="*/ 0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0" y="2"/>
                      <a:pt x="1" y="2"/>
                    </a:cubicBezTo>
                    <a:cubicBezTo>
                      <a:pt x="1" y="1"/>
                      <a:pt x="2" y="1"/>
                      <a:pt x="2" y="0"/>
                    </a:cubicBezTo>
                    <a:cubicBezTo>
                      <a:pt x="2" y="0"/>
                      <a:pt x="2" y="0"/>
                      <a:pt x="2" y="0"/>
                    </a:cubicBezTo>
                    <a:cubicBezTo>
                      <a:pt x="1"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grpSp>
        <p:grpSp>
          <p:nvGrpSpPr>
            <p:cNvPr id="112" name="Group 111">
              <a:extLst>
                <a:ext uri="{FF2B5EF4-FFF2-40B4-BE49-F238E27FC236}">
                  <a16:creationId xmlns:a16="http://schemas.microsoft.com/office/drawing/2014/main" id="{0843D580-E219-463C-A86A-0124471AE0A8}"/>
                </a:ext>
              </a:extLst>
            </p:cNvPr>
            <p:cNvGrpSpPr/>
            <p:nvPr/>
          </p:nvGrpSpPr>
          <p:grpSpPr>
            <a:xfrm>
              <a:off x="2920008" y="1068974"/>
              <a:ext cx="7347942" cy="4232273"/>
              <a:chOff x="2929065" y="993284"/>
              <a:chExt cx="7347942" cy="4232273"/>
            </a:xfrm>
          </p:grpSpPr>
          <p:grpSp>
            <p:nvGrpSpPr>
              <p:cNvPr id="93" name="Group 92">
                <a:extLst>
                  <a:ext uri="{FF2B5EF4-FFF2-40B4-BE49-F238E27FC236}">
                    <a16:creationId xmlns:a16="http://schemas.microsoft.com/office/drawing/2014/main" id="{5438A978-C396-44C4-8E30-14F6F7A1357A}"/>
                  </a:ext>
                </a:extLst>
              </p:cNvPr>
              <p:cNvGrpSpPr/>
              <p:nvPr/>
            </p:nvGrpSpPr>
            <p:grpSpPr>
              <a:xfrm>
                <a:off x="3020954" y="993284"/>
                <a:ext cx="6168206" cy="1289705"/>
                <a:chOff x="2747580" y="936171"/>
                <a:chExt cx="6168206" cy="1289705"/>
              </a:xfrm>
            </p:grpSpPr>
            <p:sp>
              <p:nvSpPr>
                <p:cNvPr id="91" name="Rectangle 90">
                  <a:extLst>
                    <a:ext uri="{FF2B5EF4-FFF2-40B4-BE49-F238E27FC236}">
                      <a16:creationId xmlns:a16="http://schemas.microsoft.com/office/drawing/2014/main" id="{FCCD0F68-C01C-400C-8EA9-2DAC39AB0C0F}"/>
                    </a:ext>
                  </a:extLst>
                </p:cNvPr>
                <p:cNvSpPr/>
                <p:nvPr/>
              </p:nvSpPr>
              <p:spPr>
                <a:xfrm>
                  <a:off x="5739318" y="936171"/>
                  <a:ext cx="184731"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800" b="1" i="0" u="none" strike="noStrike" kern="1200" cap="none" spc="0" normalizeH="0" baseline="0" noProof="0" dirty="0">
                    <a:ln>
                      <a:noFill/>
                    </a:ln>
                    <a:solidFill>
                      <a:srgbClr val="FF5A5F"/>
                    </a:solidFill>
                    <a:effectLst/>
                    <a:uLnTx/>
                    <a:uFillTx/>
                    <a:latin typeface="Airbnb Cereal Light"/>
                    <a:ea typeface="+mn-ea"/>
                    <a:cs typeface="+mn-cs"/>
                  </a:endParaRPr>
                </a:p>
              </p:txBody>
            </p:sp>
            <p:sp>
              <p:nvSpPr>
                <p:cNvPr id="92" name="object 4">
                  <a:extLst>
                    <a:ext uri="{FF2B5EF4-FFF2-40B4-BE49-F238E27FC236}">
                      <a16:creationId xmlns:a16="http://schemas.microsoft.com/office/drawing/2014/main" id="{4DA8F2CA-6FD8-4138-85AF-F592F9B46959}"/>
                    </a:ext>
                  </a:extLst>
                </p:cNvPr>
                <p:cNvSpPr txBox="1"/>
                <p:nvPr/>
              </p:nvSpPr>
              <p:spPr>
                <a:xfrm>
                  <a:off x="2747580" y="1825125"/>
                  <a:ext cx="6168206" cy="400751"/>
                </a:xfrm>
                <a:prstGeom prst="rect">
                  <a:avLst/>
                </a:prstGeom>
              </p:spPr>
              <p:txBody>
                <a:bodyPr vert="horz" wrap="square" lIns="0" tIns="31115" rIns="0" bIns="0" rtlCol="0">
                  <a:spAutoFit/>
                </a:bodyPr>
                <a:lstStyle/>
                <a:p>
                  <a:pPr marL="12700" marR="5080" lvl="0" indent="0" algn="ctr" defTabSz="914400" rtl="0" eaLnBrk="1" fontAlgn="auto" latinLnBrk="0" hangingPunct="1">
                    <a:lnSpc>
                      <a:spcPct val="100000"/>
                    </a:lnSpc>
                    <a:spcBef>
                      <a:spcPts val="245"/>
                    </a:spcBef>
                    <a:spcAft>
                      <a:spcPts val="0"/>
                    </a:spcAft>
                    <a:buClrTx/>
                    <a:buSzTx/>
                    <a:buFontTx/>
                    <a:buNone/>
                    <a:tabLst/>
                    <a:defRPr/>
                  </a:pPr>
                  <a:endParaRPr kumimoji="0" sz="2400" b="0" i="0" u="none" strike="noStrike" kern="1200" cap="none" spc="0" normalizeH="0" baseline="0" noProof="0" dirty="0">
                    <a:ln>
                      <a:noFill/>
                    </a:ln>
                    <a:solidFill>
                      <a:prstClr val="black">
                        <a:lumMod val="75000"/>
                        <a:lumOff val="25000"/>
                      </a:prstClr>
                    </a:solidFill>
                    <a:effectLst/>
                    <a:uLnTx/>
                    <a:uFillTx/>
                    <a:latin typeface="Circular"/>
                    <a:ea typeface="+mn-ea"/>
                    <a:cs typeface="Arial"/>
                  </a:endParaRPr>
                </a:p>
              </p:txBody>
            </p:sp>
          </p:grpSp>
          <p:grpSp>
            <p:nvGrpSpPr>
              <p:cNvPr id="99" name="Group 98">
                <a:extLst>
                  <a:ext uri="{FF2B5EF4-FFF2-40B4-BE49-F238E27FC236}">
                    <a16:creationId xmlns:a16="http://schemas.microsoft.com/office/drawing/2014/main" id="{8AFE661C-30D6-4936-B999-982AC32C7CF5}"/>
                  </a:ext>
                </a:extLst>
              </p:cNvPr>
              <p:cNvGrpSpPr/>
              <p:nvPr/>
            </p:nvGrpSpPr>
            <p:grpSpPr>
              <a:xfrm>
                <a:off x="2929065" y="3966110"/>
                <a:ext cx="7347942" cy="1259447"/>
                <a:chOff x="3260432" y="4264394"/>
                <a:chExt cx="7347942" cy="1259447"/>
              </a:xfrm>
            </p:grpSpPr>
            <p:sp>
              <p:nvSpPr>
                <p:cNvPr id="111" name="Rectangle 110">
                  <a:extLst>
                    <a:ext uri="{FF2B5EF4-FFF2-40B4-BE49-F238E27FC236}">
                      <a16:creationId xmlns:a16="http://schemas.microsoft.com/office/drawing/2014/main" id="{DB470D50-C356-4484-B582-DFA06EA9E2EE}"/>
                    </a:ext>
                  </a:extLst>
                </p:cNvPr>
                <p:cNvSpPr/>
                <p:nvPr/>
              </p:nvSpPr>
              <p:spPr>
                <a:xfrm>
                  <a:off x="3260432" y="5154509"/>
                  <a:ext cx="184731"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Airbnb Cereal Light"/>
                    <a:ea typeface="+mn-ea"/>
                    <a:cs typeface="+mn-cs"/>
                  </a:endParaRPr>
                </a:p>
              </p:txBody>
            </p:sp>
            <p:sp>
              <p:nvSpPr>
                <p:cNvPr id="109" name="Rectangle 108">
                  <a:extLst>
                    <a:ext uri="{FF2B5EF4-FFF2-40B4-BE49-F238E27FC236}">
                      <a16:creationId xmlns:a16="http://schemas.microsoft.com/office/drawing/2014/main" id="{A1BC9E0F-4ACE-42AD-90F1-9004D69F0FEB}"/>
                    </a:ext>
                  </a:extLst>
                </p:cNvPr>
                <p:cNvSpPr/>
                <p:nvPr/>
              </p:nvSpPr>
              <p:spPr>
                <a:xfrm>
                  <a:off x="6344058" y="5154509"/>
                  <a:ext cx="184730"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Airbnb Cereal Light"/>
                    <a:ea typeface="+mn-ea"/>
                    <a:cs typeface="+mn-cs"/>
                  </a:endParaRPr>
                </a:p>
              </p:txBody>
            </p:sp>
            <p:grpSp>
              <p:nvGrpSpPr>
                <p:cNvPr id="105" name="Group 104">
                  <a:extLst>
                    <a:ext uri="{FF2B5EF4-FFF2-40B4-BE49-F238E27FC236}">
                      <a16:creationId xmlns:a16="http://schemas.microsoft.com/office/drawing/2014/main" id="{9E679F2F-FECF-474C-B9D6-57C9B2C219AA}"/>
                    </a:ext>
                  </a:extLst>
                </p:cNvPr>
                <p:cNvGrpSpPr/>
                <p:nvPr/>
              </p:nvGrpSpPr>
              <p:grpSpPr>
                <a:xfrm>
                  <a:off x="8431724" y="4264394"/>
                  <a:ext cx="2176650" cy="1259447"/>
                  <a:chOff x="2218713" y="4027855"/>
                  <a:chExt cx="2176650" cy="1259447"/>
                </a:xfrm>
              </p:grpSpPr>
              <p:sp>
                <p:nvSpPr>
                  <p:cNvPr id="106" name="Rectangle 105">
                    <a:extLst>
                      <a:ext uri="{FF2B5EF4-FFF2-40B4-BE49-F238E27FC236}">
                        <a16:creationId xmlns:a16="http://schemas.microsoft.com/office/drawing/2014/main" id="{136FBECC-2D4E-4738-B0A2-A4E7B77203B4}"/>
                      </a:ext>
                    </a:extLst>
                  </p:cNvPr>
                  <p:cNvSpPr/>
                  <p:nvPr/>
                </p:nvSpPr>
                <p:spPr>
                  <a:xfrm>
                    <a:off x="2508388" y="4027855"/>
                    <a:ext cx="1668244" cy="486287"/>
                  </a:xfrm>
                  <a:prstGeom prst="rect">
                    <a:avLst/>
                  </a:prstGeom>
                </p:spPr>
                <p:txBody>
                  <a:bodyPr wrap="square">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black">
                          <a:lumMod val="75000"/>
                          <a:lumOff val="25000"/>
                        </a:prstClr>
                      </a:solidFill>
                      <a:effectLst/>
                      <a:uLnTx/>
                      <a:uFillTx/>
                      <a:latin typeface="Airbnb Cereal Light"/>
                      <a:ea typeface="+mn-ea"/>
                      <a:cs typeface="+mn-cs"/>
                    </a:endParaRPr>
                  </a:p>
                </p:txBody>
              </p:sp>
              <p:sp>
                <p:nvSpPr>
                  <p:cNvPr id="107" name="Rectangle 106">
                    <a:extLst>
                      <a:ext uri="{FF2B5EF4-FFF2-40B4-BE49-F238E27FC236}">
                        <a16:creationId xmlns:a16="http://schemas.microsoft.com/office/drawing/2014/main" id="{F9464124-6884-44B3-8607-57A9CDBB4B1A}"/>
                      </a:ext>
                    </a:extLst>
                  </p:cNvPr>
                  <p:cNvSpPr/>
                  <p:nvPr/>
                </p:nvSpPr>
                <p:spPr>
                  <a:xfrm>
                    <a:off x="2218713" y="4917970"/>
                    <a:ext cx="2176650"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Airbnb Cereal Light"/>
                      <a:ea typeface="+mn-ea"/>
                      <a:cs typeface="+mn-cs"/>
                    </a:endParaRPr>
                  </a:p>
                </p:txBody>
              </p:sp>
            </p:grpSp>
          </p:grpSp>
        </p:grpSp>
      </p:grpSp>
      <p:sp>
        <p:nvSpPr>
          <p:cNvPr id="114" name="Slide Number Placeholder 11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117" name="Title 116"/>
          <p:cNvSpPr>
            <a:spLocks noGrp="1"/>
          </p:cNvSpPr>
          <p:nvPr>
            <p:ph type="title"/>
          </p:nvPr>
        </p:nvSpPr>
        <p:spPr/>
        <p:txBody>
          <a:bodyPr/>
          <a:lstStyle/>
          <a:p>
            <a:pPr algn="r"/>
            <a:r>
              <a:rPr lang="en-US" sz="3600" dirty="0" smtClean="0">
                <a:latin typeface="Rockwell" panose="02060603020205020403" pitchFamily="18" charset="0"/>
              </a:rPr>
              <a:t>Aim</a:t>
            </a:r>
            <a:endParaRPr lang="en-US" sz="3600" dirty="0">
              <a:latin typeface="Rockwell" panose="02060603020205020403" pitchFamily="18" charset="0"/>
            </a:endParaRPr>
          </a:p>
        </p:txBody>
      </p:sp>
      <p:sp>
        <p:nvSpPr>
          <p:cNvPr id="94" name="Rectangle 93"/>
          <p:cNvSpPr/>
          <p:nvPr/>
        </p:nvSpPr>
        <p:spPr>
          <a:xfrm>
            <a:off x="988758" y="1582341"/>
            <a:ext cx="10247824" cy="2031325"/>
          </a:xfrm>
          <a:prstGeom prst="rect">
            <a:avLst/>
          </a:prstGeom>
        </p:spPr>
        <p:txBody>
          <a:bodyPr wrap="square">
            <a:spAutoFit/>
          </a:bodyPr>
          <a:lstStyle/>
          <a:p>
            <a:r>
              <a:rPr lang="en-US" dirty="0">
                <a:latin typeface="Rockwell" panose="02060603020205020403" pitchFamily="18" charset="0"/>
              </a:rPr>
              <a:t>The company wants to comprehend how host behavior varies across a variety of metrics like:</a:t>
            </a:r>
          </a:p>
          <a:p>
            <a:pPr marL="457200" indent="-457200">
              <a:buFont typeface="+mj-lt"/>
              <a:buAutoNum type="arabicPeriod"/>
            </a:pPr>
            <a:r>
              <a:rPr lang="en-US" dirty="0">
                <a:latin typeface="Rockwell" panose="02060603020205020403" pitchFamily="18" charset="0"/>
              </a:rPr>
              <a:t>Draw the distinction between Super Host and Other Hosts on the basis of Acceptance rate, response rate, instant booking, profile picture, identity verified, review scores etc.</a:t>
            </a:r>
          </a:p>
          <a:p>
            <a:pPr marL="457200" indent="-457200">
              <a:buFont typeface="+mj-lt"/>
              <a:buAutoNum type="arabicPeriod"/>
            </a:pPr>
            <a:r>
              <a:rPr lang="en-US" dirty="0">
                <a:latin typeface="Rockwell" panose="02060603020205020403" pitchFamily="18" charset="0"/>
              </a:rPr>
              <a:t>Identify the top 3 crucial metrics one needs to maintain to become a Super Host and also, find their average values.</a:t>
            </a:r>
          </a:p>
          <a:p>
            <a:pPr marL="457200" indent="-457200">
              <a:buFont typeface="+mj-lt"/>
              <a:buAutoNum type="arabicPeriod"/>
            </a:pPr>
            <a:r>
              <a:rPr lang="en-US" dirty="0">
                <a:latin typeface="Rockwell" panose="02060603020205020403" pitchFamily="18" charset="0"/>
              </a:rPr>
              <a:t>Analyze how the comments of reviewers vary for listings of Super Hosts vs Other Hosts.</a:t>
            </a:r>
          </a:p>
          <a:p>
            <a:pPr marL="457200" indent="-457200">
              <a:buFont typeface="+mj-lt"/>
              <a:buAutoNum type="arabicPeriod"/>
            </a:pPr>
            <a:r>
              <a:rPr lang="en-US" dirty="0">
                <a:latin typeface="Rockwell" panose="02060603020205020403" pitchFamily="18" charset="0"/>
              </a:rPr>
              <a:t>Analyze do Super Hosts tend to have large property types as compared to Other Hosts</a:t>
            </a:r>
            <a:endParaRPr lang="en-US" dirty="0">
              <a:latin typeface="Rockwell" panose="02060603020205020403" pitchFamily="18" charset="0"/>
            </a:endParaRPr>
          </a:p>
        </p:txBody>
      </p:sp>
    </p:spTree>
    <p:extLst>
      <p:ext uri="{BB962C8B-B14F-4D97-AF65-F5344CB8AC3E}">
        <p14:creationId xmlns:p14="http://schemas.microsoft.com/office/powerpoint/2010/main" val="2734598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a:r>
              <a:rPr lang="en-US" sz="3600" dirty="0" smtClean="0">
                <a:latin typeface="Rockwell" panose="02060603020205020403" pitchFamily="18" charset="0"/>
              </a:rPr>
              <a:t>Cancelation Rate</a:t>
            </a:r>
            <a:endParaRPr lang="en-US" sz="3600" dirty="0">
              <a:latin typeface="Rockwell" panose="02060603020205020403" pitchFamily="18" charset="0"/>
            </a:endParaRPr>
          </a:p>
        </p:txBody>
      </p:sp>
      <p:sp>
        <p:nvSpPr>
          <p:cNvPr id="4" name="Footer Placeholder 3"/>
          <p:cNvSpPr>
            <a:spLocks noGrp="1"/>
          </p:cNvSpPr>
          <p:nvPr>
            <p:ph type="ftr" sz="quarter" idx="12"/>
          </p:nvPr>
        </p:nvSpPr>
        <p:spPr>
          <a:xfrm>
            <a:off x="950913" y="6114348"/>
            <a:ext cx="9907587" cy="59361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tint val="75000"/>
                  </a:prstClr>
                </a:solidFill>
                <a:effectLst/>
                <a:uLnTx/>
                <a:uFillTx/>
                <a:latin typeface="Rockwell" panose="02060603020205020403" pitchFamily="18" charset="0"/>
              </a:rPr>
              <a:t>Cancelation rate of Super host for new request is way lower then the Host</a:t>
            </a:r>
            <a:endParaRPr kumimoji="0" lang="en-US" sz="1800" b="0" i="0" u="none" strike="noStrike" kern="1200" cap="none" spc="0" normalizeH="0" baseline="0" noProof="0" dirty="0">
              <a:ln>
                <a:noFill/>
              </a:ln>
              <a:solidFill>
                <a:prstClr val="black">
                  <a:tint val="75000"/>
                </a:prstClr>
              </a:solidFill>
              <a:effectLst/>
              <a:uLnTx/>
              <a:uFillTx/>
              <a:latin typeface="Rockwell" panose="02060603020205020403" pitchFamily="18" charset="0"/>
            </a:endParaRPr>
          </a:p>
        </p:txBody>
      </p:sp>
      <p:sp>
        <p:nvSpPr>
          <p:cNvPr id="5" name="Slide Number Placeholder 4"/>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graphicFrame>
        <p:nvGraphicFramePr>
          <p:cNvPr id="6" name="Picture Placeholder 5">
            <a:extLst>
              <a:ext uri="{FF2B5EF4-FFF2-40B4-BE49-F238E27FC236}">
                <a16:creationId xmlns:a16="http://schemas.microsoft.com/office/drawing/2014/main" id="{56F17C95-DC04-41A4-AFF0-905EDB6E4784}"/>
              </a:ext>
            </a:extLst>
          </p:cNvPr>
          <p:cNvGraphicFramePr>
            <a:graphicFrameLocks noGrp="1"/>
          </p:cNvGraphicFramePr>
          <p:nvPr>
            <p:ph type="pic" sz="quarter" idx="10"/>
            <p:extLst>
              <p:ext uri="{D42A27DB-BD31-4B8C-83A1-F6EECF244321}">
                <p14:modId xmlns:p14="http://schemas.microsoft.com/office/powerpoint/2010/main" val="3755500586"/>
              </p:ext>
            </p:extLst>
          </p:nvPr>
        </p:nvGraphicFramePr>
        <p:xfrm>
          <a:off x="950913" y="1841500"/>
          <a:ext cx="10290175" cy="37265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59370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a:r>
              <a:rPr lang="en-US" sz="3600" dirty="0" smtClean="0">
                <a:latin typeface="Rockwell" panose="02060603020205020403" pitchFamily="18" charset="0"/>
              </a:rPr>
              <a:t>Acceptance Rate</a:t>
            </a:r>
            <a:endParaRPr lang="en-US" sz="3600" dirty="0">
              <a:latin typeface="Rockwell" panose="02060603020205020403" pitchFamily="18" charset="0"/>
            </a:endParaRPr>
          </a:p>
        </p:txBody>
      </p:sp>
      <p:sp>
        <p:nvSpPr>
          <p:cNvPr id="4" name="Footer Placeholder 3"/>
          <p:cNvSpPr>
            <a:spLocks noGrp="1"/>
          </p:cNvSpPr>
          <p:nvPr>
            <p:ph type="ftr" sz="quarter" idx="12"/>
          </p:nvPr>
        </p:nvSpPr>
        <p:spPr>
          <a:xfrm>
            <a:off x="555171" y="5976258"/>
            <a:ext cx="10384972" cy="745218"/>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prstClr val="black">
                    <a:tint val="75000"/>
                  </a:prstClr>
                </a:solidFill>
                <a:latin typeface="Rockwell" panose="02060603020205020403" pitchFamily="18" charset="0"/>
              </a:rPr>
              <a:t>Superhost have higher acceptance rate of new requests. Which makes them more reliable </a:t>
            </a:r>
            <a:endParaRPr kumimoji="0" lang="en-US" sz="1800" b="0" i="0" u="none" strike="noStrike" kern="1200" cap="none" spc="0" normalizeH="0" baseline="0" noProof="0" dirty="0">
              <a:ln>
                <a:noFill/>
              </a:ln>
              <a:solidFill>
                <a:prstClr val="black">
                  <a:tint val="75000"/>
                </a:prstClr>
              </a:solidFill>
              <a:effectLst/>
              <a:uLnTx/>
              <a:uFillTx/>
              <a:latin typeface="Rockwell" panose="02060603020205020403" pitchFamily="18" charset="0"/>
            </a:endParaRPr>
          </a:p>
        </p:txBody>
      </p:sp>
      <p:sp>
        <p:nvSpPr>
          <p:cNvPr id="5" name="Slide Number Placeholder 4"/>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graphicFrame>
        <p:nvGraphicFramePr>
          <p:cNvPr id="6" name="Picture Placeholder 5">
            <a:extLst>
              <a:ext uri="{FF2B5EF4-FFF2-40B4-BE49-F238E27FC236}">
                <a16:creationId xmlns:a16="http://schemas.microsoft.com/office/drawing/2014/main" id="{B1832DF3-6E1C-4B86-A6FF-911E83F7E2A0}"/>
              </a:ext>
            </a:extLst>
          </p:cNvPr>
          <p:cNvGraphicFramePr>
            <a:graphicFrameLocks noGrp="1"/>
          </p:cNvGraphicFramePr>
          <p:nvPr>
            <p:ph type="pic" sz="quarter" idx="10"/>
            <p:extLst>
              <p:ext uri="{D42A27DB-BD31-4B8C-83A1-F6EECF244321}">
                <p14:modId xmlns:p14="http://schemas.microsoft.com/office/powerpoint/2010/main" val="63463044"/>
              </p:ext>
            </p:extLst>
          </p:nvPr>
        </p:nvGraphicFramePr>
        <p:xfrm>
          <a:off x="950913" y="1841500"/>
          <a:ext cx="10290175" cy="38408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99622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a:r>
              <a:rPr lang="en-US" sz="3600" dirty="0" smtClean="0">
                <a:latin typeface="Rockwell" panose="02060603020205020403" pitchFamily="18" charset="0"/>
              </a:rPr>
              <a:t>Response Rate</a:t>
            </a:r>
            <a:endParaRPr lang="en-US" sz="3600" dirty="0">
              <a:latin typeface="Rockwell" panose="02060603020205020403" pitchFamily="18" charset="0"/>
            </a:endParaRPr>
          </a:p>
        </p:txBody>
      </p:sp>
      <p:sp>
        <p:nvSpPr>
          <p:cNvPr id="4" name="Footer Placeholder 3"/>
          <p:cNvSpPr>
            <a:spLocks noGrp="1"/>
          </p:cNvSpPr>
          <p:nvPr>
            <p:ph type="ftr" sz="quarter" idx="12"/>
          </p:nvPr>
        </p:nvSpPr>
        <p:spPr>
          <a:xfrm>
            <a:off x="718457" y="5763986"/>
            <a:ext cx="10635343" cy="95749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prstClr val="black">
                    <a:tint val="75000"/>
                  </a:prstClr>
                </a:solidFill>
                <a:latin typeface="Rockwell" panose="02060603020205020403" pitchFamily="18" charset="0"/>
              </a:rPr>
              <a:t>When its come to response on any new request then Super host are taking less time as compare to the Host</a:t>
            </a:r>
            <a:endParaRPr kumimoji="0" lang="en-US" sz="1600" b="0" i="0" u="none" strike="noStrike" kern="1200" cap="none" spc="0" normalizeH="0" baseline="0" noProof="0" dirty="0">
              <a:ln>
                <a:noFill/>
              </a:ln>
              <a:solidFill>
                <a:prstClr val="black">
                  <a:tint val="75000"/>
                </a:prstClr>
              </a:solidFill>
              <a:effectLst/>
              <a:uLnTx/>
              <a:uFillTx/>
              <a:latin typeface="Rockwell" panose="02060603020205020403" pitchFamily="18" charset="0"/>
            </a:endParaRPr>
          </a:p>
        </p:txBody>
      </p:sp>
      <p:sp>
        <p:nvSpPr>
          <p:cNvPr id="5" name="Slide Number Placeholder 4"/>
          <p:cNvSpPr>
            <a:spLocks noGrp="1"/>
          </p:cNvSpPr>
          <p:nvPr>
            <p:ph type="sldNum" sz="quarter" idx="13"/>
          </p:nvPr>
        </p:nvSpPr>
        <p:spPr>
          <a:xfrm>
            <a:off x="9214756"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graphicFrame>
        <p:nvGraphicFramePr>
          <p:cNvPr id="6" name="Picture Placeholder 5">
            <a:extLst>
              <a:ext uri="{FF2B5EF4-FFF2-40B4-BE49-F238E27FC236}">
                <a16:creationId xmlns:a16="http://schemas.microsoft.com/office/drawing/2014/main" id="{8EBF2FE3-43C3-442B-883E-F7DACDE72DD3}"/>
              </a:ext>
            </a:extLst>
          </p:cNvPr>
          <p:cNvGraphicFramePr>
            <a:graphicFrameLocks noGrp="1"/>
          </p:cNvGraphicFramePr>
          <p:nvPr>
            <p:ph type="pic" sz="quarter" idx="10"/>
            <p:extLst>
              <p:ext uri="{D42A27DB-BD31-4B8C-83A1-F6EECF244321}">
                <p14:modId xmlns:p14="http://schemas.microsoft.com/office/powerpoint/2010/main" val="949069755"/>
              </p:ext>
            </p:extLst>
          </p:nvPr>
        </p:nvGraphicFramePr>
        <p:xfrm>
          <a:off x="950913" y="1841500"/>
          <a:ext cx="10290175" cy="37102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11291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a:r>
              <a:rPr lang="en-US" sz="3600" dirty="0" smtClean="0">
                <a:latin typeface="Rockwell" panose="02060603020205020403" pitchFamily="18" charset="0"/>
              </a:rPr>
              <a:t>Positive Comments</a:t>
            </a:r>
            <a:endParaRPr lang="en-US" sz="3600" dirty="0">
              <a:latin typeface="Rockwell" panose="02060603020205020403" pitchFamily="18" charset="0"/>
            </a:endParaRPr>
          </a:p>
        </p:txBody>
      </p:sp>
      <p:sp>
        <p:nvSpPr>
          <p:cNvPr id="4" name="Footer Placeholder 3"/>
          <p:cNvSpPr>
            <a:spLocks noGrp="1"/>
          </p:cNvSpPr>
          <p:nvPr>
            <p:ph type="ftr" sz="quarter" idx="12"/>
          </p:nvPr>
        </p:nvSpPr>
        <p:spPr>
          <a:xfrm>
            <a:off x="1534885" y="5894614"/>
            <a:ext cx="9519557" cy="82686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tint val="75000"/>
                  </a:prstClr>
                </a:solidFill>
                <a:effectLst/>
                <a:uLnTx/>
                <a:uFillTx/>
                <a:latin typeface="Rockwell" panose="02060603020205020403" pitchFamily="18" charset="0"/>
              </a:rPr>
              <a:t>Except Dallas, US Superhost received more positive comments as compare to the Host</a:t>
            </a:r>
            <a:endParaRPr kumimoji="0" lang="en-US" sz="1800" b="0" i="0" u="none" strike="noStrike" kern="1200" cap="none" spc="0" normalizeH="0" baseline="0" noProof="0" dirty="0">
              <a:ln>
                <a:noFill/>
              </a:ln>
              <a:solidFill>
                <a:prstClr val="black">
                  <a:tint val="75000"/>
                </a:prstClr>
              </a:solidFill>
              <a:effectLst/>
              <a:uLnTx/>
              <a:uFillTx/>
              <a:latin typeface="Rockwell" panose="02060603020205020403" pitchFamily="18" charset="0"/>
            </a:endParaRPr>
          </a:p>
        </p:txBody>
      </p:sp>
      <p:sp>
        <p:nvSpPr>
          <p:cNvPr id="5" name="Slide Number Placeholder 4"/>
          <p:cNvSpPr>
            <a:spLocks noGrp="1"/>
          </p:cNvSpPr>
          <p:nvPr>
            <p:ph type="sldNum" sz="quarter" idx="13"/>
          </p:nvPr>
        </p:nvSpPr>
        <p:spPr>
          <a:xfrm>
            <a:off x="91821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graphicFrame>
        <p:nvGraphicFramePr>
          <p:cNvPr id="6" name="Picture Placeholder 5">
            <a:extLst>
              <a:ext uri="{FF2B5EF4-FFF2-40B4-BE49-F238E27FC236}">
                <a16:creationId xmlns:a16="http://schemas.microsoft.com/office/drawing/2014/main" id="{14E84353-7ADD-4021-95C3-B76512382863}"/>
              </a:ext>
            </a:extLst>
          </p:cNvPr>
          <p:cNvGraphicFramePr>
            <a:graphicFrameLocks noGrp="1"/>
          </p:cNvGraphicFramePr>
          <p:nvPr>
            <p:ph type="pic" sz="quarter" idx="10"/>
            <p:extLst>
              <p:ext uri="{D42A27DB-BD31-4B8C-83A1-F6EECF244321}">
                <p14:modId xmlns:p14="http://schemas.microsoft.com/office/powerpoint/2010/main" val="138046469"/>
              </p:ext>
            </p:extLst>
          </p:nvPr>
        </p:nvGraphicFramePr>
        <p:xfrm>
          <a:off x="950913" y="1841500"/>
          <a:ext cx="10290175" cy="36938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2984779"/>
      </p:ext>
    </p:extLst>
  </p:cSld>
  <p:clrMapOvr>
    <a:masterClrMapping/>
  </p:clrMapOvr>
</p:sld>
</file>

<file path=ppt/theme/theme1.xml><?xml version="1.0" encoding="utf-8"?>
<a:theme xmlns:a="http://schemas.openxmlformats.org/drawingml/2006/main" name="Office Theme">
  <a:themeElements>
    <a:clrScheme name="airbnb">
      <a:dk1>
        <a:sysClr val="windowText" lastClr="000000"/>
      </a:dk1>
      <a:lt1>
        <a:sysClr val="window" lastClr="FFFFFF"/>
      </a:lt1>
      <a:dk2>
        <a:srgbClr val="44546A"/>
      </a:dk2>
      <a:lt2>
        <a:srgbClr val="E7E6E6"/>
      </a:lt2>
      <a:accent1>
        <a:srgbClr val="FF5A5F"/>
      </a:accent1>
      <a:accent2>
        <a:srgbClr val="00A69A"/>
      </a:accent2>
      <a:accent3>
        <a:srgbClr val="FB642C"/>
      </a:accent3>
      <a:accent4>
        <a:srgbClr val="484848"/>
      </a:accent4>
      <a:accent5>
        <a:srgbClr val="767676"/>
      </a:accent5>
      <a:accent6>
        <a:srgbClr val="ADB9CA"/>
      </a:accent6>
      <a:hlink>
        <a:srgbClr val="FF5A60"/>
      </a:hlink>
      <a:folHlink>
        <a:srgbClr val="D93D04"/>
      </a:folHlink>
    </a:clrScheme>
    <a:fontScheme name="Custom 40">
      <a:majorFont>
        <a:latin typeface="Circular"/>
        <a:ea typeface=""/>
        <a:cs typeface=""/>
      </a:majorFont>
      <a:minorFont>
        <a:latin typeface="Airbnb Cereal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airbnb">
      <a:dk1>
        <a:sysClr val="windowText" lastClr="000000"/>
      </a:dk1>
      <a:lt1>
        <a:sysClr val="window" lastClr="FFFFFF"/>
      </a:lt1>
      <a:dk2>
        <a:srgbClr val="44546A"/>
      </a:dk2>
      <a:lt2>
        <a:srgbClr val="E7E6E6"/>
      </a:lt2>
      <a:accent1>
        <a:srgbClr val="FF5A5F"/>
      </a:accent1>
      <a:accent2>
        <a:srgbClr val="00A69A"/>
      </a:accent2>
      <a:accent3>
        <a:srgbClr val="FB642C"/>
      </a:accent3>
      <a:accent4>
        <a:srgbClr val="484848"/>
      </a:accent4>
      <a:accent5>
        <a:srgbClr val="767676"/>
      </a:accent5>
      <a:accent6>
        <a:srgbClr val="ADB9CA"/>
      </a:accent6>
      <a:hlink>
        <a:srgbClr val="FF5A60"/>
      </a:hlink>
      <a:folHlink>
        <a:srgbClr val="D93D04"/>
      </a:folHlink>
    </a:clrScheme>
    <a:fontScheme name="Custom 40">
      <a:majorFont>
        <a:latin typeface="Circular"/>
        <a:ea typeface=""/>
        <a:cs typeface=""/>
      </a:majorFont>
      <a:minorFont>
        <a:latin typeface="Airbnb Cereal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airbnb">
      <a:dk1>
        <a:sysClr val="windowText" lastClr="000000"/>
      </a:dk1>
      <a:lt1>
        <a:sysClr val="window" lastClr="FFFFFF"/>
      </a:lt1>
      <a:dk2>
        <a:srgbClr val="44546A"/>
      </a:dk2>
      <a:lt2>
        <a:srgbClr val="E7E6E6"/>
      </a:lt2>
      <a:accent1>
        <a:srgbClr val="FF5A5F"/>
      </a:accent1>
      <a:accent2>
        <a:srgbClr val="00A69A"/>
      </a:accent2>
      <a:accent3>
        <a:srgbClr val="FB642C"/>
      </a:accent3>
      <a:accent4>
        <a:srgbClr val="484848"/>
      </a:accent4>
      <a:accent5>
        <a:srgbClr val="767676"/>
      </a:accent5>
      <a:accent6>
        <a:srgbClr val="ADB9CA"/>
      </a:accent6>
      <a:hlink>
        <a:srgbClr val="FF5A60"/>
      </a:hlink>
      <a:folHlink>
        <a:srgbClr val="D93D04"/>
      </a:folHlink>
    </a:clrScheme>
    <a:fontScheme name="Custom 40">
      <a:majorFont>
        <a:latin typeface="Circular"/>
        <a:ea typeface=""/>
        <a:cs typeface=""/>
      </a:majorFont>
      <a:minorFont>
        <a:latin typeface="Airbnb Cereal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6_Office Theme">
  <a:themeElements>
    <a:clrScheme name="airbnb">
      <a:dk1>
        <a:sysClr val="windowText" lastClr="000000"/>
      </a:dk1>
      <a:lt1>
        <a:sysClr val="window" lastClr="FFFFFF"/>
      </a:lt1>
      <a:dk2>
        <a:srgbClr val="44546A"/>
      </a:dk2>
      <a:lt2>
        <a:srgbClr val="E7E6E6"/>
      </a:lt2>
      <a:accent1>
        <a:srgbClr val="FF5A5F"/>
      </a:accent1>
      <a:accent2>
        <a:srgbClr val="00A69A"/>
      </a:accent2>
      <a:accent3>
        <a:srgbClr val="FB642C"/>
      </a:accent3>
      <a:accent4>
        <a:srgbClr val="484848"/>
      </a:accent4>
      <a:accent5>
        <a:srgbClr val="767676"/>
      </a:accent5>
      <a:accent6>
        <a:srgbClr val="ADB9CA"/>
      </a:accent6>
      <a:hlink>
        <a:srgbClr val="FF5A60"/>
      </a:hlink>
      <a:folHlink>
        <a:srgbClr val="D93D04"/>
      </a:folHlink>
    </a:clrScheme>
    <a:fontScheme name="Custom 40">
      <a:majorFont>
        <a:latin typeface="Circular"/>
        <a:ea typeface=""/>
        <a:cs typeface=""/>
      </a:majorFont>
      <a:minorFont>
        <a:latin typeface="Airbnb Cereal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7_Office Theme">
  <a:themeElements>
    <a:clrScheme name="airbnb">
      <a:dk1>
        <a:sysClr val="windowText" lastClr="000000"/>
      </a:dk1>
      <a:lt1>
        <a:sysClr val="window" lastClr="FFFFFF"/>
      </a:lt1>
      <a:dk2>
        <a:srgbClr val="44546A"/>
      </a:dk2>
      <a:lt2>
        <a:srgbClr val="E7E6E6"/>
      </a:lt2>
      <a:accent1>
        <a:srgbClr val="FF5A5F"/>
      </a:accent1>
      <a:accent2>
        <a:srgbClr val="00A69A"/>
      </a:accent2>
      <a:accent3>
        <a:srgbClr val="FB642C"/>
      </a:accent3>
      <a:accent4>
        <a:srgbClr val="484848"/>
      </a:accent4>
      <a:accent5>
        <a:srgbClr val="767676"/>
      </a:accent5>
      <a:accent6>
        <a:srgbClr val="ADB9CA"/>
      </a:accent6>
      <a:hlink>
        <a:srgbClr val="FF5A60"/>
      </a:hlink>
      <a:folHlink>
        <a:srgbClr val="D93D04"/>
      </a:folHlink>
    </a:clrScheme>
    <a:fontScheme name="Custom 40">
      <a:majorFont>
        <a:latin typeface="Circular"/>
        <a:ea typeface=""/>
        <a:cs typeface=""/>
      </a:majorFont>
      <a:minorFont>
        <a:latin typeface="Airbnb Cereal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462</TotalTime>
  <Words>603</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12</vt:i4>
      </vt:variant>
    </vt:vector>
  </HeadingPairs>
  <TitlesOfParts>
    <vt:vector size="25" baseType="lpstr">
      <vt:lpstr>Airbnb Cereal Light</vt:lpstr>
      <vt:lpstr>Arial</vt:lpstr>
      <vt:lpstr>Circular</vt:lpstr>
      <vt:lpstr>Krub</vt:lpstr>
      <vt:lpstr>Open Sans</vt:lpstr>
      <vt:lpstr>Open Sans Light</vt:lpstr>
      <vt:lpstr>Open Sans SemiBold</vt:lpstr>
      <vt:lpstr>Rockwell</vt:lpstr>
      <vt:lpstr>Office Theme</vt:lpstr>
      <vt:lpstr>1_Office Theme</vt:lpstr>
      <vt:lpstr>2_Office Theme</vt:lpstr>
      <vt:lpstr>6_Office Theme</vt:lpstr>
      <vt:lpstr>7_Office Theme</vt:lpstr>
      <vt:lpstr>Host Behavior Analysis </vt:lpstr>
      <vt:lpstr>Meet The Team</vt:lpstr>
      <vt:lpstr>Client Intro</vt:lpstr>
      <vt:lpstr>Objective</vt:lpstr>
      <vt:lpstr>Aim</vt:lpstr>
      <vt:lpstr>Cancelation Rate</vt:lpstr>
      <vt:lpstr>Acceptance Rate</vt:lpstr>
      <vt:lpstr>Response Rate</vt:lpstr>
      <vt:lpstr>Positive Comments</vt:lpstr>
      <vt:lpstr>Conclusion &amp; Recommendations: </vt:lpstr>
      <vt:lpstr>Limitations of this analysis: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Intro</dc:title>
  <dc:creator>Ankit</dc:creator>
  <cp:lastModifiedBy>Ankit</cp:lastModifiedBy>
  <cp:revision>27</cp:revision>
  <dcterms:created xsi:type="dcterms:W3CDTF">2022-10-22T04:48:03Z</dcterms:created>
  <dcterms:modified xsi:type="dcterms:W3CDTF">2022-10-22T14:31:26Z</dcterms:modified>
</cp:coreProperties>
</file>