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88f4a84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88f4a84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88f4a847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88f4a847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88f4a847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88f4a847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88f4a847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88f4a847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88f4a8475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88f4a8475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github.com/SimranKucheria/ToxicityDetectionA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Toxicity Detection in Comments/Texts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AI Mini Project</a:t>
            </a:r>
            <a:endParaRPr>
              <a:solidFill>
                <a:srgbClr val="FFFFFF"/>
              </a:solidFill>
            </a:endParaRPr>
          </a:p>
        </p:txBody>
      </p:sp>
      <p:sp>
        <p:nvSpPr>
          <p:cNvPr id="61" name="Google Shape;61;p13"/>
          <p:cNvSpPr txBox="1"/>
          <p:nvPr/>
        </p:nvSpPr>
        <p:spPr>
          <a:xfrm>
            <a:off x="4572000" y="3676025"/>
            <a:ext cx="4367100" cy="8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-Simran Kucheria</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1452475" y="252725"/>
            <a:ext cx="58578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67" name="Google Shape;67;p14"/>
          <p:cNvSpPr txBox="1"/>
          <p:nvPr>
            <p:ph idx="4294967295" type="body"/>
          </p:nvPr>
        </p:nvSpPr>
        <p:spPr>
          <a:xfrm>
            <a:off x="866125" y="2211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FFFFFF"/>
                </a:solidFill>
              </a:rPr>
              <a:t>Communication online can be difficult. The threat of abuse and harassment online is at an all time high due to the anonymity the internet provides.Platforms struggle to effectively facilitate conversations and leads to comments that are unsavoury in nature being passed around</a:t>
            </a:r>
            <a:r>
              <a:rPr lang="en" sz="1050">
                <a:solidFill>
                  <a:srgbClr val="000000"/>
                </a:solidFill>
              </a:rPr>
              <a:t>.</a:t>
            </a:r>
            <a:endParaRPr sz="125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452475" y="369175"/>
            <a:ext cx="58578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the project is about</a:t>
            </a:r>
            <a:endParaRPr/>
          </a:p>
        </p:txBody>
      </p:sp>
      <p:sp>
        <p:nvSpPr>
          <p:cNvPr id="73" name="Google Shape;73;p15"/>
          <p:cNvSpPr txBox="1"/>
          <p:nvPr/>
        </p:nvSpPr>
        <p:spPr>
          <a:xfrm>
            <a:off x="924250" y="2156375"/>
            <a:ext cx="7394100" cy="23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FFFFFF"/>
                </a:solidFill>
                <a:latin typeface="Average"/>
                <a:ea typeface="Average"/>
                <a:cs typeface="Average"/>
                <a:sym typeface="Average"/>
              </a:rPr>
              <a:t>The problem can be classified as a NLP(Natural Language Processing) problem. So I set out to create a Deep Learning model that trains on comments and learns to identify the varying categories of toxicity. </a:t>
            </a:r>
            <a:endParaRPr sz="1650">
              <a:solidFill>
                <a:srgbClr val="FFFFFF"/>
              </a:solidFill>
              <a:latin typeface="Average"/>
              <a:ea typeface="Average"/>
              <a:cs typeface="Average"/>
              <a:sym typeface="Average"/>
            </a:endParaRPr>
          </a:p>
          <a:p>
            <a:pPr indent="0" lvl="0" marL="0" rtl="0" algn="l">
              <a:spcBef>
                <a:spcPts val="0"/>
              </a:spcBef>
              <a:spcAft>
                <a:spcPts val="0"/>
              </a:spcAft>
              <a:buNone/>
            </a:pPr>
            <a:r>
              <a:rPr lang="en" sz="1650">
                <a:solidFill>
                  <a:srgbClr val="FFFFFF"/>
                </a:solidFill>
                <a:latin typeface="Average"/>
                <a:ea typeface="Average"/>
                <a:cs typeface="Average"/>
                <a:sym typeface="Average"/>
              </a:rPr>
              <a:t>The categories I focused on Toxic, Severe_Toxic, Obscene, Threat, Insult, Identity_Hate.</a:t>
            </a:r>
            <a:endParaRPr sz="1650">
              <a:solidFill>
                <a:srgbClr val="FFFFFF"/>
              </a:solidFill>
              <a:latin typeface="Average"/>
              <a:ea typeface="Average"/>
              <a:cs typeface="Average"/>
              <a:sym typeface="Average"/>
            </a:endParaRPr>
          </a:p>
          <a:p>
            <a:pPr indent="0" lvl="0" marL="0" rtl="0" algn="l">
              <a:spcBef>
                <a:spcPts val="0"/>
              </a:spcBef>
              <a:spcAft>
                <a:spcPts val="0"/>
              </a:spcAft>
              <a:buNone/>
            </a:pPr>
            <a:r>
              <a:rPr lang="en" sz="1650">
                <a:solidFill>
                  <a:srgbClr val="FFFFFF"/>
                </a:solidFill>
                <a:latin typeface="Average"/>
                <a:ea typeface="Average"/>
                <a:cs typeface="Average"/>
                <a:sym typeface="Average"/>
              </a:rPr>
              <a:t> The model outputs probabilites for each of these categories and is about 98.2% accurate(when tested on a test set)</a:t>
            </a:r>
            <a:endParaRPr sz="1650">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45900" y="7980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Additional Details</a:t>
            </a:r>
            <a:endParaRPr/>
          </a:p>
        </p:txBody>
      </p:sp>
      <p:sp>
        <p:nvSpPr>
          <p:cNvPr id="79" name="Google Shape;79;p16"/>
          <p:cNvSpPr txBox="1"/>
          <p:nvPr/>
        </p:nvSpPr>
        <p:spPr>
          <a:xfrm>
            <a:off x="603850" y="1737600"/>
            <a:ext cx="8010300" cy="26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FFFFFF"/>
                </a:solidFill>
                <a:latin typeface="Average"/>
                <a:ea typeface="Average"/>
                <a:cs typeface="Average"/>
                <a:sym typeface="Average"/>
              </a:rPr>
              <a:t>The training test and test set were sourced from Kaggle.</a:t>
            </a:r>
            <a:endParaRPr sz="1650">
              <a:solidFill>
                <a:srgbClr val="FFFFFF"/>
              </a:solidFill>
              <a:latin typeface="Average"/>
              <a:ea typeface="Average"/>
              <a:cs typeface="Average"/>
              <a:sym typeface="Average"/>
            </a:endParaRPr>
          </a:p>
          <a:p>
            <a:pPr indent="0" lvl="0" marL="0" rtl="0" algn="l">
              <a:spcBef>
                <a:spcPts val="0"/>
              </a:spcBef>
              <a:spcAft>
                <a:spcPts val="0"/>
              </a:spcAft>
              <a:buNone/>
            </a:pPr>
            <a:r>
              <a:rPr lang="en" sz="1650">
                <a:solidFill>
                  <a:srgbClr val="FFFFFF"/>
                </a:solidFill>
                <a:latin typeface="Average"/>
                <a:ea typeface="Average"/>
                <a:cs typeface="Average"/>
                <a:sym typeface="Average"/>
              </a:rPr>
              <a:t>Using the model that was obtained after training, I created a streamlit app for easier data entry and presentation. The prediction gets represented as a barchart.</a:t>
            </a:r>
            <a:endParaRPr sz="1650">
              <a:solidFill>
                <a:srgbClr val="FFFFFF"/>
              </a:solidFill>
              <a:latin typeface="Average"/>
              <a:ea typeface="Average"/>
              <a:cs typeface="Average"/>
              <a:sym typeface="Average"/>
            </a:endParaRPr>
          </a:p>
          <a:p>
            <a:pPr indent="0" lvl="0" marL="0" rtl="0" algn="l">
              <a:spcBef>
                <a:spcPts val="0"/>
              </a:spcBef>
              <a:spcAft>
                <a:spcPts val="0"/>
              </a:spcAft>
              <a:buNone/>
            </a:pPr>
            <a:r>
              <a:t/>
            </a:r>
            <a:endParaRPr sz="1650">
              <a:solidFill>
                <a:srgbClr val="FFFFFF"/>
              </a:solidFill>
              <a:latin typeface="Average"/>
              <a:ea typeface="Average"/>
              <a:cs typeface="Average"/>
              <a:sym typeface="Average"/>
            </a:endParaRPr>
          </a:p>
          <a:p>
            <a:pPr indent="0" lvl="0" marL="0" rtl="0" algn="l">
              <a:spcBef>
                <a:spcPts val="0"/>
              </a:spcBef>
              <a:spcAft>
                <a:spcPts val="0"/>
              </a:spcAft>
              <a:buNone/>
            </a:pPr>
            <a:r>
              <a:rPr lang="en" sz="1650">
                <a:solidFill>
                  <a:srgbClr val="FFFFFF"/>
                </a:solidFill>
                <a:latin typeface="Average"/>
                <a:ea typeface="Average"/>
                <a:cs typeface="Average"/>
                <a:sym typeface="Average"/>
              </a:rPr>
              <a:t>File used to create model is included along with project ‘Training.ipynb’</a:t>
            </a:r>
            <a:endParaRPr sz="1650">
              <a:solidFill>
                <a:srgbClr val="FFFFFF"/>
              </a:solidFill>
              <a:latin typeface="Average"/>
              <a:ea typeface="Average"/>
              <a:cs typeface="Average"/>
              <a:sym typeface="Average"/>
            </a:endParaRPr>
          </a:p>
          <a:p>
            <a:pPr indent="0" lvl="0" marL="0" rtl="0" algn="l">
              <a:spcBef>
                <a:spcPts val="0"/>
              </a:spcBef>
              <a:spcAft>
                <a:spcPts val="0"/>
              </a:spcAft>
              <a:buNone/>
            </a:pPr>
            <a:r>
              <a:t/>
            </a:r>
            <a:endParaRPr sz="1650">
              <a:solidFill>
                <a:srgbClr val="FFFFFF"/>
              </a:solidFill>
              <a:latin typeface="Average"/>
              <a:ea typeface="Average"/>
              <a:cs typeface="Average"/>
              <a:sym typeface="Average"/>
            </a:endParaRPr>
          </a:p>
          <a:p>
            <a:pPr indent="0" lvl="0" marL="0" rtl="0" algn="l">
              <a:spcBef>
                <a:spcPts val="0"/>
              </a:spcBef>
              <a:spcAft>
                <a:spcPts val="0"/>
              </a:spcAft>
              <a:buNone/>
            </a:pPr>
            <a:r>
              <a:t/>
            </a:r>
            <a:endParaRPr sz="1650">
              <a:solidFill>
                <a:srgbClr val="FFFFFF"/>
              </a:solidFill>
              <a:latin typeface="Average"/>
              <a:ea typeface="Average"/>
              <a:cs typeface="Average"/>
              <a:sym typeface="Average"/>
            </a:endParaRPr>
          </a:p>
          <a:p>
            <a:pPr indent="0" lvl="0" marL="0" rtl="0" algn="l">
              <a:spcBef>
                <a:spcPts val="0"/>
              </a:spcBef>
              <a:spcAft>
                <a:spcPts val="0"/>
              </a:spcAft>
              <a:buNone/>
            </a:pPr>
            <a:r>
              <a:rPr lang="en" sz="1650">
                <a:solidFill>
                  <a:srgbClr val="FFFFFF"/>
                </a:solidFill>
                <a:latin typeface="Average"/>
                <a:ea typeface="Average"/>
                <a:cs typeface="Average"/>
                <a:sym typeface="Average"/>
              </a:rPr>
              <a:t>Github Repo: </a:t>
            </a:r>
            <a:r>
              <a:rPr lang="en" sz="1650" u="sng">
                <a:solidFill>
                  <a:schemeClr val="hlink"/>
                </a:solidFill>
                <a:latin typeface="Average"/>
                <a:ea typeface="Average"/>
                <a:cs typeface="Average"/>
                <a:sym typeface="Average"/>
                <a:hlinkClick r:id="rId3"/>
              </a:rPr>
              <a:t>https://www.github.com/SimranKucheria/ToxicityDetectionAi</a:t>
            </a:r>
            <a:endParaRPr sz="1650">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45900" y="1095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a:t>
            </a:r>
            <a:endParaRPr/>
          </a:p>
        </p:txBody>
      </p:sp>
      <p:pic>
        <p:nvPicPr>
          <p:cNvPr id="85" name="Google Shape;85;p17"/>
          <p:cNvPicPr preferRelativeResize="0"/>
          <p:nvPr/>
        </p:nvPicPr>
        <p:blipFill rotWithShape="1">
          <a:blip r:embed="rId3">
            <a:alphaModFix/>
          </a:blip>
          <a:srcRect b="0" l="0" r="-2207" t="-2764"/>
          <a:stretch/>
        </p:blipFill>
        <p:spPr>
          <a:xfrm>
            <a:off x="4747050" y="1067600"/>
            <a:ext cx="4147176" cy="2929450"/>
          </a:xfrm>
          <a:prstGeom prst="rect">
            <a:avLst/>
          </a:prstGeom>
          <a:noFill/>
          <a:ln>
            <a:noFill/>
          </a:ln>
        </p:spPr>
      </p:pic>
      <p:pic>
        <p:nvPicPr>
          <p:cNvPr id="86" name="Google Shape;86;p17"/>
          <p:cNvPicPr preferRelativeResize="0"/>
          <p:nvPr/>
        </p:nvPicPr>
        <p:blipFill>
          <a:blip r:embed="rId4">
            <a:alphaModFix/>
          </a:blip>
          <a:stretch>
            <a:fillRect/>
          </a:stretch>
        </p:blipFill>
        <p:spPr>
          <a:xfrm>
            <a:off x="-184875" y="1067598"/>
            <a:ext cx="5169548" cy="342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