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 Mon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Mono-bold.fntdata"/><Relationship Id="rId12" Type="http://schemas.openxmlformats.org/officeDocument/2006/relationships/font" Target="fonts/RobotoMon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Mono-boldItalic.fntdata"/><Relationship Id="rId14" Type="http://schemas.openxmlformats.org/officeDocument/2006/relationships/font" Target="fonts/RobotoMon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6bdd10b62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6bdd10b62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6bdd10b62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6bdd10b62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6bdd10b62c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6bdd10b62c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bdd10b62c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bdd10b62c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6bdf89584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6bdf89584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reddit.com/r/indiasocial/comments/198x3cd/great_savings_on_amazon_republic_day_sale/?utm_source=share&amp;utm_medium=web3x&amp;utm_name=web3xcss&amp;utm_term=1&amp;utm_content=share_button" TargetMode="External"/><Relationship Id="rId4" Type="http://schemas.openxmlformats.org/officeDocument/2006/relationships/hyperlink" Target="https://www.reddit.com/r/IndiaTech/comments/1fkjcp7/great_india_sale_by_amazon/?utm_source=share&amp;utm_medium=web3x&amp;utm_name=web3xcss&amp;utm_term=1&amp;utm_content=share_button" TargetMode="External"/><Relationship Id="rId5" Type="http://schemas.openxmlformats.org/officeDocument/2006/relationships/hyperlink" Target="https://www.reddit.com/r/IndiaPS5/comments/1hzugqr/is_amazon_fooling_us_with_republic_day_sale/?utm_source=share&amp;utm_medium=web3x&amp;utm_name=web3xcss&amp;utm_term=1&amp;utm_content=share_button" TargetMode="External"/><Relationship Id="rId6" Type="http://schemas.openxmlformats.org/officeDocument/2006/relationships/hyperlink" Target="https://www.reddit.com/r/IndianGaming/comments/195ml77/best_gaming_laptops_to_buy_during_the_republic/?utm_source=share&amp;utm_medium=web3x&amp;utm_name=web3xcss&amp;utm_term=1&amp;utm_content=share_button" TargetMode="External"/><Relationship Id="rId7" Type="http://schemas.openxmlformats.org/officeDocument/2006/relationships/hyperlink" Target="https://www.reddit.com/r/developersIndia/comments/1atae2b/how_does_amazon_pay_insane_joining_bonus/?utm_source=share&amp;utm_medium=web3x&amp;utm_name=web3xcss&amp;utm_term=1&amp;utm_content=share_butt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0" y="0"/>
            <a:ext cx="9005400" cy="51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Title: </a:t>
            </a:r>
            <a:r>
              <a:rPr i="1" lang="en" sz="1100">
                <a:solidFill>
                  <a:schemeClr val="dk1"/>
                </a:solidFill>
              </a:rPr>
              <a:t>“Building an AI-Powered Dashboard for Sentiment Analysis of Amazon.in Sale Event Products Using Reddit Feedback”</a:t>
            </a:r>
            <a:endParaRPr i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Problem Statement:</a:t>
            </a:r>
            <a:br>
              <a:rPr b="1"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To develop a dashboard powered by an AI language model that provides actionable insights from Reddit comments about products sold during specific Amazon.in sale events. By scraping sale-specific Reddit discussions, the system will classify sentiment, extract user feedback, and recommend improvements to enhance product quality, increase customer satisfaction, and boost future sales performance.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</a:rPr>
              <a:t>🔧 PHASE 1: Define Scope &amp; Requirements</a:t>
            </a:r>
            <a:endParaRPr b="1" sz="13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" sz="1100">
                <a:solidFill>
                  <a:schemeClr val="dk1"/>
                </a:solidFill>
              </a:rPr>
              <a:t>Identify Target Sale Events</a:t>
            </a:r>
            <a:endParaRPr b="1"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Example: "Amazon Fab TV Sale (June 1–10)"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Note sale names, dates, and product categories.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" sz="1100">
                <a:solidFill>
                  <a:schemeClr val="dk1"/>
                </a:solidFill>
              </a:rPr>
              <a:t>Define Product List per Sale</a:t>
            </a:r>
            <a:endParaRPr b="1"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Use Amazon’s official sale pages (manually or via web scraping) to get products sold during each event.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</a:rPr>
              <a:t>📥 PHASE 2: Data Collection</a:t>
            </a:r>
            <a:endParaRPr b="1" sz="13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 startAt="3"/>
            </a:pPr>
            <a:r>
              <a:rPr b="1" lang="en" sz="1100">
                <a:solidFill>
                  <a:schemeClr val="dk1"/>
                </a:solidFill>
              </a:rPr>
              <a:t>Reddit Data Scraping (PRAW)</a:t>
            </a:r>
            <a:endParaRPr b="1"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Use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PRAW</a:t>
            </a:r>
            <a:r>
              <a:rPr lang="en" sz="1100">
                <a:solidFill>
                  <a:schemeClr val="dk1"/>
                </a:solidFill>
              </a:rPr>
              <a:t> to scrape posts and comments from subreddits like:</a:t>
            </a:r>
            <a:endParaRPr sz="1100">
              <a:solidFill>
                <a:schemeClr val="dk1"/>
              </a:solidFill>
            </a:endParaRPr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lang="en" sz="1100">
                <a:solidFill>
                  <a:schemeClr val="dk1"/>
                </a:solidFill>
              </a:rPr>
              <a:t>r/IndianGaming</a:t>
            </a:r>
            <a:endParaRPr sz="1100">
              <a:solidFill>
                <a:schemeClr val="dk1"/>
              </a:solidFill>
            </a:endParaRPr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lang="en" sz="1100">
                <a:solidFill>
                  <a:schemeClr val="dk1"/>
                </a:solidFill>
              </a:rPr>
              <a:t>r/IndiaDeals</a:t>
            </a:r>
            <a:endParaRPr sz="1100">
              <a:solidFill>
                <a:schemeClr val="dk1"/>
              </a:solidFill>
            </a:endParaRPr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lang="en" sz="1100">
                <a:solidFill>
                  <a:schemeClr val="dk1"/>
                </a:solidFill>
              </a:rPr>
              <a:t>r/AmazonIndia</a:t>
            </a:r>
            <a:endParaRPr sz="1100">
              <a:solidFill>
                <a:schemeClr val="dk1"/>
              </a:solidFill>
            </a:endParaRPr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lang="en" sz="1100">
                <a:solidFill>
                  <a:schemeClr val="dk1"/>
                </a:solidFill>
              </a:rPr>
              <a:t>r/AskIndia, etc.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Filter posts/comments by:</a:t>
            </a:r>
            <a:endParaRPr sz="1100">
              <a:solidFill>
                <a:schemeClr val="dk1"/>
              </a:solidFill>
            </a:endParaRPr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lang="en" sz="1100">
                <a:solidFill>
                  <a:schemeClr val="dk1"/>
                </a:solidFill>
              </a:rPr>
              <a:t>Sale dates (e.g., June 1–10)</a:t>
            </a:r>
            <a:endParaRPr sz="1100">
              <a:solidFill>
                <a:schemeClr val="dk1"/>
              </a:solidFill>
            </a:endParaRPr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lang="en" sz="1100">
                <a:solidFill>
                  <a:schemeClr val="dk1"/>
                </a:solidFill>
              </a:rPr>
              <a:t>Keywords: ["Amazon", "Fab TV Sale", product names, etc.]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/>
        </p:nvSpPr>
        <p:spPr>
          <a:xfrm>
            <a:off x="0" y="0"/>
            <a:ext cx="8912100" cy="38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 startAt="3"/>
            </a:pPr>
            <a:r>
              <a:rPr b="1" lang="en" sz="1100">
                <a:solidFill>
                  <a:schemeClr val="dk1"/>
                </a:solidFill>
              </a:rPr>
              <a:t>Store Raw Data</a:t>
            </a:r>
            <a:endParaRPr b="1"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Save scraped data into a database or CSV (include timestamp, username, comment body, post title, subreddit, etc.)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</a:rPr>
              <a:t>🧠 PHASE 3: Preprocess &amp; Clean the Data</a:t>
            </a:r>
            <a:endParaRPr b="1" sz="13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 startAt="5"/>
            </a:pPr>
            <a:r>
              <a:rPr b="1" lang="en" sz="1100">
                <a:solidFill>
                  <a:schemeClr val="dk1"/>
                </a:solidFill>
              </a:rPr>
              <a:t>Data Cleaning (Python)</a:t>
            </a:r>
            <a:endParaRPr b="1"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Remove spam, bot comments, emojis, URLs, non-English comments.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Normalize text (lowercase, punctuation removal, etc.)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 startAt="5"/>
            </a:pPr>
            <a:r>
              <a:rPr b="1" lang="en" sz="1100">
                <a:solidFill>
                  <a:schemeClr val="dk1"/>
                </a:solidFill>
              </a:rPr>
              <a:t>Label or Annotate Sentiment (Optional)</a:t>
            </a:r>
            <a:endParaRPr b="1"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If training your own model: Use tools like Prodigy or label manually.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Or skip if using OpenAI API for zero-shot/few-shot classification.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</a:rPr>
              <a:t>🤖 PHASE 4: AI/LLM Integration</a:t>
            </a:r>
            <a:endParaRPr b="1" sz="13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 startAt="7"/>
            </a:pPr>
            <a:r>
              <a:rPr b="1" lang="en" sz="1100">
                <a:solidFill>
                  <a:schemeClr val="dk1"/>
                </a:solidFill>
              </a:rPr>
              <a:t>Using OpenAI for Sentiment &amp; Insight Extraction</a:t>
            </a:r>
            <a:endParaRPr b="1"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Use </a:t>
            </a:r>
            <a:r>
              <a:rPr b="1" lang="en" sz="1100">
                <a:solidFill>
                  <a:schemeClr val="dk1"/>
                </a:solidFill>
              </a:rPr>
              <a:t>Chat Completion API</a:t>
            </a:r>
            <a:r>
              <a:rPr lang="en" sz="1100">
                <a:solidFill>
                  <a:schemeClr val="dk1"/>
                </a:solidFill>
              </a:rPr>
              <a:t> via Python or curl to:</a:t>
            </a:r>
            <a:endParaRPr sz="1100">
              <a:solidFill>
                <a:schemeClr val="dk1"/>
              </a:solidFill>
            </a:endParaRPr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lang="en" sz="1100">
                <a:solidFill>
                  <a:schemeClr val="dk1"/>
                </a:solidFill>
              </a:rPr>
              <a:t>Classify sentiment (positive/negative/neutral)</a:t>
            </a:r>
            <a:endParaRPr sz="1100">
              <a:solidFill>
                <a:schemeClr val="dk1"/>
              </a:solidFill>
            </a:endParaRPr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lang="en" sz="1100">
                <a:solidFill>
                  <a:schemeClr val="dk1"/>
                </a:solidFill>
              </a:rPr>
              <a:t>Extract complaints/suggestions/praise</a:t>
            </a:r>
            <a:endParaRPr sz="1100">
              <a:solidFill>
                <a:schemeClr val="dk1"/>
              </a:solidFill>
            </a:endParaRPr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lang="en" sz="1100">
                <a:solidFill>
                  <a:schemeClr val="dk1"/>
                </a:solidFill>
              </a:rPr>
              <a:t>Tag product names and issues (e.g., "Remote not working", "Delivery delay")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/>
        </p:nvSpPr>
        <p:spPr>
          <a:xfrm>
            <a:off x="736650" y="421100"/>
            <a:ext cx="5363400" cy="7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Example Prompt (for ChatGPT API):</a:t>
            </a:r>
            <a:br>
              <a:rPr b="1" lang="en" sz="1100">
                <a:solidFill>
                  <a:schemeClr val="dk1"/>
                </a:solidFill>
              </a:rPr>
            </a:br>
            <a:br>
              <a:rPr lang="en" sz="1100">
                <a:solidFill>
                  <a:schemeClr val="dk1"/>
                </a:solidFill>
              </a:rPr>
            </a:br>
            <a:endParaRPr/>
          </a:p>
        </p:txBody>
      </p:sp>
      <p:pic>
        <p:nvPicPr>
          <p:cNvPr id="65" name="Google Shape;6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28375"/>
            <a:ext cx="8376174" cy="316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/>
        </p:nvSpPr>
        <p:spPr>
          <a:xfrm>
            <a:off x="224525" y="262800"/>
            <a:ext cx="8324700" cy="50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</a:rPr>
              <a:t>📊 PHASE 5: Dashboard Development</a:t>
            </a:r>
            <a:endParaRPr b="1" sz="13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 startAt="9"/>
            </a:pPr>
            <a:r>
              <a:rPr b="1" lang="en" sz="1100">
                <a:solidFill>
                  <a:schemeClr val="dk1"/>
                </a:solidFill>
              </a:rPr>
              <a:t>Backend (Python Flask or FastAPI)</a:t>
            </a:r>
            <a:endParaRPr b="1"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Serve processed data (JSON API with product names, sentiments, feedback, suggestions)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 startAt="9"/>
            </a:pPr>
            <a:r>
              <a:rPr b="1" lang="en" sz="1100">
                <a:solidFill>
                  <a:schemeClr val="dk1"/>
                </a:solidFill>
              </a:rPr>
              <a:t>Frontend (React.js or Dash/Streamlit)</a:t>
            </a:r>
            <a:br>
              <a:rPr b="1" lang="en" sz="1100">
                <a:solidFill>
                  <a:schemeClr val="dk1"/>
                </a:solidFill>
              </a:rPr>
            </a:b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Build visual dashboard with: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Sentiment trends per product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Common complaints/praises (word cloud, tags)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Suggested improvements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Filter by product, date, sentiment, category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</a:rPr>
              <a:t>🧪 PHASE 6: Fine-tuning (Optional)</a:t>
            </a:r>
            <a:endParaRPr b="1" sz="13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 startAt="11"/>
            </a:pPr>
            <a:r>
              <a:rPr b="1" lang="en" sz="1100">
                <a:solidFill>
                  <a:schemeClr val="dk1"/>
                </a:solidFill>
              </a:rPr>
              <a:t>Fine-tune a Local LLM (Optional)</a:t>
            </a:r>
            <a:br>
              <a:rPr b="1"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If you want to train/fine-tune your own small LLM (e.g., using LLaMA2, Mistral, etc.):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Collect labeled Reddit data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Use HuggingFace Transformers + Datasets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Fine-tune on classification + insight extraction tasks</a:t>
            </a:r>
            <a:endParaRPr sz="1100">
              <a:solidFill>
                <a:schemeClr val="dk1"/>
              </a:solidFill>
            </a:endParaRPr>
          </a:p>
          <a:p>
            <a:pPr indent="0" lvl="0" marL="381000" marR="3810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💡 You can skip this and continue using OpenAI API to save time/resources.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/>
        </p:nvSpPr>
        <p:spPr>
          <a:xfrm>
            <a:off x="457300" y="179000"/>
            <a:ext cx="7961400" cy="51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</a:rPr>
              <a:t>✅ PHASE 7: Evaluation &amp; Deployment</a:t>
            </a:r>
            <a:endParaRPr b="1" sz="13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 startAt="12"/>
            </a:pPr>
            <a:r>
              <a:rPr b="1" lang="en" sz="1100">
                <a:solidFill>
                  <a:schemeClr val="dk1"/>
                </a:solidFill>
              </a:rPr>
              <a:t>Evaluate Accuracy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Manually verify a sample of AI outputs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Refine prompts or post-process responses as needed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 startAt="13"/>
            </a:pPr>
            <a:r>
              <a:rPr b="1" lang="en" sz="1100">
                <a:solidFill>
                  <a:schemeClr val="dk1"/>
                </a:solidFill>
              </a:rPr>
              <a:t>Deploy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Host backend on Render/Heroku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Host dashboard on Vercel/Streamlit Cloud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Schedule PRAW scrapers to auto-run during new sale events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</a:rPr>
              <a:t>🗂 Folder Structure (Suggested)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76" name="Google Shape;7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3925" y="2478950"/>
            <a:ext cx="6667099" cy="260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/>
        </p:nvSpPr>
        <p:spPr>
          <a:xfrm>
            <a:off x="476975" y="337350"/>
            <a:ext cx="7797300" cy="44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3"/>
              </a:rPr>
              <a:t>https://www.reddit.com/r/indiasocial/comments/198x3cd/great_savings_on_amazon_republic_day_sale/?utm_source=share&amp;utm_medium=web3x&amp;utm_name=web3xcss&amp;utm_term=1&amp;utm_content=share_button</a:t>
            </a:r>
            <a:r>
              <a:rPr lang="en" sz="1000">
                <a:solidFill>
                  <a:schemeClr val="dk2"/>
                </a:solidFill>
              </a:rPr>
              <a:t> 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4"/>
              </a:rPr>
              <a:t>https://www.reddit.com/r/IndiaTech/comments/1fkjcp7/great_india_sale_by_amazon/?utm_source=share&amp;utm_medium=web3x&amp;utm_name=web3xcss&amp;utm_term=1&amp;utm_content=share_button</a:t>
            </a:r>
            <a:r>
              <a:rPr lang="en" sz="1000">
                <a:solidFill>
                  <a:schemeClr val="dk2"/>
                </a:solidFill>
              </a:rPr>
              <a:t> 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5"/>
              </a:rPr>
              <a:t>https://www.reddit.com/r/IndiaPS5/comments/1hzugqr/is_amazon_fooling_us_with_republic_day_sale/?utm_source=share&amp;utm_medium=web3x&amp;utm_name=web3xcss&amp;utm_term=1&amp;utm_content=share_button</a:t>
            </a:r>
            <a:r>
              <a:rPr lang="en" sz="1000">
                <a:solidFill>
                  <a:schemeClr val="dk2"/>
                </a:solidFill>
              </a:rPr>
              <a:t> 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6"/>
              </a:rPr>
              <a:t>https://www.reddit.com/r/IndianGaming/comments/195ml77/best_gaming_laptops_to_buy_during_the_republic/?utm_source=share&amp;utm_medium=web3x&amp;utm_name=web3xcss&amp;utm_term=1&amp;utm_content=share_button</a:t>
            </a:r>
            <a:r>
              <a:rPr lang="en" sz="1000">
                <a:solidFill>
                  <a:schemeClr val="dk2"/>
                </a:solidFill>
              </a:rPr>
              <a:t> 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 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7"/>
              </a:rPr>
              <a:t>https://www.reddit.com/r/developersIndia/comments/1atae2b/how_does_amazon_pay_insane_joining_bonus/?utm_source=share&amp;utm_medium=web3x&amp;utm_name=web3xcss&amp;utm_term=1&amp;utm_content=share_button</a:t>
            </a:r>
            <a:r>
              <a:rPr lang="en" sz="1000">
                <a:solidFill>
                  <a:schemeClr val="dk2"/>
                </a:solidFill>
              </a:rPr>
              <a:t> 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