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les_167950397994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904D6AE-B090-44BD-B4A0-CA1C7149FE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FC33D8-11BD-4B72-AD20-628E60A0ED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4/12/2023 7:03:55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25F7568-18A9-47BD-A675-17442BD68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" y="289560"/>
            <a:ext cx="106603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2023-04-12T07:03:55Z</dcterms:created>
  <dcterms:modified xsi:type="dcterms:W3CDTF">2023-04-12T07:03:55Z</dcterms:modified>
</cp:coreProperties>
</file>