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atestCovid-19India/LatestCovid-19Indi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ECF43B-0CE7-47D3-9952-6D6E18A846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Latest Covid-19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61F708-DE55-4AAB-9584-EBF8BCA4A3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4/12/2023 7:02:49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test Covid-19 India " id="2" name="slide2">
            <a:extLst>
              <a:ext uri="{FF2B5EF4-FFF2-40B4-BE49-F238E27FC236}">
                <a16:creationId xmlns:a16="http://schemas.microsoft.com/office/drawing/2014/main" id="{4382292C-56CB-4205-9F3E-2598A3E6D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2023-04-12T07:02:50Z</dcterms:created>
  <dcterms:modified xsi:type="dcterms:W3CDTF">2023-04-12T07:02:50Z</dcterms:modified>
</cp:coreProperties>
</file>