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9" r:id="rId4"/>
    <p:sldId id="270" r:id="rId5"/>
    <p:sldId id="280" r:id="rId6"/>
    <p:sldId id="275" r:id="rId7"/>
    <p:sldId id="272" r:id="rId8"/>
    <p:sldId id="281" r:id="rId9"/>
    <p:sldId id="274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2C62D-0FBB-477C-9BAA-5CE2235E1BE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39CF208D-733C-44D8-BFCB-E68435598618}">
      <dgm:prSet/>
      <dgm:spPr/>
      <dgm:t>
        <a:bodyPr/>
        <a:lstStyle/>
        <a:p>
          <a:r>
            <a:rPr lang="en-CA" b="1"/>
            <a:t>Executive Summary </a:t>
          </a:r>
          <a:endParaRPr lang="en-IN"/>
        </a:p>
      </dgm:t>
    </dgm:pt>
    <dgm:pt modelId="{D2EA2C29-1AD3-47B8-8772-23738A047E6B}" type="parTrans" cxnId="{53AC9CD1-CC11-4E39-9B5D-59E1E37F726A}">
      <dgm:prSet/>
      <dgm:spPr/>
      <dgm:t>
        <a:bodyPr/>
        <a:lstStyle/>
        <a:p>
          <a:endParaRPr lang="en-IN"/>
        </a:p>
      </dgm:t>
    </dgm:pt>
    <dgm:pt modelId="{F7952402-0C35-4BB7-BBE7-D26B82DDE390}" type="sibTrans" cxnId="{53AC9CD1-CC11-4E39-9B5D-59E1E37F726A}">
      <dgm:prSet/>
      <dgm:spPr/>
      <dgm:t>
        <a:bodyPr/>
        <a:lstStyle/>
        <a:p>
          <a:endParaRPr lang="en-IN"/>
        </a:p>
      </dgm:t>
    </dgm:pt>
    <dgm:pt modelId="{804437D0-B5DD-4151-91C2-37E36436981D}">
      <dgm:prSet/>
      <dgm:spPr/>
      <dgm:t>
        <a:bodyPr/>
        <a:lstStyle/>
        <a:p>
          <a:r>
            <a:rPr lang="en-CA" b="1"/>
            <a:t>Background </a:t>
          </a:r>
          <a:endParaRPr lang="en-IN"/>
        </a:p>
      </dgm:t>
    </dgm:pt>
    <dgm:pt modelId="{E873A016-6AF3-4E5E-9CEE-E2FBAC5CC082}" type="parTrans" cxnId="{E7F24949-684C-47BF-9EF0-34D520FF163A}">
      <dgm:prSet/>
      <dgm:spPr/>
      <dgm:t>
        <a:bodyPr/>
        <a:lstStyle/>
        <a:p>
          <a:endParaRPr lang="en-IN"/>
        </a:p>
      </dgm:t>
    </dgm:pt>
    <dgm:pt modelId="{9759CC30-9647-4996-BA1A-BF59B2DC3796}" type="sibTrans" cxnId="{E7F24949-684C-47BF-9EF0-34D520FF163A}">
      <dgm:prSet/>
      <dgm:spPr/>
      <dgm:t>
        <a:bodyPr/>
        <a:lstStyle/>
        <a:p>
          <a:endParaRPr lang="en-IN"/>
        </a:p>
      </dgm:t>
    </dgm:pt>
    <dgm:pt modelId="{CB9B52CC-ECF3-42D9-ACB6-04D900E2B225}">
      <dgm:prSet/>
      <dgm:spPr/>
      <dgm:t>
        <a:bodyPr/>
        <a:lstStyle/>
        <a:p>
          <a:r>
            <a:rPr lang="en-CA" b="1"/>
            <a:t>Homeschooled Students in US </a:t>
          </a:r>
          <a:endParaRPr lang="en-IN"/>
        </a:p>
      </dgm:t>
    </dgm:pt>
    <dgm:pt modelId="{02A0C2DF-7D5C-44F5-86CF-0530DB286F3F}" type="parTrans" cxnId="{F58E3B4D-AE45-4627-969B-73BE25BF3519}">
      <dgm:prSet/>
      <dgm:spPr/>
      <dgm:t>
        <a:bodyPr/>
        <a:lstStyle/>
        <a:p>
          <a:endParaRPr lang="en-IN"/>
        </a:p>
      </dgm:t>
    </dgm:pt>
    <dgm:pt modelId="{335F57D4-51FC-423F-9A9F-BC2C1C06B2A8}" type="sibTrans" cxnId="{F58E3B4D-AE45-4627-969B-73BE25BF3519}">
      <dgm:prSet/>
      <dgm:spPr/>
      <dgm:t>
        <a:bodyPr/>
        <a:lstStyle/>
        <a:p>
          <a:endParaRPr lang="en-IN"/>
        </a:p>
      </dgm:t>
    </dgm:pt>
    <dgm:pt modelId="{103E57D6-322A-436A-A3B8-8A4017E93901}">
      <dgm:prSet/>
      <dgm:spPr/>
      <dgm:t>
        <a:bodyPr/>
        <a:lstStyle/>
        <a:p>
          <a:r>
            <a:rPr lang="en-CA" b="1"/>
            <a:t>Homeschooling Rates by Student </a:t>
          </a:r>
          <a:endParaRPr lang="en-IN"/>
        </a:p>
      </dgm:t>
    </dgm:pt>
    <dgm:pt modelId="{8209EFF3-FB4D-4C69-9B1B-3DF5EF1D3382}" type="parTrans" cxnId="{1C3B77BE-67E8-4ABC-869B-893DF9901EBD}">
      <dgm:prSet/>
      <dgm:spPr/>
      <dgm:t>
        <a:bodyPr/>
        <a:lstStyle/>
        <a:p>
          <a:endParaRPr lang="en-IN"/>
        </a:p>
      </dgm:t>
    </dgm:pt>
    <dgm:pt modelId="{A37E77AE-D8BF-49AD-B487-A61BF8CF8B61}" type="sibTrans" cxnId="{1C3B77BE-67E8-4ABC-869B-893DF9901EBD}">
      <dgm:prSet/>
      <dgm:spPr/>
      <dgm:t>
        <a:bodyPr/>
        <a:lstStyle/>
        <a:p>
          <a:endParaRPr lang="en-IN"/>
        </a:p>
      </dgm:t>
    </dgm:pt>
    <dgm:pt modelId="{798663B9-A3E2-4CE6-AA36-F584D360F520}">
      <dgm:prSet/>
      <dgm:spPr/>
      <dgm:t>
        <a:bodyPr/>
        <a:lstStyle/>
        <a:p>
          <a:r>
            <a:rPr lang="en-CA" b="1"/>
            <a:t>Family Characteristics </a:t>
          </a:r>
          <a:endParaRPr lang="en-IN"/>
        </a:p>
      </dgm:t>
    </dgm:pt>
    <dgm:pt modelId="{0CC305D4-30AB-410E-8197-D49C373498CD}" type="parTrans" cxnId="{854AEF62-28C2-4271-8A67-E4CAD7D87B95}">
      <dgm:prSet/>
      <dgm:spPr/>
      <dgm:t>
        <a:bodyPr/>
        <a:lstStyle/>
        <a:p>
          <a:endParaRPr lang="en-IN"/>
        </a:p>
      </dgm:t>
    </dgm:pt>
    <dgm:pt modelId="{6E531DF2-067B-4FF8-99A0-B18FDD1E6E15}" type="sibTrans" cxnId="{854AEF62-28C2-4271-8A67-E4CAD7D87B95}">
      <dgm:prSet/>
      <dgm:spPr/>
      <dgm:t>
        <a:bodyPr/>
        <a:lstStyle/>
        <a:p>
          <a:endParaRPr lang="en-IN"/>
        </a:p>
      </dgm:t>
    </dgm:pt>
    <dgm:pt modelId="{D4013B62-BEA7-499E-856B-53C9A19EC0BF}">
      <dgm:prSet/>
      <dgm:spPr/>
      <dgm:t>
        <a:bodyPr/>
        <a:lstStyle/>
        <a:p>
          <a:r>
            <a:rPr lang="en-CA" b="1"/>
            <a:t>Characteristics of Homeschooled Students </a:t>
          </a:r>
          <a:endParaRPr lang="en-IN"/>
        </a:p>
      </dgm:t>
    </dgm:pt>
    <dgm:pt modelId="{B8BF3F0E-85DA-4864-8327-26392EC422B8}" type="parTrans" cxnId="{57E4DB57-C5B3-413F-AE81-153518CC67B6}">
      <dgm:prSet/>
      <dgm:spPr/>
      <dgm:t>
        <a:bodyPr/>
        <a:lstStyle/>
        <a:p>
          <a:endParaRPr lang="en-IN"/>
        </a:p>
      </dgm:t>
    </dgm:pt>
    <dgm:pt modelId="{7DDFB381-60DA-42F6-8384-BE6EA62A4997}" type="sibTrans" cxnId="{57E4DB57-C5B3-413F-AE81-153518CC67B6}">
      <dgm:prSet/>
      <dgm:spPr/>
      <dgm:t>
        <a:bodyPr/>
        <a:lstStyle/>
        <a:p>
          <a:endParaRPr lang="en-IN"/>
        </a:p>
      </dgm:t>
    </dgm:pt>
    <dgm:pt modelId="{64E32645-C99E-4A79-BD0A-8AAA17E436C9}">
      <dgm:prSet/>
      <dgm:spPr/>
      <dgm:t>
        <a:bodyPr/>
        <a:lstStyle/>
        <a:p>
          <a:r>
            <a:rPr lang="en-CA" b="1"/>
            <a:t>Characteristics of Nonhomeschooled Students </a:t>
          </a:r>
          <a:endParaRPr lang="en-IN"/>
        </a:p>
      </dgm:t>
    </dgm:pt>
    <dgm:pt modelId="{7E16CF55-25D6-4B4A-B046-C60B2F4DDC50}" type="parTrans" cxnId="{31139371-0322-4739-88E9-EF6177EE1EF9}">
      <dgm:prSet/>
      <dgm:spPr/>
      <dgm:t>
        <a:bodyPr/>
        <a:lstStyle/>
        <a:p>
          <a:endParaRPr lang="en-IN"/>
        </a:p>
      </dgm:t>
    </dgm:pt>
    <dgm:pt modelId="{8510D06E-10B7-49C4-8BAD-A40EC71F2473}" type="sibTrans" cxnId="{31139371-0322-4739-88E9-EF6177EE1EF9}">
      <dgm:prSet/>
      <dgm:spPr/>
      <dgm:t>
        <a:bodyPr/>
        <a:lstStyle/>
        <a:p>
          <a:endParaRPr lang="en-IN"/>
        </a:p>
      </dgm:t>
    </dgm:pt>
    <dgm:pt modelId="{E114DEE9-C456-4177-BB40-E0B8CBAC4D02}">
      <dgm:prSet/>
      <dgm:spPr/>
      <dgm:t>
        <a:bodyPr/>
        <a:lstStyle/>
        <a:p>
          <a:r>
            <a:rPr lang="en-CA" b="1"/>
            <a:t>Parents’ Reasons for Homeschooling </a:t>
          </a:r>
          <a:endParaRPr lang="en-IN"/>
        </a:p>
      </dgm:t>
    </dgm:pt>
    <dgm:pt modelId="{D1D738A1-6430-43F2-9366-C599DA89A248}" type="parTrans" cxnId="{9B36A3A9-3285-4441-9141-6C8E3CD48927}">
      <dgm:prSet/>
      <dgm:spPr/>
      <dgm:t>
        <a:bodyPr/>
        <a:lstStyle/>
        <a:p>
          <a:endParaRPr lang="en-IN"/>
        </a:p>
      </dgm:t>
    </dgm:pt>
    <dgm:pt modelId="{199A2DBC-76FA-427D-BCF0-991C0094307D}" type="sibTrans" cxnId="{9B36A3A9-3285-4441-9141-6C8E3CD48927}">
      <dgm:prSet/>
      <dgm:spPr/>
      <dgm:t>
        <a:bodyPr/>
        <a:lstStyle/>
        <a:p>
          <a:endParaRPr lang="en-IN"/>
        </a:p>
      </dgm:t>
    </dgm:pt>
    <dgm:pt modelId="{2EC0EF7C-5CEA-4872-BA44-CCC89C0BF928}" type="pres">
      <dgm:prSet presAssocID="{06A2C62D-0FBB-477C-9BAA-5CE2235E1BE3}" presName="linear" presStyleCnt="0">
        <dgm:presLayoutVars>
          <dgm:dir/>
          <dgm:animLvl val="lvl"/>
          <dgm:resizeHandles val="exact"/>
        </dgm:presLayoutVars>
      </dgm:prSet>
      <dgm:spPr/>
    </dgm:pt>
    <dgm:pt modelId="{298D18F6-6316-4546-B8AC-D2DF882E04B3}" type="pres">
      <dgm:prSet presAssocID="{39CF208D-733C-44D8-BFCB-E68435598618}" presName="parentLin" presStyleCnt="0"/>
      <dgm:spPr/>
    </dgm:pt>
    <dgm:pt modelId="{D5C4FCC5-6225-4DBF-A980-F097899790CF}" type="pres">
      <dgm:prSet presAssocID="{39CF208D-733C-44D8-BFCB-E68435598618}" presName="parentLeftMargin" presStyleLbl="node1" presStyleIdx="0" presStyleCnt="8"/>
      <dgm:spPr/>
    </dgm:pt>
    <dgm:pt modelId="{99B8E1F3-A7C9-487A-935E-A72ED99405BC}" type="pres">
      <dgm:prSet presAssocID="{39CF208D-733C-44D8-BFCB-E6843559861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453A38D-DC2E-4440-ACF0-059DEE47A576}" type="pres">
      <dgm:prSet presAssocID="{39CF208D-733C-44D8-BFCB-E68435598618}" presName="negativeSpace" presStyleCnt="0"/>
      <dgm:spPr/>
    </dgm:pt>
    <dgm:pt modelId="{291C66AA-6910-49EB-B2EB-F48392676748}" type="pres">
      <dgm:prSet presAssocID="{39CF208D-733C-44D8-BFCB-E68435598618}" presName="childText" presStyleLbl="conFgAcc1" presStyleIdx="0" presStyleCnt="8">
        <dgm:presLayoutVars>
          <dgm:bulletEnabled val="1"/>
        </dgm:presLayoutVars>
      </dgm:prSet>
      <dgm:spPr/>
    </dgm:pt>
    <dgm:pt modelId="{BA896D1F-0B02-4C2D-A06B-DC078AA09576}" type="pres">
      <dgm:prSet presAssocID="{F7952402-0C35-4BB7-BBE7-D26B82DDE390}" presName="spaceBetweenRectangles" presStyleCnt="0"/>
      <dgm:spPr/>
    </dgm:pt>
    <dgm:pt modelId="{2BDDF146-C718-4169-8B01-9C66B3D0D1B4}" type="pres">
      <dgm:prSet presAssocID="{804437D0-B5DD-4151-91C2-37E36436981D}" presName="parentLin" presStyleCnt="0"/>
      <dgm:spPr/>
    </dgm:pt>
    <dgm:pt modelId="{974C845F-F1E9-4CFC-98E7-24333A7FF42F}" type="pres">
      <dgm:prSet presAssocID="{804437D0-B5DD-4151-91C2-37E36436981D}" presName="parentLeftMargin" presStyleLbl="node1" presStyleIdx="0" presStyleCnt="8"/>
      <dgm:spPr/>
    </dgm:pt>
    <dgm:pt modelId="{04F31187-BF4F-4F79-811A-BF198C5C0DEE}" type="pres">
      <dgm:prSet presAssocID="{804437D0-B5DD-4151-91C2-37E36436981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928579C-DC3D-42BC-AFE9-12CBCD8DCA3C}" type="pres">
      <dgm:prSet presAssocID="{804437D0-B5DD-4151-91C2-37E36436981D}" presName="negativeSpace" presStyleCnt="0"/>
      <dgm:spPr/>
    </dgm:pt>
    <dgm:pt modelId="{8F2CC1C8-34E7-4DB0-9511-A5B7182ACCD0}" type="pres">
      <dgm:prSet presAssocID="{804437D0-B5DD-4151-91C2-37E36436981D}" presName="childText" presStyleLbl="conFgAcc1" presStyleIdx="1" presStyleCnt="8">
        <dgm:presLayoutVars>
          <dgm:bulletEnabled val="1"/>
        </dgm:presLayoutVars>
      </dgm:prSet>
      <dgm:spPr/>
    </dgm:pt>
    <dgm:pt modelId="{337A83FB-EF32-4C31-9AE8-E3AEA8C6E024}" type="pres">
      <dgm:prSet presAssocID="{9759CC30-9647-4996-BA1A-BF59B2DC3796}" presName="spaceBetweenRectangles" presStyleCnt="0"/>
      <dgm:spPr/>
    </dgm:pt>
    <dgm:pt modelId="{9000F0C0-E9A8-4685-9B41-B2A88215A567}" type="pres">
      <dgm:prSet presAssocID="{CB9B52CC-ECF3-42D9-ACB6-04D900E2B225}" presName="parentLin" presStyleCnt="0"/>
      <dgm:spPr/>
    </dgm:pt>
    <dgm:pt modelId="{2EF405A2-920A-4BE6-ACCC-38A77D284CDA}" type="pres">
      <dgm:prSet presAssocID="{CB9B52CC-ECF3-42D9-ACB6-04D900E2B225}" presName="parentLeftMargin" presStyleLbl="node1" presStyleIdx="1" presStyleCnt="8"/>
      <dgm:spPr/>
    </dgm:pt>
    <dgm:pt modelId="{54164BBF-E963-42DD-AD1E-49E3F1261EB5}" type="pres">
      <dgm:prSet presAssocID="{CB9B52CC-ECF3-42D9-ACB6-04D900E2B22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966E845-FEB9-494B-A6FF-CC10F0D7A062}" type="pres">
      <dgm:prSet presAssocID="{CB9B52CC-ECF3-42D9-ACB6-04D900E2B225}" presName="negativeSpace" presStyleCnt="0"/>
      <dgm:spPr/>
    </dgm:pt>
    <dgm:pt modelId="{AB5CA621-857A-4E4F-827B-8F4F57474795}" type="pres">
      <dgm:prSet presAssocID="{CB9B52CC-ECF3-42D9-ACB6-04D900E2B225}" presName="childText" presStyleLbl="conFgAcc1" presStyleIdx="2" presStyleCnt="8">
        <dgm:presLayoutVars>
          <dgm:bulletEnabled val="1"/>
        </dgm:presLayoutVars>
      </dgm:prSet>
      <dgm:spPr/>
    </dgm:pt>
    <dgm:pt modelId="{B94E79A3-1019-42B2-A695-55C2DEFB1487}" type="pres">
      <dgm:prSet presAssocID="{335F57D4-51FC-423F-9A9F-BC2C1C06B2A8}" presName="spaceBetweenRectangles" presStyleCnt="0"/>
      <dgm:spPr/>
    </dgm:pt>
    <dgm:pt modelId="{F314B49D-7B86-472D-B30D-241539E7A77D}" type="pres">
      <dgm:prSet presAssocID="{103E57D6-322A-436A-A3B8-8A4017E93901}" presName="parentLin" presStyleCnt="0"/>
      <dgm:spPr/>
    </dgm:pt>
    <dgm:pt modelId="{528B0110-D535-4AA9-A7B1-E307BA8AB00B}" type="pres">
      <dgm:prSet presAssocID="{103E57D6-322A-436A-A3B8-8A4017E93901}" presName="parentLeftMargin" presStyleLbl="node1" presStyleIdx="2" presStyleCnt="8"/>
      <dgm:spPr/>
    </dgm:pt>
    <dgm:pt modelId="{5460344C-9378-4AE7-8E1A-D8497C313789}" type="pres">
      <dgm:prSet presAssocID="{103E57D6-322A-436A-A3B8-8A4017E9390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417B97C-C7C7-49B4-928A-63F0B78EBC2C}" type="pres">
      <dgm:prSet presAssocID="{103E57D6-322A-436A-A3B8-8A4017E93901}" presName="negativeSpace" presStyleCnt="0"/>
      <dgm:spPr/>
    </dgm:pt>
    <dgm:pt modelId="{C788E8C6-DD39-4BE4-9458-BD9C5A20D983}" type="pres">
      <dgm:prSet presAssocID="{103E57D6-322A-436A-A3B8-8A4017E93901}" presName="childText" presStyleLbl="conFgAcc1" presStyleIdx="3" presStyleCnt="8">
        <dgm:presLayoutVars>
          <dgm:bulletEnabled val="1"/>
        </dgm:presLayoutVars>
      </dgm:prSet>
      <dgm:spPr/>
    </dgm:pt>
    <dgm:pt modelId="{0AF345DF-E2FD-4F94-97C0-1B1F2E104B5A}" type="pres">
      <dgm:prSet presAssocID="{A37E77AE-D8BF-49AD-B487-A61BF8CF8B61}" presName="spaceBetweenRectangles" presStyleCnt="0"/>
      <dgm:spPr/>
    </dgm:pt>
    <dgm:pt modelId="{1AFDCB60-B27E-4AE1-BF89-30D8A3ABDD74}" type="pres">
      <dgm:prSet presAssocID="{798663B9-A3E2-4CE6-AA36-F584D360F520}" presName="parentLin" presStyleCnt="0"/>
      <dgm:spPr/>
    </dgm:pt>
    <dgm:pt modelId="{D10817D9-701B-4645-A725-2B72CE0AC536}" type="pres">
      <dgm:prSet presAssocID="{798663B9-A3E2-4CE6-AA36-F584D360F520}" presName="parentLeftMargin" presStyleLbl="node1" presStyleIdx="3" presStyleCnt="8"/>
      <dgm:spPr/>
    </dgm:pt>
    <dgm:pt modelId="{5B9B79F0-D046-487A-BFEA-DAB8B6260580}" type="pres">
      <dgm:prSet presAssocID="{798663B9-A3E2-4CE6-AA36-F584D360F52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DD4FCD6-EFEC-4D9D-AD41-31FE5DF01427}" type="pres">
      <dgm:prSet presAssocID="{798663B9-A3E2-4CE6-AA36-F584D360F520}" presName="negativeSpace" presStyleCnt="0"/>
      <dgm:spPr/>
    </dgm:pt>
    <dgm:pt modelId="{6A2FD252-D1EA-42E0-88A3-4D4939D650D6}" type="pres">
      <dgm:prSet presAssocID="{798663B9-A3E2-4CE6-AA36-F584D360F520}" presName="childText" presStyleLbl="conFgAcc1" presStyleIdx="4" presStyleCnt="8">
        <dgm:presLayoutVars>
          <dgm:bulletEnabled val="1"/>
        </dgm:presLayoutVars>
      </dgm:prSet>
      <dgm:spPr/>
    </dgm:pt>
    <dgm:pt modelId="{50DC2ACB-53B8-487E-B98C-58068D7BD3E3}" type="pres">
      <dgm:prSet presAssocID="{6E531DF2-067B-4FF8-99A0-B18FDD1E6E15}" presName="spaceBetweenRectangles" presStyleCnt="0"/>
      <dgm:spPr/>
    </dgm:pt>
    <dgm:pt modelId="{FC8322F2-0FB9-4770-A57F-86F548B78971}" type="pres">
      <dgm:prSet presAssocID="{D4013B62-BEA7-499E-856B-53C9A19EC0BF}" presName="parentLin" presStyleCnt="0"/>
      <dgm:spPr/>
    </dgm:pt>
    <dgm:pt modelId="{49526555-11F0-42E4-BCA3-AA540DAA150B}" type="pres">
      <dgm:prSet presAssocID="{D4013B62-BEA7-499E-856B-53C9A19EC0BF}" presName="parentLeftMargin" presStyleLbl="node1" presStyleIdx="4" presStyleCnt="8"/>
      <dgm:spPr/>
    </dgm:pt>
    <dgm:pt modelId="{F890D920-0C12-4622-B954-38F033FF2655}" type="pres">
      <dgm:prSet presAssocID="{D4013B62-BEA7-499E-856B-53C9A19EC0B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E430458-EF38-4456-AD83-AB09780D7C46}" type="pres">
      <dgm:prSet presAssocID="{D4013B62-BEA7-499E-856B-53C9A19EC0BF}" presName="negativeSpace" presStyleCnt="0"/>
      <dgm:spPr/>
    </dgm:pt>
    <dgm:pt modelId="{EEBF3C31-5BDF-4ED6-9844-F7A185929377}" type="pres">
      <dgm:prSet presAssocID="{D4013B62-BEA7-499E-856B-53C9A19EC0BF}" presName="childText" presStyleLbl="conFgAcc1" presStyleIdx="5" presStyleCnt="8">
        <dgm:presLayoutVars>
          <dgm:bulletEnabled val="1"/>
        </dgm:presLayoutVars>
      </dgm:prSet>
      <dgm:spPr/>
    </dgm:pt>
    <dgm:pt modelId="{ADC84B6F-AEA3-469B-860B-7283153678DC}" type="pres">
      <dgm:prSet presAssocID="{7DDFB381-60DA-42F6-8384-BE6EA62A4997}" presName="spaceBetweenRectangles" presStyleCnt="0"/>
      <dgm:spPr/>
    </dgm:pt>
    <dgm:pt modelId="{DE3170D8-56E9-4380-A0E6-1C6188F6C509}" type="pres">
      <dgm:prSet presAssocID="{64E32645-C99E-4A79-BD0A-8AAA17E436C9}" presName="parentLin" presStyleCnt="0"/>
      <dgm:spPr/>
    </dgm:pt>
    <dgm:pt modelId="{DD29F4A4-A92E-4D41-99DC-254A33FFF0C4}" type="pres">
      <dgm:prSet presAssocID="{64E32645-C99E-4A79-BD0A-8AAA17E436C9}" presName="parentLeftMargin" presStyleLbl="node1" presStyleIdx="5" presStyleCnt="8"/>
      <dgm:spPr/>
    </dgm:pt>
    <dgm:pt modelId="{1E4FCBFA-AB4E-4360-A9C2-A837E0226D29}" type="pres">
      <dgm:prSet presAssocID="{64E32645-C99E-4A79-BD0A-8AAA17E436C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82137E8-39E7-477D-8972-52D3424F610E}" type="pres">
      <dgm:prSet presAssocID="{64E32645-C99E-4A79-BD0A-8AAA17E436C9}" presName="negativeSpace" presStyleCnt="0"/>
      <dgm:spPr/>
    </dgm:pt>
    <dgm:pt modelId="{BF373F02-E8F0-4D03-A913-62F5397031D5}" type="pres">
      <dgm:prSet presAssocID="{64E32645-C99E-4A79-BD0A-8AAA17E436C9}" presName="childText" presStyleLbl="conFgAcc1" presStyleIdx="6" presStyleCnt="8">
        <dgm:presLayoutVars>
          <dgm:bulletEnabled val="1"/>
        </dgm:presLayoutVars>
      </dgm:prSet>
      <dgm:spPr/>
    </dgm:pt>
    <dgm:pt modelId="{DC49EC36-C7CC-4376-A790-09B4C63060F7}" type="pres">
      <dgm:prSet presAssocID="{8510D06E-10B7-49C4-8BAD-A40EC71F2473}" presName="spaceBetweenRectangles" presStyleCnt="0"/>
      <dgm:spPr/>
    </dgm:pt>
    <dgm:pt modelId="{4F91EED1-AFFE-4889-B5BF-47C7DAA438C5}" type="pres">
      <dgm:prSet presAssocID="{E114DEE9-C456-4177-BB40-E0B8CBAC4D02}" presName="parentLin" presStyleCnt="0"/>
      <dgm:spPr/>
    </dgm:pt>
    <dgm:pt modelId="{0627412F-5E34-4D42-A031-C1AF3A96BF60}" type="pres">
      <dgm:prSet presAssocID="{E114DEE9-C456-4177-BB40-E0B8CBAC4D02}" presName="parentLeftMargin" presStyleLbl="node1" presStyleIdx="6" presStyleCnt="8"/>
      <dgm:spPr/>
    </dgm:pt>
    <dgm:pt modelId="{DB590D9C-E4F9-4B94-BD94-16185D2F3340}" type="pres">
      <dgm:prSet presAssocID="{E114DEE9-C456-4177-BB40-E0B8CBAC4D02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FC72BA2E-33D6-4858-A667-A911F9F8B9C1}" type="pres">
      <dgm:prSet presAssocID="{E114DEE9-C456-4177-BB40-E0B8CBAC4D02}" presName="negativeSpace" presStyleCnt="0"/>
      <dgm:spPr/>
    </dgm:pt>
    <dgm:pt modelId="{48D3007D-6041-48C1-B4CF-6BD927F33087}" type="pres">
      <dgm:prSet presAssocID="{E114DEE9-C456-4177-BB40-E0B8CBAC4D02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9F4D803-75DB-4CA7-9F3E-DE64AAFFFA56}" type="presOf" srcId="{06A2C62D-0FBB-477C-9BAA-5CE2235E1BE3}" destId="{2EC0EF7C-5CEA-4872-BA44-CCC89C0BF928}" srcOrd="0" destOrd="0" presId="urn:microsoft.com/office/officeart/2005/8/layout/list1"/>
    <dgm:cxn modelId="{958D2006-79DC-4EA8-97F4-C062FB0385EB}" type="presOf" srcId="{103E57D6-322A-436A-A3B8-8A4017E93901}" destId="{5460344C-9378-4AE7-8E1A-D8497C313789}" srcOrd="1" destOrd="0" presId="urn:microsoft.com/office/officeart/2005/8/layout/list1"/>
    <dgm:cxn modelId="{BA9B3D06-868F-46A0-A752-7923E976FD95}" type="presOf" srcId="{798663B9-A3E2-4CE6-AA36-F584D360F520}" destId="{5B9B79F0-D046-487A-BFEA-DAB8B6260580}" srcOrd="1" destOrd="0" presId="urn:microsoft.com/office/officeart/2005/8/layout/list1"/>
    <dgm:cxn modelId="{171F5919-764C-4729-BF7F-39E0DE79322F}" type="presOf" srcId="{64E32645-C99E-4A79-BD0A-8AAA17E436C9}" destId="{1E4FCBFA-AB4E-4360-A9C2-A837E0226D29}" srcOrd="1" destOrd="0" presId="urn:microsoft.com/office/officeart/2005/8/layout/list1"/>
    <dgm:cxn modelId="{18F76E1C-1B81-4EA3-8849-2FA7328BEFA6}" type="presOf" srcId="{E114DEE9-C456-4177-BB40-E0B8CBAC4D02}" destId="{0627412F-5E34-4D42-A031-C1AF3A96BF60}" srcOrd="0" destOrd="0" presId="urn:microsoft.com/office/officeart/2005/8/layout/list1"/>
    <dgm:cxn modelId="{A0275632-B367-4799-9173-F1681FC79AC3}" type="presOf" srcId="{804437D0-B5DD-4151-91C2-37E36436981D}" destId="{974C845F-F1E9-4CFC-98E7-24333A7FF42F}" srcOrd="0" destOrd="0" presId="urn:microsoft.com/office/officeart/2005/8/layout/list1"/>
    <dgm:cxn modelId="{18E6AA3E-B0E7-4564-A28A-6E2680988E9B}" type="presOf" srcId="{103E57D6-322A-436A-A3B8-8A4017E93901}" destId="{528B0110-D535-4AA9-A7B1-E307BA8AB00B}" srcOrd="0" destOrd="0" presId="urn:microsoft.com/office/officeart/2005/8/layout/list1"/>
    <dgm:cxn modelId="{854AEF62-28C2-4271-8A67-E4CAD7D87B95}" srcId="{06A2C62D-0FBB-477C-9BAA-5CE2235E1BE3}" destId="{798663B9-A3E2-4CE6-AA36-F584D360F520}" srcOrd="4" destOrd="0" parTransId="{0CC305D4-30AB-410E-8197-D49C373498CD}" sibTransId="{6E531DF2-067B-4FF8-99A0-B18FDD1E6E15}"/>
    <dgm:cxn modelId="{4B396564-9118-4B21-8287-A8F588A34C44}" type="presOf" srcId="{39CF208D-733C-44D8-BFCB-E68435598618}" destId="{99B8E1F3-A7C9-487A-935E-A72ED99405BC}" srcOrd="1" destOrd="0" presId="urn:microsoft.com/office/officeart/2005/8/layout/list1"/>
    <dgm:cxn modelId="{E7F24949-684C-47BF-9EF0-34D520FF163A}" srcId="{06A2C62D-0FBB-477C-9BAA-5CE2235E1BE3}" destId="{804437D0-B5DD-4151-91C2-37E36436981D}" srcOrd="1" destOrd="0" parTransId="{E873A016-6AF3-4E5E-9CEE-E2FBAC5CC082}" sibTransId="{9759CC30-9647-4996-BA1A-BF59B2DC3796}"/>
    <dgm:cxn modelId="{F58E3B4D-AE45-4627-969B-73BE25BF3519}" srcId="{06A2C62D-0FBB-477C-9BAA-5CE2235E1BE3}" destId="{CB9B52CC-ECF3-42D9-ACB6-04D900E2B225}" srcOrd="2" destOrd="0" parTransId="{02A0C2DF-7D5C-44F5-86CF-0530DB286F3F}" sibTransId="{335F57D4-51FC-423F-9A9F-BC2C1C06B2A8}"/>
    <dgm:cxn modelId="{31139371-0322-4739-88E9-EF6177EE1EF9}" srcId="{06A2C62D-0FBB-477C-9BAA-5CE2235E1BE3}" destId="{64E32645-C99E-4A79-BD0A-8AAA17E436C9}" srcOrd="6" destOrd="0" parTransId="{7E16CF55-25D6-4B4A-B046-C60B2F4DDC50}" sibTransId="{8510D06E-10B7-49C4-8BAD-A40EC71F2473}"/>
    <dgm:cxn modelId="{78AC0B73-8C20-4ABD-9370-D2180136EC6D}" type="presOf" srcId="{D4013B62-BEA7-499E-856B-53C9A19EC0BF}" destId="{F890D920-0C12-4622-B954-38F033FF2655}" srcOrd="1" destOrd="0" presId="urn:microsoft.com/office/officeart/2005/8/layout/list1"/>
    <dgm:cxn modelId="{57E4DB57-C5B3-413F-AE81-153518CC67B6}" srcId="{06A2C62D-0FBB-477C-9BAA-5CE2235E1BE3}" destId="{D4013B62-BEA7-499E-856B-53C9A19EC0BF}" srcOrd="5" destOrd="0" parTransId="{B8BF3F0E-85DA-4864-8327-26392EC422B8}" sibTransId="{7DDFB381-60DA-42F6-8384-BE6EA62A4997}"/>
    <dgm:cxn modelId="{9C8CE385-09B8-4150-90ED-14576ED9594A}" type="presOf" srcId="{D4013B62-BEA7-499E-856B-53C9A19EC0BF}" destId="{49526555-11F0-42E4-BCA3-AA540DAA150B}" srcOrd="0" destOrd="0" presId="urn:microsoft.com/office/officeart/2005/8/layout/list1"/>
    <dgm:cxn modelId="{ED8C1B8F-478A-4AE3-AF29-8FA898BF55F3}" type="presOf" srcId="{64E32645-C99E-4A79-BD0A-8AAA17E436C9}" destId="{DD29F4A4-A92E-4D41-99DC-254A33FFF0C4}" srcOrd="0" destOrd="0" presId="urn:microsoft.com/office/officeart/2005/8/layout/list1"/>
    <dgm:cxn modelId="{8B742E90-67C8-4018-A1B0-426346F2BA9F}" type="presOf" srcId="{39CF208D-733C-44D8-BFCB-E68435598618}" destId="{D5C4FCC5-6225-4DBF-A980-F097899790CF}" srcOrd="0" destOrd="0" presId="urn:microsoft.com/office/officeart/2005/8/layout/list1"/>
    <dgm:cxn modelId="{1977EBA5-D262-4D06-8B4C-F20F7B5C3CD2}" type="presOf" srcId="{E114DEE9-C456-4177-BB40-E0B8CBAC4D02}" destId="{DB590D9C-E4F9-4B94-BD94-16185D2F3340}" srcOrd="1" destOrd="0" presId="urn:microsoft.com/office/officeart/2005/8/layout/list1"/>
    <dgm:cxn modelId="{9B36A3A9-3285-4441-9141-6C8E3CD48927}" srcId="{06A2C62D-0FBB-477C-9BAA-5CE2235E1BE3}" destId="{E114DEE9-C456-4177-BB40-E0B8CBAC4D02}" srcOrd="7" destOrd="0" parTransId="{D1D738A1-6430-43F2-9366-C599DA89A248}" sibTransId="{199A2DBC-76FA-427D-BCF0-991C0094307D}"/>
    <dgm:cxn modelId="{70E5CFAA-E7BD-4630-A998-D647913C5557}" type="presOf" srcId="{804437D0-B5DD-4151-91C2-37E36436981D}" destId="{04F31187-BF4F-4F79-811A-BF198C5C0DEE}" srcOrd="1" destOrd="0" presId="urn:microsoft.com/office/officeart/2005/8/layout/list1"/>
    <dgm:cxn modelId="{AC5850B1-6980-4104-B8CC-0A8549E53587}" type="presOf" srcId="{CB9B52CC-ECF3-42D9-ACB6-04D900E2B225}" destId="{2EF405A2-920A-4BE6-ACCC-38A77D284CDA}" srcOrd="0" destOrd="0" presId="urn:microsoft.com/office/officeart/2005/8/layout/list1"/>
    <dgm:cxn modelId="{1C3B77BE-67E8-4ABC-869B-893DF9901EBD}" srcId="{06A2C62D-0FBB-477C-9BAA-5CE2235E1BE3}" destId="{103E57D6-322A-436A-A3B8-8A4017E93901}" srcOrd="3" destOrd="0" parTransId="{8209EFF3-FB4D-4C69-9B1B-3DF5EF1D3382}" sibTransId="{A37E77AE-D8BF-49AD-B487-A61BF8CF8B61}"/>
    <dgm:cxn modelId="{6A40A7C7-C982-48D4-AA4D-D82CF5E3FBC0}" type="presOf" srcId="{798663B9-A3E2-4CE6-AA36-F584D360F520}" destId="{D10817D9-701B-4645-A725-2B72CE0AC536}" srcOrd="0" destOrd="0" presId="urn:microsoft.com/office/officeart/2005/8/layout/list1"/>
    <dgm:cxn modelId="{53AC9CD1-CC11-4E39-9B5D-59E1E37F726A}" srcId="{06A2C62D-0FBB-477C-9BAA-5CE2235E1BE3}" destId="{39CF208D-733C-44D8-BFCB-E68435598618}" srcOrd="0" destOrd="0" parTransId="{D2EA2C29-1AD3-47B8-8772-23738A047E6B}" sibTransId="{F7952402-0C35-4BB7-BBE7-D26B82DDE390}"/>
    <dgm:cxn modelId="{0C076BFE-BD26-4C32-B7AE-A1FE0E7F0F84}" type="presOf" srcId="{CB9B52CC-ECF3-42D9-ACB6-04D900E2B225}" destId="{54164BBF-E963-42DD-AD1E-49E3F1261EB5}" srcOrd="1" destOrd="0" presId="urn:microsoft.com/office/officeart/2005/8/layout/list1"/>
    <dgm:cxn modelId="{ABBB164A-C9C1-468D-8DFC-BDC09A7EF591}" type="presParOf" srcId="{2EC0EF7C-5CEA-4872-BA44-CCC89C0BF928}" destId="{298D18F6-6316-4546-B8AC-D2DF882E04B3}" srcOrd="0" destOrd="0" presId="urn:microsoft.com/office/officeart/2005/8/layout/list1"/>
    <dgm:cxn modelId="{106DD756-505A-431B-AA27-5F9C4A3AC3BB}" type="presParOf" srcId="{298D18F6-6316-4546-B8AC-D2DF882E04B3}" destId="{D5C4FCC5-6225-4DBF-A980-F097899790CF}" srcOrd="0" destOrd="0" presId="urn:microsoft.com/office/officeart/2005/8/layout/list1"/>
    <dgm:cxn modelId="{3DA34A27-612B-4341-A3C4-2F1C40C6BE4A}" type="presParOf" srcId="{298D18F6-6316-4546-B8AC-D2DF882E04B3}" destId="{99B8E1F3-A7C9-487A-935E-A72ED99405BC}" srcOrd="1" destOrd="0" presId="urn:microsoft.com/office/officeart/2005/8/layout/list1"/>
    <dgm:cxn modelId="{B0C54473-E67C-4253-B5BD-B615F4B422A4}" type="presParOf" srcId="{2EC0EF7C-5CEA-4872-BA44-CCC89C0BF928}" destId="{2453A38D-DC2E-4440-ACF0-059DEE47A576}" srcOrd="1" destOrd="0" presId="urn:microsoft.com/office/officeart/2005/8/layout/list1"/>
    <dgm:cxn modelId="{22B166B1-B43A-4781-B5FA-BA54DD5D4DF6}" type="presParOf" srcId="{2EC0EF7C-5CEA-4872-BA44-CCC89C0BF928}" destId="{291C66AA-6910-49EB-B2EB-F48392676748}" srcOrd="2" destOrd="0" presId="urn:microsoft.com/office/officeart/2005/8/layout/list1"/>
    <dgm:cxn modelId="{D16DD701-935A-48F1-B1A3-665052EFE23C}" type="presParOf" srcId="{2EC0EF7C-5CEA-4872-BA44-CCC89C0BF928}" destId="{BA896D1F-0B02-4C2D-A06B-DC078AA09576}" srcOrd="3" destOrd="0" presId="urn:microsoft.com/office/officeart/2005/8/layout/list1"/>
    <dgm:cxn modelId="{0D79DBF2-26D8-4EAF-8349-33B201D620D3}" type="presParOf" srcId="{2EC0EF7C-5CEA-4872-BA44-CCC89C0BF928}" destId="{2BDDF146-C718-4169-8B01-9C66B3D0D1B4}" srcOrd="4" destOrd="0" presId="urn:microsoft.com/office/officeart/2005/8/layout/list1"/>
    <dgm:cxn modelId="{DC5B3A75-A4C5-4FC5-9578-1E8A9D0A2701}" type="presParOf" srcId="{2BDDF146-C718-4169-8B01-9C66B3D0D1B4}" destId="{974C845F-F1E9-4CFC-98E7-24333A7FF42F}" srcOrd="0" destOrd="0" presId="urn:microsoft.com/office/officeart/2005/8/layout/list1"/>
    <dgm:cxn modelId="{29120FF0-8F54-4FBD-BD60-85A3526CBED1}" type="presParOf" srcId="{2BDDF146-C718-4169-8B01-9C66B3D0D1B4}" destId="{04F31187-BF4F-4F79-811A-BF198C5C0DEE}" srcOrd="1" destOrd="0" presId="urn:microsoft.com/office/officeart/2005/8/layout/list1"/>
    <dgm:cxn modelId="{3D02EE83-F48D-4D5F-A891-F13996E4E16D}" type="presParOf" srcId="{2EC0EF7C-5CEA-4872-BA44-CCC89C0BF928}" destId="{6928579C-DC3D-42BC-AFE9-12CBCD8DCA3C}" srcOrd="5" destOrd="0" presId="urn:microsoft.com/office/officeart/2005/8/layout/list1"/>
    <dgm:cxn modelId="{0D996493-1200-4DFF-AEEB-09AFE3D7528E}" type="presParOf" srcId="{2EC0EF7C-5CEA-4872-BA44-CCC89C0BF928}" destId="{8F2CC1C8-34E7-4DB0-9511-A5B7182ACCD0}" srcOrd="6" destOrd="0" presId="urn:microsoft.com/office/officeart/2005/8/layout/list1"/>
    <dgm:cxn modelId="{00F8EB09-4104-4045-95F6-15F0E3028169}" type="presParOf" srcId="{2EC0EF7C-5CEA-4872-BA44-CCC89C0BF928}" destId="{337A83FB-EF32-4C31-9AE8-E3AEA8C6E024}" srcOrd="7" destOrd="0" presId="urn:microsoft.com/office/officeart/2005/8/layout/list1"/>
    <dgm:cxn modelId="{AE74520D-1F58-4256-BCD0-6DDD9234F69B}" type="presParOf" srcId="{2EC0EF7C-5CEA-4872-BA44-CCC89C0BF928}" destId="{9000F0C0-E9A8-4685-9B41-B2A88215A567}" srcOrd="8" destOrd="0" presId="urn:microsoft.com/office/officeart/2005/8/layout/list1"/>
    <dgm:cxn modelId="{891852CC-CDFD-4E97-BF5A-3B9A47E30C28}" type="presParOf" srcId="{9000F0C0-E9A8-4685-9B41-B2A88215A567}" destId="{2EF405A2-920A-4BE6-ACCC-38A77D284CDA}" srcOrd="0" destOrd="0" presId="urn:microsoft.com/office/officeart/2005/8/layout/list1"/>
    <dgm:cxn modelId="{5CFA0774-8265-4310-BE5F-E2F1C13063B1}" type="presParOf" srcId="{9000F0C0-E9A8-4685-9B41-B2A88215A567}" destId="{54164BBF-E963-42DD-AD1E-49E3F1261EB5}" srcOrd="1" destOrd="0" presId="urn:microsoft.com/office/officeart/2005/8/layout/list1"/>
    <dgm:cxn modelId="{2E90FDD1-16FF-47E7-83F1-CD521B90C76E}" type="presParOf" srcId="{2EC0EF7C-5CEA-4872-BA44-CCC89C0BF928}" destId="{6966E845-FEB9-494B-A6FF-CC10F0D7A062}" srcOrd="9" destOrd="0" presId="urn:microsoft.com/office/officeart/2005/8/layout/list1"/>
    <dgm:cxn modelId="{8ADBBCE2-A9AD-47CE-8862-C9EE00BCB89C}" type="presParOf" srcId="{2EC0EF7C-5CEA-4872-BA44-CCC89C0BF928}" destId="{AB5CA621-857A-4E4F-827B-8F4F57474795}" srcOrd="10" destOrd="0" presId="urn:microsoft.com/office/officeart/2005/8/layout/list1"/>
    <dgm:cxn modelId="{1EBF13A0-09D0-4D62-976B-D5AA228EC8B1}" type="presParOf" srcId="{2EC0EF7C-5CEA-4872-BA44-CCC89C0BF928}" destId="{B94E79A3-1019-42B2-A695-55C2DEFB1487}" srcOrd="11" destOrd="0" presId="urn:microsoft.com/office/officeart/2005/8/layout/list1"/>
    <dgm:cxn modelId="{C2281642-CAE4-4A08-8E33-D580DCBD8E5D}" type="presParOf" srcId="{2EC0EF7C-5CEA-4872-BA44-CCC89C0BF928}" destId="{F314B49D-7B86-472D-B30D-241539E7A77D}" srcOrd="12" destOrd="0" presId="urn:microsoft.com/office/officeart/2005/8/layout/list1"/>
    <dgm:cxn modelId="{38A84228-A274-430A-96B6-26D5D53D3206}" type="presParOf" srcId="{F314B49D-7B86-472D-B30D-241539E7A77D}" destId="{528B0110-D535-4AA9-A7B1-E307BA8AB00B}" srcOrd="0" destOrd="0" presId="urn:microsoft.com/office/officeart/2005/8/layout/list1"/>
    <dgm:cxn modelId="{D0F3CACA-919D-441F-9631-091588633F73}" type="presParOf" srcId="{F314B49D-7B86-472D-B30D-241539E7A77D}" destId="{5460344C-9378-4AE7-8E1A-D8497C313789}" srcOrd="1" destOrd="0" presId="urn:microsoft.com/office/officeart/2005/8/layout/list1"/>
    <dgm:cxn modelId="{61AE92CE-3E7A-4E71-B255-7DAE98E55B82}" type="presParOf" srcId="{2EC0EF7C-5CEA-4872-BA44-CCC89C0BF928}" destId="{A417B97C-C7C7-49B4-928A-63F0B78EBC2C}" srcOrd="13" destOrd="0" presId="urn:microsoft.com/office/officeart/2005/8/layout/list1"/>
    <dgm:cxn modelId="{F8E2669D-AA03-4830-9013-8672A377B1A9}" type="presParOf" srcId="{2EC0EF7C-5CEA-4872-BA44-CCC89C0BF928}" destId="{C788E8C6-DD39-4BE4-9458-BD9C5A20D983}" srcOrd="14" destOrd="0" presId="urn:microsoft.com/office/officeart/2005/8/layout/list1"/>
    <dgm:cxn modelId="{7F8B5E5B-C816-4761-A97F-7E2F782ACDDE}" type="presParOf" srcId="{2EC0EF7C-5CEA-4872-BA44-CCC89C0BF928}" destId="{0AF345DF-E2FD-4F94-97C0-1B1F2E104B5A}" srcOrd="15" destOrd="0" presId="urn:microsoft.com/office/officeart/2005/8/layout/list1"/>
    <dgm:cxn modelId="{279AAE0E-2741-4992-B9E5-3137CB7E3911}" type="presParOf" srcId="{2EC0EF7C-5CEA-4872-BA44-CCC89C0BF928}" destId="{1AFDCB60-B27E-4AE1-BF89-30D8A3ABDD74}" srcOrd="16" destOrd="0" presId="urn:microsoft.com/office/officeart/2005/8/layout/list1"/>
    <dgm:cxn modelId="{8514797A-0CB8-4733-989F-79B5A006C30D}" type="presParOf" srcId="{1AFDCB60-B27E-4AE1-BF89-30D8A3ABDD74}" destId="{D10817D9-701B-4645-A725-2B72CE0AC536}" srcOrd="0" destOrd="0" presId="urn:microsoft.com/office/officeart/2005/8/layout/list1"/>
    <dgm:cxn modelId="{98F22658-6F2B-4E53-826B-A68A27E504D7}" type="presParOf" srcId="{1AFDCB60-B27E-4AE1-BF89-30D8A3ABDD74}" destId="{5B9B79F0-D046-487A-BFEA-DAB8B6260580}" srcOrd="1" destOrd="0" presId="urn:microsoft.com/office/officeart/2005/8/layout/list1"/>
    <dgm:cxn modelId="{E25086A7-638E-4C6E-A7C9-BC242DF4B76C}" type="presParOf" srcId="{2EC0EF7C-5CEA-4872-BA44-CCC89C0BF928}" destId="{ADD4FCD6-EFEC-4D9D-AD41-31FE5DF01427}" srcOrd="17" destOrd="0" presId="urn:microsoft.com/office/officeart/2005/8/layout/list1"/>
    <dgm:cxn modelId="{70209EA2-5756-4F96-94E8-968BD3730840}" type="presParOf" srcId="{2EC0EF7C-5CEA-4872-BA44-CCC89C0BF928}" destId="{6A2FD252-D1EA-42E0-88A3-4D4939D650D6}" srcOrd="18" destOrd="0" presId="urn:microsoft.com/office/officeart/2005/8/layout/list1"/>
    <dgm:cxn modelId="{39D87924-5F7E-4305-8E09-9BCD5EAAF28D}" type="presParOf" srcId="{2EC0EF7C-5CEA-4872-BA44-CCC89C0BF928}" destId="{50DC2ACB-53B8-487E-B98C-58068D7BD3E3}" srcOrd="19" destOrd="0" presId="urn:microsoft.com/office/officeart/2005/8/layout/list1"/>
    <dgm:cxn modelId="{7B333CEC-36A5-4ED6-B919-80F357399A57}" type="presParOf" srcId="{2EC0EF7C-5CEA-4872-BA44-CCC89C0BF928}" destId="{FC8322F2-0FB9-4770-A57F-86F548B78971}" srcOrd="20" destOrd="0" presId="urn:microsoft.com/office/officeart/2005/8/layout/list1"/>
    <dgm:cxn modelId="{EB18AE23-8CF6-4CF1-9E32-D3CBF95CA703}" type="presParOf" srcId="{FC8322F2-0FB9-4770-A57F-86F548B78971}" destId="{49526555-11F0-42E4-BCA3-AA540DAA150B}" srcOrd="0" destOrd="0" presId="urn:microsoft.com/office/officeart/2005/8/layout/list1"/>
    <dgm:cxn modelId="{11FC1F8E-29A1-4FA3-9DEE-75750A7B7566}" type="presParOf" srcId="{FC8322F2-0FB9-4770-A57F-86F548B78971}" destId="{F890D920-0C12-4622-B954-38F033FF2655}" srcOrd="1" destOrd="0" presId="urn:microsoft.com/office/officeart/2005/8/layout/list1"/>
    <dgm:cxn modelId="{F9AAFA44-2011-4FF2-BC51-B508C5B69CB3}" type="presParOf" srcId="{2EC0EF7C-5CEA-4872-BA44-CCC89C0BF928}" destId="{1E430458-EF38-4456-AD83-AB09780D7C46}" srcOrd="21" destOrd="0" presId="urn:microsoft.com/office/officeart/2005/8/layout/list1"/>
    <dgm:cxn modelId="{C47649D1-4BDC-4AFD-ABE2-942AFD0CD8F1}" type="presParOf" srcId="{2EC0EF7C-5CEA-4872-BA44-CCC89C0BF928}" destId="{EEBF3C31-5BDF-4ED6-9844-F7A185929377}" srcOrd="22" destOrd="0" presId="urn:microsoft.com/office/officeart/2005/8/layout/list1"/>
    <dgm:cxn modelId="{85DD75A5-4743-4997-8E58-53DBB0F94FB4}" type="presParOf" srcId="{2EC0EF7C-5CEA-4872-BA44-CCC89C0BF928}" destId="{ADC84B6F-AEA3-469B-860B-7283153678DC}" srcOrd="23" destOrd="0" presId="urn:microsoft.com/office/officeart/2005/8/layout/list1"/>
    <dgm:cxn modelId="{2615F5B0-2031-4241-B38A-C7AEA635D646}" type="presParOf" srcId="{2EC0EF7C-5CEA-4872-BA44-CCC89C0BF928}" destId="{DE3170D8-56E9-4380-A0E6-1C6188F6C509}" srcOrd="24" destOrd="0" presId="urn:microsoft.com/office/officeart/2005/8/layout/list1"/>
    <dgm:cxn modelId="{40495A0E-3061-4203-AE37-89A542C02389}" type="presParOf" srcId="{DE3170D8-56E9-4380-A0E6-1C6188F6C509}" destId="{DD29F4A4-A92E-4D41-99DC-254A33FFF0C4}" srcOrd="0" destOrd="0" presId="urn:microsoft.com/office/officeart/2005/8/layout/list1"/>
    <dgm:cxn modelId="{E38E4CE1-C423-4481-BA61-6C0EF2496EB1}" type="presParOf" srcId="{DE3170D8-56E9-4380-A0E6-1C6188F6C509}" destId="{1E4FCBFA-AB4E-4360-A9C2-A837E0226D29}" srcOrd="1" destOrd="0" presId="urn:microsoft.com/office/officeart/2005/8/layout/list1"/>
    <dgm:cxn modelId="{374A2822-35B6-4526-A9BE-9F95A9A9295D}" type="presParOf" srcId="{2EC0EF7C-5CEA-4872-BA44-CCC89C0BF928}" destId="{182137E8-39E7-477D-8972-52D3424F610E}" srcOrd="25" destOrd="0" presId="urn:microsoft.com/office/officeart/2005/8/layout/list1"/>
    <dgm:cxn modelId="{3FEA8465-0396-4DA5-9F06-909802EA265D}" type="presParOf" srcId="{2EC0EF7C-5CEA-4872-BA44-CCC89C0BF928}" destId="{BF373F02-E8F0-4D03-A913-62F5397031D5}" srcOrd="26" destOrd="0" presId="urn:microsoft.com/office/officeart/2005/8/layout/list1"/>
    <dgm:cxn modelId="{1D76C9D2-D6DE-42FB-B4D5-19B94B9A3D68}" type="presParOf" srcId="{2EC0EF7C-5CEA-4872-BA44-CCC89C0BF928}" destId="{DC49EC36-C7CC-4376-A790-09B4C63060F7}" srcOrd="27" destOrd="0" presId="urn:microsoft.com/office/officeart/2005/8/layout/list1"/>
    <dgm:cxn modelId="{AE9E8D0D-0D5B-400C-86E7-EBCCC3CC7B34}" type="presParOf" srcId="{2EC0EF7C-5CEA-4872-BA44-CCC89C0BF928}" destId="{4F91EED1-AFFE-4889-B5BF-47C7DAA438C5}" srcOrd="28" destOrd="0" presId="urn:microsoft.com/office/officeart/2005/8/layout/list1"/>
    <dgm:cxn modelId="{1EFE5BF6-7DC5-427E-BD1B-7D931E2F63DE}" type="presParOf" srcId="{4F91EED1-AFFE-4889-B5BF-47C7DAA438C5}" destId="{0627412F-5E34-4D42-A031-C1AF3A96BF60}" srcOrd="0" destOrd="0" presId="urn:microsoft.com/office/officeart/2005/8/layout/list1"/>
    <dgm:cxn modelId="{342F9D66-04B1-45FF-AC5E-DDE148BC34F0}" type="presParOf" srcId="{4F91EED1-AFFE-4889-B5BF-47C7DAA438C5}" destId="{DB590D9C-E4F9-4B94-BD94-16185D2F3340}" srcOrd="1" destOrd="0" presId="urn:microsoft.com/office/officeart/2005/8/layout/list1"/>
    <dgm:cxn modelId="{37C9E591-43A1-4B0D-8315-E0AECB25EE42}" type="presParOf" srcId="{2EC0EF7C-5CEA-4872-BA44-CCC89C0BF928}" destId="{FC72BA2E-33D6-4858-A667-A911F9F8B9C1}" srcOrd="29" destOrd="0" presId="urn:microsoft.com/office/officeart/2005/8/layout/list1"/>
    <dgm:cxn modelId="{3CC8001C-F73E-49AF-84A0-B128EEB2CFC3}" type="presParOf" srcId="{2EC0EF7C-5CEA-4872-BA44-CCC89C0BF928}" destId="{48D3007D-6041-48C1-B4CF-6BD927F3308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66AA-6910-49EB-B2EB-F48392676748}">
      <dsp:nvSpPr>
        <dsp:cNvPr id="0" name=""/>
        <dsp:cNvSpPr/>
      </dsp:nvSpPr>
      <dsp:spPr>
        <a:xfrm>
          <a:off x="0" y="15593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8E1F3-A7C9-487A-935E-A72ED99405BC}">
      <dsp:nvSpPr>
        <dsp:cNvPr id="0" name=""/>
        <dsp:cNvSpPr/>
      </dsp:nvSpPr>
      <dsp:spPr>
        <a:xfrm>
          <a:off x="394335" y="23092"/>
          <a:ext cx="5520690" cy="26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Executive Summary </a:t>
          </a:r>
          <a:endParaRPr lang="en-IN" sz="900" kern="1200"/>
        </a:p>
      </dsp:txBody>
      <dsp:txXfrm>
        <a:off x="407304" y="36061"/>
        <a:ext cx="5494752" cy="239742"/>
      </dsp:txXfrm>
    </dsp:sp>
    <dsp:sp modelId="{8F2CC1C8-34E7-4DB0-9511-A5B7182ACCD0}">
      <dsp:nvSpPr>
        <dsp:cNvPr id="0" name=""/>
        <dsp:cNvSpPr/>
      </dsp:nvSpPr>
      <dsp:spPr>
        <a:xfrm>
          <a:off x="0" y="56417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50478"/>
              <a:satOff val="-1461"/>
              <a:lumOff val="-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31187-BF4F-4F79-811A-BF198C5C0DEE}">
      <dsp:nvSpPr>
        <dsp:cNvPr id="0" name=""/>
        <dsp:cNvSpPr/>
      </dsp:nvSpPr>
      <dsp:spPr>
        <a:xfrm>
          <a:off x="394335" y="431332"/>
          <a:ext cx="5520690" cy="265680"/>
        </a:xfrm>
        <a:prstGeom prst="round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Background </a:t>
          </a:r>
          <a:endParaRPr lang="en-IN" sz="900" kern="1200"/>
        </a:p>
      </dsp:txBody>
      <dsp:txXfrm>
        <a:off x="407304" y="444301"/>
        <a:ext cx="5494752" cy="239742"/>
      </dsp:txXfrm>
    </dsp:sp>
    <dsp:sp modelId="{AB5CA621-857A-4E4F-827B-8F4F57474795}">
      <dsp:nvSpPr>
        <dsp:cNvPr id="0" name=""/>
        <dsp:cNvSpPr/>
      </dsp:nvSpPr>
      <dsp:spPr>
        <a:xfrm>
          <a:off x="0" y="97241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100956"/>
              <a:satOff val="-2922"/>
              <a:lumOff val="-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64BBF-E963-42DD-AD1E-49E3F1261EB5}">
      <dsp:nvSpPr>
        <dsp:cNvPr id="0" name=""/>
        <dsp:cNvSpPr/>
      </dsp:nvSpPr>
      <dsp:spPr>
        <a:xfrm>
          <a:off x="394335" y="839572"/>
          <a:ext cx="5520690" cy="265680"/>
        </a:xfrm>
        <a:prstGeom prst="round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Homeschooled Students in US </a:t>
          </a:r>
          <a:endParaRPr lang="en-IN" sz="900" kern="1200"/>
        </a:p>
      </dsp:txBody>
      <dsp:txXfrm>
        <a:off x="407304" y="852541"/>
        <a:ext cx="5494752" cy="239742"/>
      </dsp:txXfrm>
    </dsp:sp>
    <dsp:sp modelId="{C788E8C6-DD39-4BE4-9458-BD9C5A20D983}">
      <dsp:nvSpPr>
        <dsp:cNvPr id="0" name=""/>
        <dsp:cNvSpPr/>
      </dsp:nvSpPr>
      <dsp:spPr>
        <a:xfrm>
          <a:off x="0" y="138065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151433"/>
              <a:satOff val="-4383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0344C-9378-4AE7-8E1A-D8497C313789}">
      <dsp:nvSpPr>
        <dsp:cNvPr id="0" name=""/>
        <dsp:cNvSpPr/>
      </dsp:nvSpPr>
      <dsp:spPr>
        <a:xfrm>
          <a:off x="394335" y="1247812"/>
          <a:ext cx="5520690" cy="265680"/>
        </a:xfrm>
        <a:prstGeom prst="round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Homeschooling Rates by Student </a:t>
          </a:r>
          <a:endParaRPr lang="en-IN" sz="900" kern="1200"/>
        </a:p>
      </dsp:txBody>
      <dsp:txXfrm>
        <a:off x="407304" y="1260781"/>
        <a:ext cx="5494752" cy="239742"/>
      </dsp:txXfrm>
    </dsp:sp>
    <dsp:sp modelId="{6A2FD252-D1EA-42E0-88A3-4D4939D650D6}">
      <dsp:nvSpPr>
        <dsp:cNvPr id="0" name=""/>
        <dsp:cNvSpPr/>
      </dsp:nvSpPr>
      <dsp:spPr>
        <a:xfrm>
          <a:off x="0" y="178889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201911"/>
              <a:satOff val="-5845"/>
              <a:lumOff val="-2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B79F0-D046-487A-BFEA-DAB8B6260580}">
      <dsp:nvSpPr>
        <dsp:cNvPr id="0" name=""/>
        <dsp:cNvSpPr/>
      </dsp:nvSpPr>
      <dsp:spPr>
        <a:xfrm>
          <a:off x="394335" y="1656052"/>
          <a:ext cx="5520690" cy="265680"/>
        </a:xfrm>
        <a:prstGeom prst="round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Family Characteristics </a:t>
          </a:r>
          <a:endParaRPr lang="en-IN" sz="900" kern="1200"/>
        </a:p>
      </dsp:txBody>
      <dsp:txXfrm>
        <a:off x="407304" y="1669021"/>
        <a:ext cx="5494752" cy="239742"/>
      </dsp:txXfrm>
    </dsp:sp>
    <dsp:sp modelId="{EEBF3C31-5BDF-4ED6-9844-F7A185929377}">
      <dsp:nvSpPr>
        <dsp:cNvPr id="0" name=""/>
        <dsp:cNvSpPr/>
      </dsp:nvSpPr>
      <dsp:spPr>
        <a:xfrm>
          <a:off x="0" y="219713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252389"/>
              <a:satOff val="-7306"/>
              <a:lumOff val="-28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0D920-0C12-4622-B954-38F033FF2655}">
      <dsp:nvSpPr>
        <dsp:cNvPr id="0" name=""/>
        <dsp:cNvSpPr/>
      </dsp:nvSpPr>
      <dsp:spPr>
        <a:xfrm>
          <a:off x="394335" y="2064292"/>
          <a:ext cx="5520690" cy="265680"/>
        </a:xfrm>
        <a:prstGeom prst="round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Characteristics of Homeschooled Students </a:t>
          </a:r>
          <a:endParaRPr lang="en-IN" sz="900" kern="1200"/>
        </a:p>
      </dsp:txBody>
      <dsp:txXfrm>
        <a:off x="407304" y="2077261"/>
        <a:ext cx="5494752" cy="239742"/>
      </dsp:txXfrm>
    </dsp:sp>
    <dsp:sp modelId="{BF373F02-E8F0-4D03-A913-62F5397031D5}">
      <dsp:nvSpPr>
        <dsp:cNvPr id="0" name=""/>
        <dsp:cNvSpPr/>
      </dsp:nvSpPr>
      <dsp:spPr>
        <a:xfrm>
          <a:off x="0" y="260537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302867"/>
              <a:satOff val="-8767"/>
              <a:lumOff val="-3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FCBFA-AB4E-4360-A9C2-A837E0226D29}">
      <dsp:nvSpPr>
        <dsp:cNvPr id="0" name=""/>
        <dsp:cNvSpPr/>
      </dsp:nvSpPr>
      <dsp:spPr>
        <a:xfrm>
          <a:off x="394335" y="2472532"/>
          <a:ext cx="5520690" cy="265680"/>
        </a:xfrm>
        <a:prstGeom prst="round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Characteristics of Nonhomeschooled Students </a:t>
          </a:r>
          <a:endParaRPr lang="en-IN" sz="900" kern="1200"/>
        </a:p>
      </dsp:txBody>
      <dsp:txXfrm>
        <a:off x="407304" y="2485501"/>
        <a:ext cx="5494752" cy="239742"/>
      </dsp:txXfrm>
    </dsp:sp>
    <dsp:sp modelId="{48D3007D-6041-48C1-B4CF-6BD927F33087}">
      <dsp:nvSpPr>
        <dsp:cNvPr id="0" name=""/>
        <dsp:cNvSpPr/>
      </dsp:nvSpPr>
      <dsp:spPr>
        <a:xfrm>
          <a:off x="0" y="3013612"/>
          <a:ext cx="78867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90D9C-E4F9-4B94-BD94-16185D2F3340}">
      <dsp:nvSpPr>
        <dsp:cNvPr id="0" name=""/>
        <dsp:cNvSpPr/>
      </dsp:nvSpPr>
      <dsp:spPr>
        <a:xfrm>
          <a:off x="394335" y="2880772"/>
          <a:ext cx="5520690" cy="2656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b="1" kern="1200"/>
            <a:t>Parents’ Reasons for Homeschooling </a:t>
          </a:r>
          <a:endParaRPr lang="en-IN" sz="900" kern="1200"/>
        </a:p>
      </dsp:txBody>
      <dsp:txXfrm>
        <a:off x="407304" y="2893741"/>
        <a:ext cx="549475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E308-E4C2-4B72-8505-3F435CBCE05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E38C8-2212-4739-B7E1-44133D3C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18AE-665F-4615-A727-4D88475EF9AE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9F69-A9A9-46A9-961A-0A01E79CEA90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E03F-2EA6-4999-A3D2-10875CD71D1C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955-A714-4849-8B0F-033A3750C0B8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1" b="99221" l="9732" r="89933">
                        <a14:foregroundMark x1="63846" y1="16786" x2="61538" y2="13571"/>
                        <a14:foregroundMark x1="73846" y1="62143" x2="73846" y2="63214"/>
                        <a14:foregroundMark x1="73077" y1="63929" x2="73846" y2="61786"/>
                        <a14:foregroundMark x1="73077" y1="64643" x2="73846" y2="61071"/>
                        <a14:foregroundMark x1="73846" y1="61071" x2="73846" y2="64286"/>
                        <a14:foregroundMark x1="73846" y1="65000" x2="74615" y2="60714"/>
                        <a14:backgroundMark x1="76154" y1="45714" x2="76154" y2="47143"/>
                        <a14:backgroundMark x1="73846" y1="35000" x2="73077" y2="34643"/>
                        <a14:backgroundMark x1="77692" y1="51071" x2="77692" y2="50000"/>
                        <a14:backgroundMark x1="73846" y1="72500" x2="70769" y2="76429"/>
                        <a14:backgroundMark x1="64615" y1="81786" x2="63846" y2="83214"/>
                        <a14:backgroundMark x1="45385" y1="84643" x2="41538" y2="81429"/>
                        <a14:backgroundMark x1="46923" y1="91071" x2="46154" y2="88929"/>
                        <a14:backgroundMark x1="60769" y1="85714" x2="60000" y2="88214"/>
                        <a14:backgroundMark x1="68462" y1="22857" x2="67692" y2="20357"/>
                        <a14:backgroundMark x1="65385" y1="16429" x2="63846" y2="13929"/>
                        <a14:backgroundMark x1="54615" y1="7500" x2="53077" y2="7143"/>
                        <a14:backgroundMark x1="60769" y1="10714" x2="60769" y2="10000"/>
                        <a14:backgroundMark x1="41538" y1="6786" x2="39231" y2="7500"/>
                        <a14:backgroundMark x1="76923" y1="63929" x2="76154" y2="68571"/>
                        <a14:backgroundMark x1="75385" y1="62857" x2="75385" y2="6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8600" y="-98111"/>
            <a:ext cx="1237565" cy="26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B03E-F6AA-4F39-9660-CCE3E0F48AEC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9528-491C-4B5A-8B78-341A9D222044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1" b="99221" l="9732" r="89933">
                        <a14:foregroundMark x1="63846" y1="16786" x2="61538" y2="13571"/>
                        <a14:foregroundMark x1="73846" y1="62143" x2="73846" y2="63214"/>
                        <a14:foregroundMark x1="73077" y1="63929" x2="73846" y2="61786"/>
                        <a14:foregroundMark x1="73077" y1="64643" x2="73846" y2="61071"/>
                        <a14:foregroundMark x1="73846" y1="61071" x2="73846" y2="64286"/>
                        <a14:foregroundMark x1="73846" y1="65000" x2="74615" y2="60714"/>
                        <a14:backgroundMark x1="76154" y1="45714" x2="76154" y2="47143"/>
                        <a14:backgroundMark x1="73846" y1="35000" x2="73077" y2="34643"/>
                        <a14:backgroundMark x1="77692" y1="51071" x2="77692" y2="50000"/>
                        <a14:backgroundMark x1="73846" y1="72500" x2="70769" y2="76429"/>
                        <a14:backgroundMark x1="64615" y1="81786" x2="63846" y2="83214"/>
                        <a14:backgroundMark x1="45385" y1="84643" x2="41538" y2="81429"/>
                        <a14:backgroundMark x1="46923" y1="91071" x2="46154" y2="88929"/>
                        <a14:backgroundMark x1="60769" y1="85714" x2="60000" y2="88214"/>
                        <a14:backgroundMark x1="68462" y1="22857" x2="67692" y2="20357"/>
                        <a14:backgroundMark x1="65385" y1="16429" x2="63846" y2="13929"/>
                        <a14:backgroundMark x1="54615" y1="7500" x2="53077" y2="7143"/>
                        <a14:backgroundMark x1="60769" y1="10714" x2="60769" y2="10000"/>
                        <a14:backgroundMark x1="41538" y1="6786" x2="39231" y2="7500"/>
                        <a14:backgroundMark x1="76923" y1="63929" x2="76154" y2="68571"/>
                        <a14:backgroundMark x1="75385" y1="62857" x2="75385" y2="6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8600" y="-98111"/>
            <a:ext cx="1237565" cy="26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CF1E-CE3D-436F-8BA6-56A6905E3D03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1" b="99221" l="9732" r="89933">
                        <a14:foregroundMark x1="63846" y1="16786" x2="61538" y2="13571"/>
                        <a14:foregroundMark x1="73846" y1="62143" x2="73846" y2="63214"/>
                        <a14:foregroundMark x1="73077" y1="63929" x2="73846" y2="61786"/>
                        <a14:foregroundMark x1="73077" y1="64643" x2="73846" y2="61071"/>
                        <a14:foregroundMark x1="73846" y1="61071" x2="73846" y2="64286"/>
                        <a14:foregroundMark x1="73846" y1="65000" x2="74615" y2="60714"/>
                        <a14:backgroundMark x1="76154" y1="45714" x2="76154" y2="47143"/>
                        <a14:backgroundMark x1="73846" y1="35000" x2="73077" y2="34643"/>
                        <a14:backgroundMark x1="77692" y1="51071" x2="77692" y2="50000"/>
                        <a14:backgroundMark x1="73846" y1="72500" x2="70769" y2="76429"/>
                        <a14:backgroundMark x1="64615" y1="81786" x2="63846" y2="83214"/>
                        <a14:backgroundMark x1="45385" y1="84643" x2="41538" y2="81429"/>
                        <a14:backgroundMark x1="46923" y1="91071" x2="46154" y2="88929"/>
                        <a14:backgroundMark x1="60769" y1="85714" x2="60000" y2="88214"/>
                        <a14:backgroundMark x1="68462" y1="22857" x2="67692" y2="20357"/>
                        <a14:backgroundMark x1="65385" y1="16429" x2="63846" y2="13929"/>
                        <a14:backgroundMark x1="54615" y1="7500" x2="53077" y2="7143"/>
                        <a14:backgroundMark x1="60769" y1="10714" x2="60769" y2="10000"/>
                        <a14:backgroundMark x1="41538" y1="6786" x2="39231" y2="7500"/>
                        <a14:backgroundMark x1="76923" y1="63929" x2="76154" y2="68571"/>
                        <a14:backgroundMark x1="75385" y1="62857" x2="75385" y2="6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8600" y="-98111"/>
            <a:ext cx="1237565" cy="26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525-DE80-4F26-A380-3BE873A5614E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1" b="99221" l="9732" r="89933">
                        <a14:foregroundMark x1="63846" y1="16786" x2="61538" y2="13571"/>
                        <a14:foregroundMark x1="73846" y1="62143" x2="73846" y2="63214"/>
                        <a14:foregroundMark x1="73077" y1="63929" x2="73846" y2="61786"/>
                        <a14:foregroundMark x1="73077" y1="64643" x2="73846" y2="61071"/>
                        <a14:foregroundMark x1="73846" y1="61071" x2="73846" y2="64286"/>
                        <a14:foregroundMark x1="73846" y1="65000" x2="74615" y2="60714"/>
                        <a14:backgroundMark x1="76154" y1="45714" x2="76154" y2="47143"/>
                        <a14:backgroundMark x1="73846" y1="35000" x2="73077" y2="34643"/>
                        <a14:backgroundMark x1="77692" y1="51071" x2="77692" y2="50000"/>
                        <a14:backgroundMark x1="73846" y1="72500" x2="70769" y2="76429"/>
                        <a14:backgroundMark x1="64615" y1="81786" x2="63846" y2="83214"/>
                        <a14:backgroundMark x1="45385" y1="84643" x2="41538" y2="81429"/>
                        <a14:backgroundMark x1="46923" y1="91071" x2="46154" y2="88929"/>
                        <a14:backgroundMark x1="60769" y1="85714" x2="60000" y2="88214"/>
                        <a14:backgroundMark x1="68462" y1="22857" x2="67692" y2="20357"/>
                        <a14:backgroundMark x1="65385" y1="16429" x2="63846" y2="13929"/>
                        <a14:backgroundMark x1="54615" y1="7500" x2="53077" y2="7143"/>
                        <a14:backgroundMark x1="60769" y1="10714" x2="60769" y2="10000"/>
                        <a14:backgroundMark x1="41538" y1="6786" x2="39231" y2="7500"/>
                        <a14:backgroundMark x1="76923" y1="63929" x2="76154" y2="68571"/>
                        <a14:backgroundMark x1="75385" y1="62857" x2="75385" y2="6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8600" y="-98111"/>
            <a:ext cx="1237565" cy="26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AB43-4A35-4E3F-BF3C-AD9CC7793770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D09-0A40-4256-99B7-1F7F3E75CFE8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40AE-54B5-4485-B64D-99373E138068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F25F-6CDE-47F6-ADF2-D458BA76A0C4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6AD-F598-426D-9A45-1ACE9C35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Corn Maze to Increase </a:t>
            </a:r>
            <a:r>
              <a:rPr lang="en-US" dirty="0" err="1"/>
              <a:t>Agritourism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9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Don’t underestimate importance of creating a budget</a:t>
            </a:r>
          </a:p>
          <a:p>
            <a:r>
              <a:rPr lang="en-US" sz="2400" dirty="0"/>
              <a:t>Marketing is crucial</a:t>
            </a:r>
          </a:p>
          <a:p>
            <a:r>
              <a:rPr lang="en-US" sz="2400" dirty="0"/>
              <a:t>Vary themes each year to encourage repeat visits</a:t>
            </a:r>
          </a:p>
          <a:p>
            <a:r>
              <a:rPr lang="en-US" sz="2400" dirty="0"/>
              <a:t>Be prepared to transplant for areas that get damaged</a:t>
            </a:r>
          </a:p>
        </p:txBody>
      </p:sp>
    </p:spTree>
    <p:extLst>
      <p:ext uri="{BB962C8B-B14F-4D97-AF65-F5344CB8AC3E}">
        <p14:creationId xmlns:p14="http://schemas.microsoft.com/office/powerpoint/2010/main" val="11867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0398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Maze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215" y="1313656"/>
            <a:ext cx="3299969" cy="3278188"/>
          </a:xfrm>
        </p:spPr>
      </p:pic>
    </p:spTree>
    <p:extLst>
      <p:ext uri="{BB962C8B-B14F-4D97-AF65-F5344CB8AC3E}">
        <p14:creationId xmlns:p14="http://schemas.microsoft.com/office/powerpoint/2010/main" val="38789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and Build</a:t>
            </a:r>
          </a:p>
          <a:p>
            <a:r>
              <a:rPr lang="en-US" sz="2800" dirty="0"/>
              <a:t>Operation</a:t>
            </a:r>
          </a:p>
          <a:p>
            <a:r>
              <a:rPr lang="en-US" sz="2800" dirty="0"/>
              <a:t>Overlooks</a:t>
            </a:r>
          </a:p>
          <a:p>
            <a:r>
              <a:rPr lang="en-US" sz="2800" dirty="0"/>
              <a:t>Marketing and Insurance</a:t>
            </a:r>
          </a:p>
          <a:p>
            <a:r>
              <a:rPr lang="en-US" sz="2800" dirty="0"/>
              <a:t>Pricing</a:t>
            </a:r>
          </a:p>
        </p:txBody>
      </p:sp>
      <p:pic>
        <p:nvPicPr>
          <p:cNvPr id="7" name="Maze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1184" y="1316736"/>
            <a:ext cx="3300135" cy="3278352"/>
          </a:xfrm>
        </p:spPr>
      </p:pic>
      <p:cxnSp>
        <p:nvCxnSpPr>
          <p:cNvPr id="9" name="Line 1"/>
          <p:cNvCxnSpPr/>
          <p:nvPr/>
        </p:nvCxnSpPr>
        <p:spPr>
          <a:xfrm>
            <a:off x="4435475" y="2841625"/>
            <a:ext cx="669420" cy="21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ne 2"/>
          <p:cNvCxnSpPr/>
          <p:nvPr/>
        </p:nvCxnSpPr>
        <p:spPr>
          <a:xfrm>
            <a:off x="5087641" y="2817237"/>
            <a:ext cx="1884" cy="14817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ne 3"/>
          <p:cNvCxnSpPr/>
          <p:nvPr/>
        </p:nvCxnSpPr>
        <p:spPr>
          <a:xfrm>
            <a:off x="5063284" y="4286358"/>
            <a:ext cx="858932" cy="15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ne 4"/>
          <p:cNvCxnSpPr/>
          <p:nvPr/>
        </p:nvCxnSpPr>
        <p:spPr>
          <a:xfrm>
            <a:off x="5892060" y="3895725"/>
            <a:ext cx="9127" cy="4078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ne 5"/>
          <p:cNvCxnSpPr/>
          <p:nvPr/>
        </p:nvCxnSpPr>
        <p:spPr>
          <a:xfrm flipV="1">
            <a:off x="5473700" y="3913281"/>
            <a:ext cx="434586" cy="22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ne 6"/>
          <p:cNvCxnSpPr/>
          <p:nvPr/>
        </p:nvCxnSpPr>
        <p:spPr>
          <a:xfrm flipH="1">
            <a:off x="5492010" y="2616200"/>
            <a:ext cx="740" cy="13275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 7"/>
          <p:cNvCxnSpPr/>
          <p:nvPr/>
        </p:nvCxnSpPr>
        <p:spPr>
          <a:xfrm>
            <a:off x="5473700" y="2641600"/>
            <a:ext cx="435766" cy="25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ne 8"/>
          <p:cNvCxnSpPr/>
          <p:nvPr/>
        </p:nvCxnSpPr>
        <p:spPr>
          <a:xfrm flipH="1">
            <a:off x="5907136" y="2265408"/>
            <a:ext cx="2045" cy="4048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 9"/>
          <p:cNvCxnSpPr/>
          <p:nvPr/>
        </p:nvCxnSpPr>
        <p:spPr>
          <a:xfrm flipV="1">
            <a:off x="5886450" y="2283195"/>
            <a:ext cx="643376" cy="1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ne 10"/>
          <p:cNvCxnSpPr/>
          <p:nvPr/>
        </p:nvCxnSpPr>
        <p:spPr>
          <a:xfrm>
            <a:off x="6501777" y="2283195"/>
            <a:ext cx="624" cy="6981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11"/>
          <p:cNvCxnSpPr/>
          <p:nvPr/>
        </p:nvCxnSpPr>
        <p:spPr>
          <a:xfrm flipV="1">
            <a:off x="6480175" y="2950828"/>
            <a:ext cx="643639" cy="75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ne 12"/>
          <p:cNvCxnSpPr/>
          <p:nvPr/>
        </p:nvCxnSpPr>
        <p:spPr>
          <a:xfrm>
            <a:off x="7093775" y="2932085"/>
            <a:ext cx="3751" cy="3214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e 13"/>
          <p:cNvCxnSpPr/>
          <p:nvPr/>
        </p:nvCxnSpPr>
        <p:spPr>
          <a:xfrm flipV="1">
            <a:off x="7091916" y="3214425"/>
            <a:ext cx="458896" cy="122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 14"/>
          <p:cNvCxnSpPr/>
          <p:nvPr/>
        </p:nvCxnSpPr>
        <p:spPr>
          <a:xfrm>
            <a:off x="7512050" y="1978025"/>
            <a:ext cx="16950" cy="12554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ne 15"/>
          <p:cNvCxnSpPr/>
          <p:nvPr/>
        </p:nvCxnSpPr>
        <p:spPr>
          <a:xfrm flipV="1">
            <a:off x="7495953" y="2008314"/>
            <a:ext cx="498035" cy="1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16"/>
          <p:cNvCxnSpPr/>
          <p:nvPr/>
        </p:nvCxnSpPr>
        <p:spPr>
          <a:xfrm>
            <a:off x="7975600" y="1978025"/>
            <a:ext cx="12700" cy="21431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ne 17"/>
          <p:cNvCxnSpPr/>
          <p:nvPr/>
        </p:nvCxnSpPr>
        <p:spPr>
          <a:xfrm>
            <a:off x="7962900" y="4098925"/>
            <a:ext cx="708475" cy="7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9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9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later in season</a:t>
            </a:r>
          </a:p>
          <a:p>
            <a:pPr lvl="1"/>
            <a:r>
              <a:rPr lang="en-US" dirty="0"/>
              <a:t>Field will be greener longer</a:t>
            </a:r>
          </a:p>
          <a:p>
            <a:pPr lvl="1"/>
            <a:r>
              <a:rPr lang="en-US" dirty="0"/>
              <a:t>Plan to harvest very late in the fall</a:t>
            </a:r>
          </a:p>
          <a:p>
            <a:r>
              <a:rPr lang="en-US" dirty="0"/>
              <a:t>Plant in two directions for thicker maze walls</a:t>
            </a:r>
          </a:p>
          <a:p>
            <a:r>
              <a:rPr lang="en-US" dirty="0"/>
              <a:t>Cut design when plants are one- to two-feet high </a:t>
            </a:r>
          </a:p>
          <a:p>
            <a:pPr lvl="1"/>
            <a:r>
              <a:rPr lang="en-US" dirty="0"/>
              <a:t>DIY—lay out in grid or use GPS</a:t>
            </a:r>
          </a:p>
          <a:p>
            <a:pPr lvl="1"/>
            <a:r>
              <a:rPr lang="en-US" dirty="0"/>
              <a:t>Hire professional maze builders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pathways clear</a:t>
            </a:r>
          </a:p>
          <a:p>
            <a:pPr lvl="1"/>
            <a:r>
              <a:rPr lang="en-US" dirty="0"/>
              <a:t>Mow</a:t>
            </a:r>
          </a:p>
          <a:p>
            <a:pPr lvl="1"/>
            <a:r>
              <a:rPr lang="en-US" dirty="0"/>
              <a:t>Roll and crimp</a:t>
            </a:r>
          </a:p>
          <a:p>
            <a:r>
              <a:rPr lang="en-US" dirty="0"/>
              <a:t>Use signs in maze</a:t>
            </a:r>
          </a:p>
          <a:p>
            <a:pPr lvl="1"/>
            <a:r>
              <a:rPr lang="en-US" dirty="0"/>
              <a:t>Allow customers to orient selves</a:t>
            </a:r>
          </a:p>
          <a:p>
            <a:pPr lvl="1"/>
            <a:r>
              <a:rPr lang="en-US"/>
              <a:t>Make finding lost items easier</a:t>
            </a:r>
          </a:p>
        </p:txBody>
      </p:sp>
    </p:spTree>
    <p:extLst>
      <p:ext uri="{BB962C8B-B14F-4D97-AF65-F5344CB8AC3E}">
        <p14:creationId xmlns:p14="http://schemas.microsoft.com/office/powerpoint/2010/main" val="17094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ticketing system</a:t>
            </a:r>
          </a:p>
          <a:p>
            <a:pPr lvl="1"/>
            <a:r>
              <a:rPr lang="en-US" dirty="0"/>
              <a:t>Hand stamps</a:t>
            </a:r>
          </a:p>
          <a:p>
            <a:pPr lvl="1"/>
            <a:r>
              <a:rPr lang="en-US" dirty="0"/>
              <a:t>Wristbands</a:t>
            </a:r>
          </a:p>
          <a:p>
            <a:r>
              <a:rPr lang="en-US" dirty="0"/>
              <a:t>Hire additional employees</a:t>
            </a:r>
          </a:p>
          <a:p>
            <a:r>
              <a:rPr lang="en-US" dirty="0"/>
              <a:t>Create parking area</a:t>
            </a:r>
          </a:p>
          <a:p>
            <a:pPr lvl="1"/>
            <a:r>
              <a:rPr lang="en-US" dirty="0"/>
              <a:t>Clearly marked</a:t>
            </a:r>
          </a:p>
          <a:p>
            <a:pPr lvl="1"/>
            <a:r>
              <a:rPr lang="en-US" dirty="0"/>
              <a:t>Consider number of spots needed</a:t>
            </a:r>
          </a:p>
          <a:p>
            <a:r>
              <a:rPr lang="en-US" sz="2000" dirty="0"/>
              <a:t>Restrooms</a:t>
            </a:r>
          </a:p>
          <a:p>
            <a:pPr lvl="1"/>
            <a:r>
              <a:rPr lang="en-US" dirty="0"/>
              <a:t>Convenient</a:t>
            </a:r>
          </a:p>
          <a:p>
            <a:pPr lvl="1"/>
            <a:r>
              <a:rPr lang="en-US" dirty="0"/>
              <a:t>Need to be clean</a:t>
            </a:r>
          </a:p>
          <a:p>
            <a:pPr lvl="1"/>
            <a:r>
              <a:rPr lang="en-US" dirty="0"/>
              <a:t>Use port-a-johns if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548" y="1208140"/>
            <a:ext cx="2286867" cy="34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8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for more complex figure-8 design</a:t>
            </a:r>
          </a:p>
          <a:p>
            <a:r>
              <a:rPr lang="en-US" dirty="0"/>
              <a:t>Improves customer experience</a:t>
            </a:r>
          </a:p>
          <a:p>
            <a:r>
              <a:rPr lang="en-US" dirty="0"/>
              <a:t>Allows staff to monitor maze</a:t>
            </a:r>
          </a:p>
          <a:p>
            <a:r>
              <a:rPr lang="en-US" dirty="0"/>
              <a:t>Customize design to match your maze theme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909" y="1369219"/>
            <a:ext cx="3621893" cy="2478024"/>
          </a:xfrm>
        </p:spPr>
      </p:pic>
    </p:spTree>
    <p:extLst>
      <p:ext uri="{BB962C8B-B14F-4D97-AF65-F5344CB8AC3E}">
        <p14:creationId xmlns:p14="http://schemas.microsoft.com/office/powerpoint/2010/main" val="48410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Advertise</a:t>
            </a:r>
          </a:p>
          <a:p>
            <a:pPr lvl="1"/>
            <a:r>
              <a:rPr lang="en-US" sz="2000" dirty="0"/>
              <a:t>Road signs</a:t>
            </a:r>
          </a:p>
          <a:p>
            <a:pPr lvl="1"/>
            <a:r>
              <a:rPr lang="en-US" sz="2000" dirty="0"/>
              <a:t>Internet</a:t>
            </a:r>
          </a:p>
          <a:p>
            <a:pPr lvl="1"/>
            <a:r>
              <a:rPr lang="en-US" sz="2000" dirty="0"/>
              <a:t>Radio</a:t>
            </a:r>
          </a:p>
          <a:p>
            <a:pPr lvl="1"/>
            <a:r>
              <a:rPr lang="en-US" sz="2000" dirty="0"/>
              <a:t>Newspapers</a:t>
            </a:r>
          </a:p>
          <a:p>
            <a:pPr lvl="1"/>
            <a:r>
              <a:rPr lang="en-US" sz="2000" dirty="0"/>
              <a:t>TV</a:t>
            </a:r>
          </a:p>
          <a:p>
            <a:r>
              <a:rPr lang="en-US" sz="2400" dirty="0"/>
              <a:t>Insurance</a:t>
            </a:r>
          </a:p>
          <a:p>
            <a:pPr lvl="1"/>
            <a:r>
              <a:rPr lang="en-US" sz="2000" dirty="0"/>
              <a:t>Check with insurance agent</a:t>
            </a:r>
          </a:p>
          <a:p>
            <a:pPr lvl="1"/>
            <a:r>
              <a:rPr lang="en-US" sz="2000" dirty="0"/>
              <a:t>Add a rider if needed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72782"/>
            <a:ext cx="1907609" cy="3264020"/>
          </a:xfrm>
        </p:spPr>
      </p:pic>
    </p:spTree>
    <p:extLst>
      <p:ext uri="{BB962C8B-B14F-4D97-AF65-F5344CB8AC3E}">
        <p14:creationId xmlns:p14="http://schemas.microsoft.com/office/powerpoint/2010/main" val="355103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D23EA7-1FF0-41E7-99B6-4DAAFC41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Entertainment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D91B9A-4D76-15D1-80AA-4C2C9359F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9438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6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Research competition in area</a:t>
            </a:r>
          </a:p>
          <a:p>
            <a:r>
              <a:rPr lang="en-US" sz="2400" dirty="0"/>
              <a:t>Factor in cost of land use</a:t>
            </a:r>
          </a:p>
          <a:p>
            <a:pPr lvl="1"/>
            <a:r>
              <a:rPr lang="en-US" sz="2000" dirty="0"/>
              <a:t>Can still harvest corn, especially for silage</a:t>
            </a:r>
          </a:p>
          <a:p>
            <a:pPr lvl="1"/>
            <a:r>
              <a:rPr lang="en-US" sz="2000" dirty="0"/>
              <a:t>Expect 20-25% loss because of pathways</a:t>
            </a:r>
          </a:p>
          <a:p>
            <a:r>
              <a:rPr lang="en-US" sz="2400" dirty="0"/>
              <a:t>Average season is 6-7 weeks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Establish entrance fee</a:t>
            </a:r>
          </a:p>
          <a:p>
            <a:pPr lvl="1"/>
            <a:r>
              <a:rPr lang="en-US" sz="2000" dirty="0"/>
              <a:t>Per person</a:t>
            </a:r>
          </a:p>
          <a:p>
            <a:pPr lvl="1"/>
            <a:r>
              <a:rPr lang="en-US" sz="2000" dirty="0"/>
              <a:t>Per family</a:t>
            </a:r>
          </a:p>
          <a:p>
            <a:r>
              <a:rPr lang="en-US" sz="2400" dirty="0"/>
              <a:t>Consider value pricing</a:t>
            </a:r>
          </a:p>
          <a:p>
            <a:pPr lvl="1"/>
            <a:r>
              <a:rPr lang="en-US" sz="2000" dirty="0"/>
              <a:t>Package prices with other attractions</a:t>
            </a:r>
          </a:p>
          <a:p>
            <a:pPr lvl="1"/>
            <a:r>
              <a:rPr lang="en-US" sz="2000" dirty="0"/>
              <a:t>Group prices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-134838"/>
            <a:ext cx="833562" cy="1538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0" dirty="0">
                <a:solidFill>
                  <a:srgbClr val="336600"/>
                </a:solidFill>
                <a:latin typeface="Bradley Hand ITC" panose="03070402050302030203" pitchFamily="66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25559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7F6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263</Words>
  <Application>Microsoft Office PowerPoint</Application>
  <PresentationFormat>On-screen Show (16:9)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Office Theme</vt:lpstr>
      <vt:lpstr>Corn Maze to Increase Agritourism</vt:lpstr>
      <vt:lpstr>PowerPoint Presentation</vt:lpstr>
      <vt:lpstr>Plan</vt:lpstr>
      <vt:lpstr>Design and Build</vt:lpstr>
      <vt:lpstr>Operation</vt:lpstr>
      <vt:lpstr>Overlooks</vt:lpstr>
      <vt:lpstr>Marketing and Insurance</vt:lpstr>
      <vt:lpstr>Home Entertainment</vt:lpstr>
      <vt:lpstr>Pricing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T. Pinard</dc:creator>
  <cp:lastModifiedBy>' Simran</cp:lastModifiedBy>
  <cp:revision>76</cp:revision>
  <dcterms:created xsi:type="dcterms:W3CDTF">2015-10-21T23:29:14Z</dcterms:created>
  <dcterms:modified xsi:type="dcterms:W3CDTF">2023-04-17T19:05:15Z</dcterms:modified>
</cp:coreProperties>
</file>