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66" autoAdjust="0"/>
  </p:normalViewPr>
  <p:slideViewPr>
    <p:cSldViewPr snapToGrid="0">
      <p:cViewPr varScale="1">
        <p:scale>
          <a:sx n="59" d="100"/>
          <a:sy n="59" d="100"/>
        </p:scale>
        <p:origin x="96" y="576"/>
      </p:cViewPr>
      <p:guideLst/>
    </p:cSldViewPr>
  </p:slideViewPr>
  <p:outlineViewPr>
    <p:cViewPr>
      <p:scale>
        <a:sx n="33" d="100"/>
        <a:sy n="33" d="100"/>
      </p:scale>
      <p:origin x="0" y="-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Food Truck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Farragut Square</c:v>
                </c:pt>
                <c:pt idx="1">
                  <c:v>Georgetown</c:v>
                </c:pt>
                <c:pt idx="2">
                  <c:v>The Wharf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8055</c:v>
                </c:pt>
                <c:pt idx="1">
                  <c:v>3349</c:v>
                </c:pt>
                <c:pt idx="2">
                  <c:v>5770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83-46B8-A11C-CE453F12E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A1AB2-FCD1-4F3B-A37E-54CA956795E9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06D3A-B6A8-422B-8216-3E9942EF3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20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Contact Tom Finley for custom pricing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6D3A-B6A8-422B-8216-3E9942EF3C4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58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398843D-8568-4829-8159-D23D5590B7D8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9E2719D-3142-4D64-B085-DD9ADD1250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345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7E78-8767-4130-8503-CF7299A5B30F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719D-3142-4D64-B085-DD9ADD125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1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FA35-03EB-457E-B828-3E9A46580913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719D-3142-4D64-B085-DD9ADD1250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13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2A65-CBA7-4D4A-BC07-D4342063125F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719D-3142-4D64-B085-DD9ADD12504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90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8704-3362-4BA9-AFD9-BDAC5B9CFEBE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719D-3142-4D64-B085-DD9ADD125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50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24FC-6BFE-4CCC-955D-45F1156684D8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719D-3142-4D64-B085-DD9ADD12504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995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AA9-7D4A-4C8D-AC86-DF79B12701D3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719D-3142-4D64-B085-DD9ADD1250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53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B2DF-F6A3-4935-A524-8C1B361668E5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719D-3142-4D64-B085-DD9ADD1250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85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02E1-15CE-4397-9212-C14A9A277736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719D-3142-4D64-B085-DD9ADD1250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40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9763-FFAF-42A6-94D5-CC43D00324F9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719D-3142-4D64-B085-DD9ADD125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72B-DCB7-4BC6-8748-539A67C6604A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719D-3142-4D64-B085-DD9ADD1250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211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10B2-41AE-4C77-AD8A-FC2BD5F3AFEB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719D-3142-4D64-B085-DD9ADD1250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701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7A4-372A-4585-AF03-6D3816F11DDC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719D-3142-4D64-B085-DD9ADD1250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69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474-3739-4186-A0A4-C828366CB570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719D-3142-4D64-B085-DD9ADD1250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1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16EE-E30E-4753-889A-55C78CCC4CD6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719D-3142-4D64-B085-DD9ADD125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65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1D40-49A9-4E93-9FA8-E08F63EEA159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719D-3142-4D64-B085-DD9ADD1250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3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DC25-539D-4F09-94E7-64E0321AC5BA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719D-3142-4D64-B085-DD9ADD125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479853-E304-4B81-863C-48A915979053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Top' t Corn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E2719D-3142-4D64-B085-DD9ADD125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4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421847/us-capitol-building-washington-dc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WBgT2JCfg+WIbiMrzlkjCpc6u6nSBEeY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#q3MaE4Di4NHzwGQzwtv7h+r7etBLwbof+lCYOwvk+qA=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Top’t Corn</a:t>
            </a:r>
          </a:p>
        </p:txBody>
      </p:sp>
      <p:sp>
        <p:nvSpPr>
          <p:cNvPr id="3" name="Subtitle 2#o5KvIxahx3uN6IBk/yDR/PUAjKX/TtbkmX2hTX90ce+SEbNVJayDLg==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Decadent popcorn with capitol toppings</a:t>
            </a:r>
          </a:p>
        </p:txBody>
      </p:sp>
      <p:pic>
        <p:nvPicPr>
          <p:cNvPr id="5" name="Picture 4" descr="Top' t Corn Logo">
            <a:extLst>
              <a:ext uri="{FF2B5EF4-FFF2-40B4-BE49-F238E27FC236}">
                <a16:creationId xmlns:a16="http://schemas.microsoft.com/office/drawing/2014/main" id="{E027ABFA-D255-7147-FD30-CC1C796655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67" y="-95705"/>
            <a:ext cx="2761488" cy="183137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BCAF3DB-EF50-FDEC-6DAC-D3DAAB42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A8D7-5987-4A5D-827A-9EBD524E7B58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53790C-FE6D-E1E9-CCB6-3B38E55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4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WBgT2JCfg+WIbiMrzlkjCpc6u6nSBEeY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#q3MaE4Di4NHzwGQzwtv7h+r7etBLwbof+lCYOwvk+qA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Times New Roman" panose="02020603050405020304" pitchFamily="18" charset="0"/>
              </a:rPr>
              <a:t>Pricing</a:t>
            </a:r>
          </a:p>
        </p:txBody>
      </p:sp>
      <p:sp>
        <p:nvSpPr>
          <p:cNvPr id="3" name="Text Placeholder 2#++Y4gyKpjTX+pNe+8RWm9e+ab9uXsyxLjwu8Q56a0co706lkL/k8DU2Fsbr2OPbV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dirty="0">
                <a:latin typeface="Times New Roman" panose="02020603050405020304" pitchFamily="18" charset="0"/>
              </a:rPr>
              <a:t>Price per box $10</a:t>
            </a:r>
          </a:p>
          <a:p>
            <a:pPr marR="0" lvl="0" rtl="0"/>
            <a:r>
              <a:rPr lang="en-US" b="0" i="0" u="none" strike="noStrike" baseline="0" dirty="0">
                <a:latin typeface="Times New Roman" panose="02020603050405020304" pitchFamily="18" charset="0"/>
              </a:rPr>
              <a:t>Commemorative packaging $4</a:t>
            </a:r>
          </a:p>
          <a:p>
            <a:pPr marR="0" lvl="0" rtl="0"/>
            <a:r>
              <a:rPr lang="en-US" dirty="0">
                <a:latin typeface="Times New Roman" panose="02020603050405020304" pitchFamily="18" charset="0"/>
              </a:rPr>
              <a:t>DIY Toppings $3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8" name="Content Placeholder 4#XZT4v+QbJtQGEtSd6afmZVzcHf+pCTbC9A95kfDljKT1M/ZopJ2WgPnaRJ+kBnwC"/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541" y="1454428"/>
            <a:ext cx="2407920" cy="3657600"/>
          </a:xfrm>
        </p:spPr>
      </p:pic>
      <p:pic>
        <p:nvPicPr>
          <p:cNvPr id="9" name="Picture 8#tDyQJaBoY08g2sUhE+sJJ8HSwMLymJSono8IoLuwyH4=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24" y="3450868"/>
            <a:ext cx="3926751" cy="24692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5E35-6E00-FFA8-306C-FDA30654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ADA0-A786-4C5C-8ECA-36141118DAE6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25D7-FF05-ED82-BC51-C66FE5DE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0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WBgT2JCfg+WIbiMrzlkjCpc6u6nSBEeY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#q3MaE4Di4NHzwGQzwtv7h+r7etBLwbof+lCYOwvk+qA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Text Placeholder 2#++Y4gyKpjTX+pNe+8RWm9e+ab9uXsyxLjwu8Q56a0co706lkL/k8DU2Fsbr2OPbV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dirty="0">
                <a:latin typeface="Times New Roman" panose="02020603050405020304" pitchFamily="18" charset="0"/>
              </a:rPr>
              <a:t>Founded in 2006 in Washington DC</a:t>
            </a:r>
          </a:p>
          <a:p>
            <a:pPr marR="0" lvl="0" rtl="0"/>
            <a:r>
              <a:rPr lang="en-US" b="0" i="0" u="none" strike="noStrike" baseline="0" dirty="0">
                <a:latin typeface="Times New Roman" panose="02020603050405020304" pitchFamily="18" charset="0"/>
              </a:rPr>
              <a:t>Family owned and operated</a:t>
            </a:r>
          </a:p>
          <a:p>
            <a:pPr marR="0" lvl="0" rtl="0"/>
            <a:r>
              <a:rPr lang="en-US" b="0" i="0" u="none" strike="noStrike" baseline="0" dirty="0">
                <a:latin typeface="Times New Roman" panose="02020603050405020304" pitchFamily="18" charset="0"/>
              </a:rPr>
              <a:t>Serving the greater Washington DC area including Northern Virginia and Maryland</a:t>
            </a:r>
          </a:p>
        </p:txBody>
      </p:sp>
      <p:pic>
        <p:nvPicPr>
          <p:cNvPr id="6" name="Content Placeholder 5" descr="A picture containing outdoor, sky, yellow, sunset&#10;&#10;Description automatically generated">
            <a:extLst>
              <a:ext uri="{FF2B5EF4-FFF2-40B4-BE49-F238E27FC236}">
                <a16:creationId xmlns:a16="http://schemas.microsoft.com/office/drawing/2014/main" id="{D1FDDD2A-2B27-40F2-4488-C4B6172932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19041" y="2560638"/>
            <a:ext cx="2643418" cy="3309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B6642-7F87-369B-708F-0F0B5524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538-DD46-41A1-9921-0CB3DFD062C7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96BF7-1028-1D0E-AC0C-EFC845C7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7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WBgT2JCfg+WIbiMrzlkjCpc6u6nSBEeY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#q3MaE4Di4NHzwGQzwtv7h+r7etBLwbof+lCYOwvk+qA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Times New Roman" panose="02020603050405020304" pitchFamily="18" charset="0"/>
              </a:rPr>
              <a:t>Goals</a:t>
            </a:r>
          </a:p>
        </p:txBody>
      </p:sp>
      <p:sp>
        <p:nvSpPr>
          <p:cNvPr id="3" name="Text Placeholder 2#++Y4gyKpjTX+pNe+8RWm9e+ab9uXsyxLjwu8Q56a0co706lkL/k8DU2Fsbr2OPbV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dirty="0">
                <a:latin typeface="Times New Roman" panose="02020603050405020304" pitchFamily="18" charset="0"/>
              </a:rPr>
              <a:t>Unique and delicious flavor profiles</a:t>
            </a:r>
          </a:p>
          <a:p>
            <a:pPr marR="0" lvl="0" rtl="0"/>
            <a:r>
              <a:rPr lang="en-US" b="0" i="0" u="none" strike="noStrike" baseline="0" dirty="0">
                <a:latin typeface="Times New Roman" panose="02020603050405020304" pitchFamily="18" charset="0"/>
              </a:rPr>
              <a:t>Affordable prices for families</a:t>
            </a:r>
          </a:p>
          <a:p>
            <a:pPr marR="0" lvl="0" rtl="0"/>
            <a:r>
              <a:rPr lang="en-US" b="0" i="0" u="none" strike="noStrike" baseline="0" dirty="0">
                <a:latin typeface="Times New Roman" panose="02020603050405020304" pitchFamily="18" charset="0"/>
              </a:rPr>
              <a:t>Easy access locations for quick purchasing</a:t>
            </a:r>
          </a:p>
        </p:txBody>
      </p:sp>
      <p:pic>
        <p:nvPicPr>
          <p:cNvPr id="5" name="Content Placeholder 4#XZT4v+QbJtQGEtSd6afmZVzcHf+pCTbC9A95kfDljKT1M/ZopJ2WgPnaRJ+kBnwC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439" y="748847"/>
            <a:ext cx="2377440" cy="3940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#tDyQJaBoY0+RwVyzQ/0DheZ26Upr3ObW5fZdPEeRkqU=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290" y="3024014"/>
            <a:ext cx="3749040" cy="29283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15F0-D176-ECA2-610A-F5CEAEA9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49E5-C81D-4406-9133-DF4607EDE2F9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66A064-3762-CA98-FE4C-06FD2EE1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WBgT2JCfg+WIbiMrzlkjCpc6u6nSBEeY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#q3MaE4Di4NHzwGQzwtv7h+r7etBLwbof+lCYOwvk+qA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Times New Roman" panose="02020603050405020304" pitchFamily="18" charset="0"/>
              </a:rPr>
              <a:t>Our Top’t 4 Sellers</a:t>
            </a:r>
          </a:p>
        </p:txBody>
      </p:sp>
      <p:sp>
        <p:nvSpPr>
          <p:cNvPr id="3" name="Text Placeholder 2#++Y4gyKpjTX+pNe+8RWm9e+ab9uXsyxLjwu8Q56a0co706lkL/k8DU2Fsbr2OPbV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marR="0" lvl="0" indent="-457200" rtl="0">
              <a:lnSpc>
                <a:spcPct val="150000"/>
              </a:lnSpc>
              <a:buFont typeface="+mj-lt"/>
              <a:buAutoNum type="arabicParenR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Original Blend</a:t>
            </a:r>
          </a:p>
          <a:p>
            <a:pPr marL="457200" marR="0" lvl="0" indent="-457200" rtl="0">
              <a:lnSpc>
                <a:spcPct val="150000"/>
              </a:lnSpc>
              <a:buFont typeface="+mj-lt"/>
              <a:buAutoNum type="arabicParenR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Old Bay</a:t>
            </a:r>
          </a:p>
          <a:p>
            <a:pPr marL="457200" marR="0" lvl="0" indent="-457200" rtl="0">
              <a:lnSpc>
                <a:spcPct val="150000"/>
              </a:lnSpc>
              <a:buFont typeface="+mj-lt"/>
              <a:buAutoNum type="arabicParenR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Sea Salt and Caramel</a:t>
            </a:r>
          </a:p>
          <a:p>
            <a:pPr marL="457200" marR="0" lvl="0" indent="-457200" rtl="0">
              <a:lnSpc>
                <a:spcPct val="150000"/>
              </a:lnSpc>
              <a:buFont typeface="+mj-lt"/>
              <a:buAutoNum type="arabicParenR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Truffle</a:t>
            </a:r>
          </a:p>
        </p:txBody>
      </p:sp>
      <p:pic>
        <p:nvPicPr>
          <p:cNvPr id="6" name="Content Placeholder 4#XZT4v+QbJtQGEtSd6afmZVzcHf+pCTbC9A95kfDljKT1M/ZopJ2WgPnaRJ+kBnwC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76" y="2560320"/>
            <a:ext cx="4572000" cy="32657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6508-C57E-6A51-637B-EE45E1F0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05E-1720-47C9-A32F-F4EBA77572F1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4592C-A178-A153-CBCD-8C42BFA5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32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WBgT2JCfg+WIbiMrzlkjCpc6u6nSBEeY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#q3MaE4Di4NHzwGQzwtv7h+r7etBLwbof+lCYOwvk+qA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Times New Roman" panose="02020603050405020304" pitchFamily="18" charset="0"/>
              </a:rPr>
              <a:t>Future</a:t>
            </a:r>
            <a:r>
              <a:rPr lang="en-US" b="0" i="0" u="none" strike="noStrike" baseline="0" dirty="0">
                <a:solidFill>
                  <a:srgbClr val="2E74B5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Flavors</a:t>
            </a:r>
          </a:p>
        </p:txBody>
      </p:sp>
      <p:sp>
        <p:nvSpPr>
          <p:cNvPr id="4" name="Content Placeholder 3#XZT4v+QbJtQGEtSd6afmZfWlgbmIwP/Q2zxdY9YfdsNGGDZMlqpx+6VAc0h8nIj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Spicy Cheddar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Candied Bacon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Matcha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 Velvet</a:t>
            </a:r>
          </a:p>
          <a:p>
            <a:endParaRPr lang="en-US" dirty="0"/>
          </a:p>
        </p:txBody>
      </p:sp>
      <p:pic>
        <p:nvPicPr>
          <p:cNvPr id="7" name="Content Placeholder 5#XZT4v+QbJtQGEtSd6afmZeqe24Igabw+XhqbMkKspnxgvXJxnC5qK1IXSqgqYcqK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204" y="2028826"/>
            <a:ext cx="2560320" cy="3841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05B7AE-17AF-EDC5-46AF-9C769F5C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FFFA-03B6-4F15-ACC7-76D3592EE819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A9FDA-E291-869F-86AD-989911B4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1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WBgT2JCfg+WIbiMrzlkjCpc6u6nSBEeY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#tDyQJaBoY0/LEXbitjT0IdP6j59IPP85saSN59XYHao=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310" y="2949374"/>
            <a:ext cx="23241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#q3MaE4Di4NHzwGQzwtv7h+r7etBLwbof+lCYOwvk+qA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Times New Roman" panose="02020603050405020304" pitchFamily="18" charset="0"/>
              </a:rPr>
              <a:t>Brick and Mortar Stores</a:t>
            </a:r>
          </a:p>
        </p:txBody>
      </p:sp>
      <p:sp>
        <p:nvSpPr>
          <p:cNvPr id="3" name="Text Placeholder 2#++Y4gyKpjTX+pNe+8RWm9e+ab9uXsyxLjwu8Q56a0co706lkL/k8DU2Fsbr2OPbV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latin typeface="Times New Roman" panose="02020603050405020304" pitchFamily="18" charset="0"/>
              </a:rPr>
              <a:t>National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Harbor</a:t>
            </a:r>
          </a:p>
          <a:p>
            <a:pPr marR="0" lvl="0" rtl="0"/>
            <a:r>
              <a:rPr lang="en-US" b="0" i="0" u="none" strike="noStrike" baseline="0" dirty="0">
                <a:latin typeface="Times New Roman" panose="02020603050405020304" pitchFamily="18" charset="0"/>
              </a:rPr>
              <a:t>Old Town Alexandria</a:t>
            </a:r>
          </a:p>
          <a:p>
            <a:pPr marR="0" lvl="0" rtl="0"/>
            <a:r>
              <a:rPr lang="en-US" b="0" i="0" u="none" strike="noStrike" baseline="0" dirty="0">
                <a:latin typeface="Times New Roman" panose="02020603050405020304" pitchFamily="18" charset="0"/>
              </a:rPr>
              <a:t>Nationals Park</a:t>
            </a:r>
          </a:p>
          <a:p>
            <a:pPr marR="0" lvl="0" rtl="0"/>
            <a:r>
              <a:rPr lang="en-US" dirty="0">
                <a:latin typeface="Times New Roman" panose="02020603050405020304" pitchFamily="18" charset="0"/>
              </a:rPr>
              <a:t>Mosaic District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9" name="Content Placeholder 6#XZT4v+QbJtQGEtSd6afmZSYvWzL4pTrtSTeKrp+G4y3WlRFJ91pxGDwSIqFy0vhT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81" y="2560320"/>
            <a:ext cx="28575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12834-3A40-13F0-8369-7FDCCF8B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7257-DF8C-44DD-869E-721F54171D81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F1042-6F1E-B31E-6A95-EEF1B300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90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WBgT2JCfg+WIbiMrzlkjCpc6u6nSBEeY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#q3MaE4Di4NHzwGQzwtv7h+r7etBLwbof+lCYOwvk+qA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Times New Roman" panose="02020603050405020304" pitchFamily="18" charset="0"/>
              </a:rPr>
              <a:t>Food Truck Locations</a:t>
            </a:r>
          </a:p>
        </p:txBody>
      </p:sp>
      <p:sp>
        <p:nvSpPr>
          <p:cNvPr id="3" name="Text Placeholder 2#++Y4gyKpjTX+pNe+8RWm9e+ab9uXsyxLjwu8Q56a0co706lkL/k8DU2Fsbr2OPbV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The Wharf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marR="0" lvl="0" rtl="0"/>
            <a:r>
              <a:rPr lang="en-US" b="0" i="0" u="none" strike="noStrike" baseline="0" dirty="0">
                <a:latin typeface="Times New Roman" panose="02020603050405020304" pitchFamily="18" charset="0"/>
              </a:rPr>
              <a:t>Georgetown</a:t>
            </a:r>
          </a:p>
          <a:p>
            <a:pPr marR="0" lvl="0" rtl="0"/>
            <a:r>
              <a:rPr lang="en-US" b="0" i="0" u="none" strike="noStrike" baseline="0" dirty="0">
                <a:latin typeface="Times New Roman" panose="02020603050405020304" pitchFamily="18" charset="0"/>
              </a:rPr>
              <a:t>K Street</a:t>
            </a:r>
          </a:p>
        </p:txBody>
      </p:sp>
      <p:pic>
        <p:nvPicPr>
          <p:cNvPr id="5" name="Content Placeholder 4#XZT4v+QbJtQGEtSd6afmZVzcHf+pCTbC9A95kfDljKT1M/ZopJ2WgPnaRJ+kBnwC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05" y="4465254"/>
            <a:ext cx="2599509" cy="1463040"/>
          </a:xfrm>
        </p:spPr>
      </p:pic>
      <p:pic>
        <p:nvPicPr>
          <p:cNvPr id="6" name="Picture 5#tDyQJaBoY0+RwVyzQ/0DheZ26Upr3ObW5fZdPEeRkqU=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05" y="4465254"/>
            <a:ext cx="2603175" cy="153650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209F0-BB09-5C78-205C-8315F69B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669-E1B0-41FD-9912-9712F381E72F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079F76-6D1D-31BC-7727-1C91D6BF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87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WBgT2JCfg+WIbiMrzlkjCpc6u6nSBEeY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#q3MaE4Di4NHzwGQzwtv7h+r7etBLwbof+lCYOwvk+qA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Times New Roman" panose="02020603050405020304" pitchFamily="18" charset="0"/>
              </a:rPr>
              <a:t>Food Truck Monthly Sales Sample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7DFFF8-628E-3351-81C2-2C575514C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104179"/>
              </p:ext>
            </p:extLst>
          </p:nvPr>
        </p:nvGraphicFramePr>
        <p:xfrm>
          <a:off x="1295400" y="2557463"/>
          <a:ext cx="9601200" cy="175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4857">
                  <a:extLst>
                    <a:ext uri="{9D8B030D-6E8A-4147-A177-3AD203B41FA5}">
                      <a16:colId xmlns:a16="http://schemas.microsoft.com/office/drawing/2014/main" val="3892169881"/>
                    </a:ext>
                  </a:extLst>
                </a:gridCol>
                <a:gridCol w="2405743">
                  <a:extLst>
                    <a:ext uri="{9D8B030D-6E8A-4147-A177-3AD203B41FA5}">
                      <a16:colId xmlns:a16="http://schemas.microsoft.com/office/drawing/2014/main" val="67868931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42878738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33415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br>
                        <a:rPr lang="en-IN" b="0" dirty="0">
                          <a:effectLst/>
                        </a:rPr>
                      </a:br>
                      <a:endParaRPr lang="en-IN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</a:rPr>
                        <a:t>Farragut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Georgetown</a:t>
                      </a:r>
                    </a:p>
                    <a:p>
                      <a:pPr algn="l"/>
                      <a:endParaRPr lang="en-IN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The Wharf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6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</a:rPr>
                        <a:t>Old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</a:rPr>
                        <a:t>2120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1485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97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</a:rPr>
                        <a:t>Truffle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</a:rPr>
                        <a:t>2360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1065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2105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3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Sea Salt and Caramel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2335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1195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</a:rPr>
                        <a:t>1870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728631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FFBDFC1-9FD5-FDE6-03CE-EA2640A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0521-8231-4419-9E3A-6A0F444C2F93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D36D633-8C6B-9A8A-0928-5452A499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4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AA2-208F-9AA7-75B5-710D3034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October Sales Totals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A9F1985-667B-7274-71AF-F3C2E2737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39195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735404A-58F5-92A2-5797-7F63C90C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D90-5C2E-4B6B-9325-248D48399162}" type="datetime4">
              <a:rPr lang="en-US" smtClean="0"/>
              <a:t>March 26, 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7FC301C-3B79-4D15-F008-C85BA56C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Top' t Corn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6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enna xmlns="http://customxml.org">
  <kers>saD1M8p17bFtlNJHrDTzVexYkEfJb83WqIaPXvc4xHo=</kers>
  <massa>3/26/2023 2:59:37 AM</massa>
  <hamilton>true</hamilton>
</senna>
</file>

<file path=customXml/itemProps1.xml><?xml version="1.0" encoding="utf-8"?>
<ds:datastoreItem xmlns:ds="http://schemas.openxmlformats.org/officeDocument/2006/customXml" ds:itemID="{EE02E550-F8FA-45D7-8452-9F4C1BC911AD}">
  <ds:schemaRefs>
    <ds:schemaRef ds:uri="http://customxml.org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202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Times New Roman</vt:lpstr>
      <vt:lpstr>Organic</vt:lpstr>
      <vt:lpstr>Top’t Corn</vt:lpstr>
      <vt:lpstr>Overview</vt:lpstr>
      <vt:lpstr>Goals</vt:lpstr>
      <vt:lpstr>Our Top’t 4 Sellers</vt:lpstr>
      <vt:lpstr>Future Flavors</vt:lpstr>
      <vt:lpstr>Brick and Mortar Stores</vt:lpstr>
      <vt:lpstr>Food Truck Locations</vt:lpstr>
      <vt:lpstr>Food Truck Monthly Sales Sample</vt:lpstr>
      <vt:lpstr>October Sales Totals</vt:lpstr>
      <vt:lpstr>Pricing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' Simran</cp:lastModifiedBy>
  <cp:revision>38</cp:revision>
  <dcterms:created xsi:type="dcterms:W3CDTF">2014-08-01T21:02:52Z</dcterms:created>
  <dcterms:modified xsi:type="dcterms:W3CDTF">2023-03-26T08:35:24Z</dcterms:modified>
</cp:coreProperties>
</file>