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2"/>
  </p:sldMasterIdLst>
  <p:notesMasterIdLst>
    <p:notesMasterId r:id="rId15"/>
  </p:notesMasterIdLst>
  <p:handoutMasterIdLst>
    <p:handoutMasterId r:id="rId16"/>
  </p:handoutMasterIdLst>
  <p:sldIdLst>
    <p:sldId id="256" r:id="rId3"/>
    <p:sldId id="260" r:id="rId4"/>
    <p:sldId id="257" r:id="rId5"/>
    <p:sldId id="258" r:id="rId6"/>
    <p:sldId id="298" r:id="rId7"/>
    <p:sldId id="263" r:id="rId8"/>
    <p:sldId id="297" r:id="rId9"/>
    <p:sldId id="272" r:id="rId10"/>
    <p:sldId id="278" r:id="rId11"/>
    <p:sldId id="295" r:id="rId12"/>
    <p:sldId id="296" r:id="rId13"/>
    <p:sldId id="273" r:id="rId14"/>
  </p:sldIdLst>
  <p:sldSz cx="12192000" cy="6858000"/>
  <p:notesSz cx="7086600" cy="94297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3" autoAdjust="0"/>
    <p:restoredTop sz="92938" autoAdjust="0"/>
  </p:normalViewPr>
  <p:slideViewPr>
    <p:cSldViewPr>
      <p:cViewPr varScale="1">
        <p:scale>
          <a:sx n="57" d="100"/>
          <a:sy n="57" d="100"/>
        </p:scale>
        <p:origin x="72" y="57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3" d="100"/>
          <a:sy n="63" d="100"/>
        </p:scale>
        <p:origin x="134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E01739-D3A7-4D0F-84E8-EF23FC8E9EFC}" type="doc">
      <dgm:prSet loTypeId="urn:microsoft.com/office/officeart/2005/8/layout/venn1" loCatId="relationship" qsTypeId="urn:microsoft.com/office/officeart/2005/8/quickstyle/simple1" qsCatId="simple" csTypeId="urn:microsoft.com/office/officeart/2005/8/colors/accent1_2" csCatId="accent1" phldr="1"/>
      <dgm:spPr/>
    </dgm:pt>
    <dgm:pt modelId="{46278E4A-B4B7-47AA-8A47-E761EDF4B9E5}">
      <dgm:prSet phldrT="[Text]"/>
      <dgm:spPr/>
      <dgm:t>
        <a:bodyPr/>
        <a:lstStyle/>
        <a:p>
          <a:r>
            <a:rPr lang="en-US" dirty="0"/>
            <a:t>IQ</a:t>
          </a:r>
        </a:p>
      </dgm:t>
    </dgm:pt>
    <dgm:pt modelId="{01AE5E1A-CB2E-497D-922A-CB943FE336B5}" type="parTrans" cxnId="{6D309124-E7D1-425A-935E-FBDF3E8E0571}">
      <dgm:prSet/>
      <dgm:spPr/>
      <dgm:t>
        <a:bodyPr/>
        <a:lstStyle/>
        <a:p>
          <a:endParaRPr lang="en-US"/>
        </a:p>
      </dgm:t>
    </dgm:pt>
    <dgm:pt modelId="{6FC695DE-BF87-488B-81DD-F6BC6287C6BA}" type="sibTrans" cxnId="{6D309124-E7D1-425A-935E-FBDF3E8E0571}">
      <dgm:prSet/>
      <dgm:spPr/>
      <dgm:t>
        <a:bodyPr/>
        <a:lstStyle/>
        <a:p>
          <a:endParaRPr lang="en-US"/>
        </a:p>
      </dgm:t>
    </dgm:pt>
    <dgm:pt modelId="{053C9E0D-597A-4E05-88C1-627A88DBA46D}">
      <dgm:prSet phldrT="[Text]"/>
      <dgm:spPr/>
      <dgm:t>
        <a:bodyPr/>
        <a:lstStyle/>
        <a:p>
          <a:r>
            <a:rPr lang="en-US" dirty="0"/>
            <a:t>EQ</a:t>
          </a:r>
        </a:p>
      </dgm:t>
    </dgm:pt>
    <dgm:pt modelId="{323CCAD5-8CD5-4B20-919F-A6BD7917AB0A}" type="parTrans" cxnId="{C84509BB-258E-46D2-A5CB-21954CE67D03}">
      <dgm:prSet/>
      <dgm:spPr/>
      <dgm:t>
        <a:bodyPr/>
        <a:lstStyle/>
        <a:p>
          <a:endParaRPr lang="en-US"/>
        </a:p>
      </dgm:t>
    </dgm:pt>
    <dgm:pt modelId="{ECD72C95-F78D-496D-97CA-A46082E5519C}" type="sibTrans" cxnId="{C84509BB-258E-46D2-A5CB-21954CE67D03}">
      <dgm:prSet/>
      <dgm:spPr/>
      <dgm:t>
        <a:bodyPr/>
        <a:lstStyle/>
        <a:p>
          <a:endParaRPr lang="en-US"/>
        </a:p>
      </dgm:t>
    </dgm:pt>
    <dgm:pt modelId="{505DF941-73FA-4B6E-8311-021B118D6E4E}" type="pres">
      <dgm:prSet presAssocID="{3EE01739-D3A7-4D0F-84E8-EF23FC8E9EFC}" presName="compositeShape" presStyleCnt="0">
        <dgm:presLayoutVars>
          <dgm:chMax val="7"/>
          <dgm:dir/>
          <dgm:resizeHandles val="exact"/>
        </dgm:presLayoutVars>
      </dgm:prSet>
      <dgm:spPr/>
    </dgm:pt>
    <dgm:pt modelId="{C21793A9-140D-44BD-8A6F-77DAB7A506C4}" type="pres">
      <dgm:prSet presAssocID="{46278E4A-B4B7-47AA-8A47-E761EDF4B9E5}" presName="circ1" presStyleLbl="vennNode1" presStyleIdx="0" presStyleCnt="2"/>
      <dgm:spPr/>
    </dgm:pt>
    <dgm:pt modelId="{EEE2978E-31D4-4F4C-9D6C-1F01EB07F7D0}" type="pres">
      <dgm:prSet presAssocID="{46278E4A-B4B7-47AA-8A47-E761EDF4B9E5}" presName="circ1Tx" presStyleLbl="revTx" presStyleIdx="0" presStyleCnt="0">
        <dgm:presLayoutVars>
          <dgm:chMax val="0"/>
          <dgm:chPref val="0"/>
          <dgm:bulletEnabled val="1"/>
        </dgm:presLayoutVars>
      </dgm:prSet>
      <dgm:spPr/>
    </dgm:pt>
    <dgm:pt modelId="{BDDA660B-5028-4110-8A38-B91135529AD0}" type="pres">
      <dgm:prSet presAssocID="{053C9E0D-597A-4E05-88C1-627A88DBA46D}" presName="circ2" presStyleLbl="vennNode1" presStyleIdx="1" presStyleCnt="2"/>
      <dgm:spPr/>
    </dgm:pt>
    <dgm:pt modelId="{D52147B8-15BE-4589-84E8-B9E14EC81691}" type="pres">
      <dgm:prSet presAssocID="{053C9E0D-597A-4E05-88C1-627A88DBA46D}" presName="circ2Tx" presStyleLbl="revTx" presStyleIdx="0" presStyleCnt="0">
        <dgm:presLayoutVars>
          <dgm:chMax val="0"/>
          <dgm:chPref val="0"/>
          <dgm:bulletEnabled val="1"/>
        </dgm:presLayoutVars>
      </dgm:prSet>
      <dgm:spPr/>
    </dgm:pt>
  </dgm:ptLst>
  <dgm:cxnLst>
    <dgm:cxn modelId="{7D067D04-7AEF-401F-AC2B-95A1EB3EF1D1}" type="presOf" srcId="{46278E4A-B4B7-47AA-8A47-E761EDF4B9E5}" destId="{EEE2978E-31D4-4F4C-9D6C-1F01EB07F7D0}" srcOrd="1" destOrd="0" presId="urn:microsoft.com/office/officeart/2005/8/layout/venn1"/>
    <dgm:cxn modelId="{6D309124-E7D1-425A-935E-FBDF3E8E0571}" srcId="{3EE01739-D3A7-4D0F-84E8-EF23FC8E9EFC}" destId="{46278E4A-B4B7-47AA-8A47-E761EDF4B9E5}" srcOrd="0" destOrd="0" parTransId="{01AE5E1A-CB2E-497D-922A-CB943FE336B5}" sibTransId="{6FC695DE-BF87-488B-81DD-F6BC6287C6BA}"/>
    <dgm:cxn modelId="{AA1BC065-C8BA-42B5-9CFC-E853020CF125}" type="presOf" srcId="{46278E4A-B4B7-47AA-8A47-E761EDF4B9E5}" destId="{C21793A9-140D-44BD-8A6F-77DAB7A506C4}" srcOrd="0" destOrd="0" presId="urn:microsoft.com/office/officeart/2005/8/layout/venn1"/>
    <dgm:cxn modelId="{BAC7728E-BC16-43D2-B261-6A985316A012}" type="presOf" srcId="{053C9E0D-597A-4E05-88C1-627A88DBA46D}" destId="{D52147B8-15BE-4589-84E8-B9E14EC81691}" srcOrd="1" destOrd="0" presId="urn:microsoft.com/office/officeart/2005/8/layout/venn1"/>
    <dgm:cxn modelId="{4C148CAF-8F25-4E2A-85F4-D4E8C0431C4E}" type="presOf" srcId="{053C9E0D-597A-4E05-88C1-627A88DBA46D}" destId="{BDDA660B-5028-4110-8A38-B91135529AD0}" srcOrd="0" destOrd="0" presId="urn:microsoft.com/office/officeart/2005/8/layout/venn1"/>
    <dgm:cxn modelId="{C84509BB-258E-46D2-A5CB-21954CE67D03}" srcId="{3EE01739-D3A7-4D0F-84E8-EF23FC8E9EFC}" destId="{053C9E0D-597A-4E05-88C1-627A88DBA46D}" srcOrd="1" destOrd="0" parTransId="{323CCAD5-8CD5-4B20-919F-A6BD7917AB0A}" sibTransId="{ECD72C95-F78D-496D-97CA-A46082E5519C}"/>
    <dgm:cxn modelId="{544513F9-4F12-4E3D-A262-5A3134C319DC}" type="presOf" srcId="{3EE01739-D3A7-4D0F-84E8-EF23FC8E9EFC}" destId="{505DF941-73FA-4B6E-8311-021B118D6E4E}" srcOrd="0" destOrd="0" presId="urn:microsoft.com/office/officeart/2005/8/layout/venn1"/>
    <dgm:cxn modelId="{95551267-1A1D-438D-87D8-0778978F8280}" type="presParOf" srcId="{505DF941-73FA-4B6E-8311-021B118D6E4E}" destId="{C21793A9-140D-44BD-8A6F-77DAB7A506C4}" srcOrd="0" destOrd="0" presId="urn:microsoft.com/office/officeart/2005/8/layout/venn1"/>
    <dgm:cxn modelId="{614E9B96-5D5C-40DD-AC21-34A5D90ADA8A}" type="presParOf" srcId="{505DF941-73FA-4B6E-8311-021B118D6E4E}" destId="{EEE2978E-31D4-4F4C-9D6C-1F01EB07F7D0}" srcOrd="1" destOrd="0" presId="urn:microsoft.com/office/officeart/2005/8/layout/venn1"/>
    <dgm:cxn modelId="{D7A83D14-2FF0-43E7-A8E3-097B44761BC1}" type="presParOf" srcId="{505DF941-73FA-4B6E-8311-021B118D6E4E}" destId="{BDDA660B-5028-4110-8A38-B91135529AD0}" srcOrd="2" destOrd="0" presId="urn:microsoft.com/office/officeart/2005/8/layout/venn1"/>
    <dgm:cxn modelId="{41B4A329-7FC1-4F28-A68A-BF1FB68CEBE5}" type="presParOf" srcId="{505DF941-73FA-4B6E-8311-021B118D6E4E}" destId="{D52147B8-15BE-4589-84E8-B9E14EC81691}"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B51A70-5053-4D7F-AC9E-33C8CC86FD57}" type="doc">
      <dgm:prSet loTypeId="urn:microsoft.com/office/officeart/2005/8/layout/cycle2" loCatId="cycle" qsTypeId="urn:microsoft.com/office/officeart/2005/8/quickstyle/3d1" qsCatId="3D" csTypeId="urn:microsoft.com/office/officeart/2005/8/colors/accent2_3" csCatId="accent2"/>
      <dgm:spPr/>
      <dgm:t>
        <a:bodyPr/>
        <a:lstStyle/>
        <a:p>
          <a:endParaRPr lang="en-US"/>
        </a:p>
      </dgm:t>
    </dgm:pt>
    <dgm:pt modelId="{C37782DD-854D-4FF5-B9CB-5AC168FE6A3E}">
      <dgm:prSet/>
      <dgm:spPr/>
      <dgm:t>
        <a:bodyPr/>
        <a:lstStyle/>
        <a:p>
          <a:pPr rtl="0"/>
          <a:r>
            <a:rPr lang="en-US" dirty="0"/>
            <a:t>Tend to Your Soul</a:t>
          </a:r>
        </a:p>
      </dgm:t>
    </dgm:pt>
    <dgm:pt modelId="{27FEEA92-91CE-4A68-A026-06EB17C260FC}" type="parTrans" cxnId="{25417F3D-B2EF-4D2D-817B-1F2187B462B9}">
      <dgm:prSet/>
      <dgm:spPr/>
      <dgm:t>
        <a:bodyPr/>
        <a:lstStyle/>
        <a:p>
          <a:endParaRPr lang="en-US"/>
        </a:p>
      </dgm:t>
    </dgm:pt>
    <dgm:pt modelId="{C87F5285-C437-48EB-A898-DFFA24A38373}" type="sibTrans" cxnId="{25417F3D-B2EF-4D2D-817B-1F2187B462B9}">
      <dgm:prSet/>
      <dgm:spPr/>
      <dgm:t>
        <a:bodyPr/>
        <a:lstStyle/>
        <a:p>
          <a:endParaRPr lang="en-US" dirty="0"/>
        </a:p>
      </dgm:t>
    </dgm:pt>
    <dgm:pt modelId="{221F822F-CAC9-40A7-A481-8F0683A52211}">
      <dgm:prSet/>
      <dgm:spPr/>
      <dgm:t>
        <a:bodyPr/>
        <a:lstStyle/>
        <a:p>
          <a:pPr rtl="0"/>
          <a:r>
            <a:rPr lang="en-US" dirty="0"/>
            <a:t>Be Mindful</a:t>
          </a:r>
        </a:p>
      </dgm:t>
    </dgm:pt>
    <dgm:pt modelId="{7F71DAA5-AB3E-4767-9D68-80D5F26F4362}" type="parTrans" cxnId="{3C2A711F-2EC8-485A-B4C1-59CE516F6035}">
      <dgm:prSet/>
      <dgm:spPr/>
      <dgm:t>
        <a:bodyPr/>
        <a:lstStyle/>
        <a:p>
          <a:endParaRPr lang="en-US"/>
        </a:p>
      </dgm:t>
    </dgm:pt>
    <dgm:pt modelId="{4CA4E326-F891-4872-B683-4E01772E2E57}" type="sibTrans" cxnId="{3C2A711F-2EC8-485A-B4C1-59CE516F6035}">
      <dgm:prSet/>
      <dgm:spPr/>
      <dgm:t>
        <a:bodyPr/>
        <a:lstStyle/>
        <a:p>
          <a:endParaRPr lang="en-US" dirty="0"/>
        </a:p>
      </dgm:t>
    </dgm:pt>
    <dgm:pt modelId="{7B86EA5D-B938-4FC7-B633-70CFDD21A84D}">
      <dgm:prSet/>
      <dgm:spPr/>
      <dgm:t>
        <a:bodyPr/>
        <a:lstStyle/>
        <a:p>
          <a:pPr rtl="0"/>
          <a:r>
            <a:rPr lang="en-US" dirty="0"/>
            <a:t>Be Thankful</a:t>
          </a:r>
        </a:p>
      </dgm:t>
    </dgm:pt>
    <dgm:pt modelId="{4CD7DC41-8A20-45A7-99E4-04608E766C91}" type="parTrans" cxnId="{04935EEB-8303-4361-A566-2488C5481F24}">
      <dgm:prSet/>
      <dgm:spPr/>
      <dgm:t>
        <a:bodyPr/>
        <a:lstStyle/>
        <a:p>
          <a:endParaRPr lang="en-US"/>
        </a:p>
      </dgm:t>
    </dgm:pt>
    <dgm:pt modelId="{D9576D6A-7F4C-4AC8-A7C7-D0056D7847CE}" type="sibTrans" cxnId="{04935EEB-8303-4361-A566-2488C5481F24}">
      <dgm:prSet/>
      <dgm:spPr/>
      <dgm:t>
        <a:bodyPr/>
        <a:lstStyle/>
        <a:p>
          <a:endParaRPr lang="en-US" dirty="0"/>
        </a:p>
      </dgm:t>
    </dgm:pt>
    <dgm:pt modelId="{4C8CE33B-DB73-4163-A0D0-57B9383CA196}" type="pres">
      <dgm:prSet presAssocID="{A3B51A70-5053-4D7F-AC9E-33C8CC86FD57}" presName="cycle" presStyleCnt="0">
        <dgm:presLayoutVars>
          <dgm:dir/>
          <dgm:resizeHandles val="exact"/>
        </dgm:presLayoutVars>
      </dgm:prSet>
      <dgm:spPr/>
    </dgm:pt>
    <dgm:pt modelId="{53D5C3B3-E2B1-428F-924F-A9A6A806601E}" type="pres">
      <dgm:prSet presAssocID="{C37782DD-854D-4FF5-B9CB-5AC168FE6A3E}" presName="node" presStyleLbl="node1" presStyleIdx="0" presStyleCnt="3">
        <dgm:presLayoutVars>
          <dgm:bulletEnabled val="1"/>
        </dgm:presLayoutVars>
      </dgm:prSet>
      <dgm:spPr/>
    </dgm:pt>
    <dgm:pt modelId="{2CDB31AC-C984-4396-A582-6ACAAC8602C6}" type="pres">
      <dgm:prSet presAssocID="{C87F5285-C437-48EB-A898-DFFA24A38373}" presName="sibTrans" presStyleLbl="sibTrans2D1" presStyleIdx="0" presStyleCnt="3"/>
      <dgm:spPr/>
    </dgm:pt>
    <dgm:pt modelId="{A49EB485-ED76-4D49-BDC2-E16C8B82FF4B}" type="pres">
      <dgm:prSet presAssocID="{C87F5285-C437-48EB-A898-DFFA24A38373}" presName="connectorText" presStyleLbl="sibTrans2D1" presStyleIdx="0" presStyleCnt="3"/>
      <dgm:spPr/>
    </dgm:pt>
    <dgm:pt modelId="{D1C6D9D8-ECA0-4205-9D33-0CFF6F5F9E76}" type="pres">
      <dgm:prSet presAssocID="{221F822F-CAC9-40A7-A481-8F0683A52211}" presName="node" presStyleLbl="node1" presStyleIdx="1" presStyleCnt="3">
        <dgm:presLayoutVars>
          <dgm:bulletEnabled val="1"/>
        </dgm:presLayoutVars>
      </dgm:prSet>
      <dgm:spPr/>
    </dgm:pt>
    <dgm:pt modelId="{BC050EC5-6041-4EF8-8BF2-89572E1D0B88}" type="pres">
      <dgm:prSet presAssocID="{4CA4E326-F891-4872-B683-4E01772E2E57}" presName="sibTrans" presStyleLbl="sibTrans2D1" presStyleIdx="1" presStyleCnt="3"/>
      <dgm:spPr/>
    </dgm:pt>
    <dgm:pt modelId="{B242FD04-644E-4ECA-B8EA-7C061A66DC1D}" type="pres">
      <dgm:prSet presAssocID="{4CA4E326-F891-4872-B683-4E01772E2E57}" presName="connectorText" presStyleLbl="sibTrans2D1" presStyleIdx="1" presStyleCnt="3"/>
      <dgm:spPr/>
    </dgm:pt>
    <dgm:pt modelId="{D384DA4E-883C-4F74-B90B-F52D7D30CDCE}" type="pres">
      <dgm:prSet presAssocID="{7B86EA5D-B938-4FC7-B633-70CFDD21A84D}" presName="node" presStyleLbl="node1" presStyleIdx="2" presStyleCnt="3">
        <dgm:presLayoutVars>
          <dgm:bulletEnabled val="1"/>
        </dgm:presLayoutVars>
      </dgm:prSet>
      <dgm:spPr/>
    </dgm:pt>
    <dgm:pt modelId="{AC792E15-6E34-41CB-9C60-9EBF47FF117E}" type="pres">
      <dgm:prSet presAssocID="{D9576D6A-7F4C-4AC8-A7C7-D0056D7847CE}" presName="sibTrans" presStyleLbl="sibTrans2D1" presStyleIdx="2" presStyleCnt="3"/>
      <dgm:spPr/>
    </dgm:pt>
    <dgm:pt modelId="{D09640D6-4B2C-41F5-A1A4-8CD03D10F6C4}" type="pres">
      <dgm:prSet presAssocID="{D9576D6A-7F4C-4AC8-A7C7-D0056D7847CE}" presName="connectorText" presStyleLbl="sibTrans2D1" presStyleIdx="2" presStyleCnt="3"/>
      <dgm:spPr/>
    </dgm:pt>
  </dgm:ptLst>
  <dgm:cxnLst>
    <dgm:cxn modelId="{EECFF50B-59F1-4A1F-8424-EA2BEE01D2DD}" type="presOf" srcId="{C87F5285-C437-48EB-A898-DFFA24A38373}" destId="{2CDB31AC-C984-4396-A582-6ACAAC8602C6}" srcOrd="0" destOrd="0" presId="urn:microsoft.com/office/officeart/2005/8/layout/cycle2"/>
    <dgm:cxn modelId="{3C2A711F-2EC8-485A-B4C1-59CE516F6035}" srcId="{A3B51A70-5053-4D7F-AC9E-33C8CC86FD57}" destId="{221F822F-CAC9-40A7-A481-8F0683A52211}" srcOrd="1" destOrd="0" parTransId="{7F71DAA5-AB3E-4767-9D68-80D5F26F4362}" sibTransId="{4CA4E326-F891-4872-B683-4E01772E2E57}"/>
    <dgm:cxn modelId="{184F9F3A-2355-4613-BECD-8C0AB65FDACF}" type="presOf" srcId="{221F822F-CAC9-40A7-A481-8F0683A52211}" destId="{D1C6D9D8-ECA0-4205-9D33-0CFF6F5F9E76}" srcOrd="0" destOrd="0" presId="urn:microsoft.com/office/officeart/2005/8/layout/cycle2"/>
    <dgm:cxn modelId="{25417F3D-B2EF-4D2D-817B-1F2187B462B9}" srcId="{A3B51A70-5053-4D7F-AC9E-33C8CC86FD57}" destId="{C37782DD-854D-4FF5-B9CB-5AC168FE6A3E}" srcOrd="0" destOrd="0" parTransId="{27FEEA92-91CE-4A68-A026-06EB17C260FC}" sibTransId="{C87F5285-C437-48EB-A898-DFFA24A38373}"/>
    <dgm:cxn modelId="{F6838251-3E70-4FDE-B71E-D6C7E4CA7471}" type="presOf" srcId="{D9576D6A-7F4C-4AC8-A7C7-D0056D7847CE}" destId="{AC792E15-6E34-41CB-9C60-9EBF47FF117E}" srcOrd="0" destOrd="0" presId="urn:microsoft.com/office/officeart/2005/8/layout/cycle2"/>
    <dgm:cxn modelId="{34746674-BF14-4C7B-82C8-B5F8F71804C8}" type="presOf" srcId="{C87F5285-C437-48EB-A898-DFFA24A38373}" destId="{A49EB485-ED76-4D49-BDC2-E16C8B82FF4B}" srcOrd="1" destOrd="0" presId="urn:microsoft.com/office/officeart/2005/8/layout/cycle2"/>
    <dgm:cxn modelId="{2BACA8B6-1A18-447D-99DB-9164F9E2C5DE}" type="presOf" srcId="{A3B51A70-5053-4D7F-AC9E-33C8CC86FD57}" destId="{4C8CE33B-DB73-4163-A0D0-57B9383CA196}" srcOrd="0" destOrd="0" presId="urn:microsoft.com/office/officeart/2005/8/layout/cycle2"/>
    <dgm:cxn modelId="{939ECFB8-97E7-4824-A0C6-21C5EB3C2BED}" type="presOf" srcId="{7B86EA5D-B938-4FC7-B633-70CFDD21A84D}" destId="{D384DA4E-883C-4F74-B90B-F52D7D30CDCE}" srcOrd="0" destOrd="0" presId="urn:microsoft.com/office/officeart/2005/8/layout/cycle2"/>
    <dgm:cxn modelId="{9F0648C2-8BF9-417B-A3DE-F6D64D61AFE8}" type="presOf" srcId="{D9576D6A-7F4C-4AC8-A7C7-D0056D7847CE}" destId="{D09640D6-4B2C-41F5-A1A4-8CD03D10F6C4}" srcOrd="1" destOrd="0" presId="urn:microsoft.com/office/officeart/2005/8/layout/cycle2"/>
    <dgm:cxn modelId="{DFCCF8C6-84D2-4125-BE0A-C1415093A846}" type="presOf" srcId="{C37782DD-854D-4FF5-B9CB-5AC168FE6A3E}" destId="{53D5C3B3-E2B1-428F-924F-A9A6A806601E}" srcOrd="0" destOrd="0" presId="urn:microsoft.com/office/officeart/2005/8/layout/cycle2"/>
    <dgm:cxn modelId="{CFCDB6D8-D5B6-4330-9C1E-8615E001021D}" type="presOf" srcId="{4CA4E326-F891-4872-B683-4E01772E2E57}" destId="{BC050EC5-6041-4EF8-8BF2-89572E1D0B88}" srcOrd="0" destOrd="0" presId="urn:microsoft.com/office/officeart/2005/8/layout/cycle2"/>
    <dgm:cxn modelId="{04935EEB-8303-4361-A566-2488C5481F24}" srcId="{A3B51A70-5053-4D7F-AC9E-33C8CC86FD57}" destId="{7B86EA5D-B938-4FC7-B633-70CFDD21A84D}" srcOrd="2" destOrd="0" parTransId="{4CD7DC41-8A20-45A7-99E4-04608E766C91}" sibTransId="{D9576D6A-7F4C-4AC8-A7C7-D0056D7847CE}"/>
    <dgm:cxn modelId="{2BE779EE-6CD7-441C-AEE6-BB4AF7590882}" type="presOf" srcId="{4CA4E326-F891-4872-B683-4E01772E2E57}" destId="{B242FD04-644E-4ECA-B8EA-7C061A66DC1D}" srcOrd="1" destOrd="0" presId="urn:microsoft.com/office/officeart/2005/8/layout/cycle2"/>
    <dgm:cxn modelId="{29FFB674-484C-4C6A-B155-F6D961A8781D}" type="presParOf" srcId="{4C8CE33B-DB73-4163-A0D0-57B9383CA196}" destId="{53D5C3B3-E2B1-428F-924F-A9A6A806601E}" srcOrd="0" destOrd="0" presId="urn:microsoft.com/office/officeart/2005/8/layout/cycle2"/>
    <dgm:cxn modelId="{197E0DC5-8194-4171-BFD5-F682E10870B0}" type="presParOf" srcId="{4C8CE33B-DB73-4163-A0D0-57B9383CA196}" destId="{2CDB31AC-C984-4396-A582-6ACAAC8602C6}" srcOrd="1" destOrd="0" presId="urn:microsoft.com/office/officeart/2005/8/layout/cycle2"/>
    <dgm:cxn modelId="{8D8E69FD-BE53-4763-A14C-7E2D1181C608}" type="presParOf" srcId="{2CDB31AC-C984-4396-A582-6ACAAC8602C6}" destId="{A49EB485-ED76-4D49-BDC2-E16C8B82FF4B}" srcOrd="0" destOrd="0" presId="urn:microsoft.com/office/officeart/2005/8/layout/cycle2"/>
    <dgm:cxn modelId="{FD52054A-A590-402D-BB2D-00F8619634E6}" type="presParOf" srcId="{4C8CE33B-DB73-4163-A0D0-57B9383CA196}" destId="{D1C6D9D8-ECA0-4205-9D33-0CFF6F5F9E76}" srcOrd="2" destOrd="0" presId="urn:microsoft.com/office/officeart/2005/8/layout/cycle2"/>
    <dgm:cxn modelId="{27C3F86F-4924-49A9-BB05-EDD3991CB2F3}" type="presParOf" srcId="{4C8CE33B-DB73-4163-A0D0-57B9383CA196}" destId="{BC050EC5-6041-4EF8-8BF2-89572E1D0B88}" srcOrd="3" destOrd="0" presId="urn:microsoft.com/office/officeart/2005/8/layout/cycle2"/>
    <dgm:cxn modelId="{0E463144-ECBF-45A9-8DD8-FC357374450E}" type="presParOf" srcId="{BC050EC5-6041-4EF8-8BF2-89572E1D0B88}" destId="{B242FD04-644E-4ECA-B8EA-7C061A66DC1D}" srcOrd="0" destOrd="0" presId="urn:microsoft.com/office/officeart/2005/8/layout/cycle2"/>
    <dgm:cxn modelId="{033C5DAC-5F37-4053-AD7D-C2E6545514C1}" type="presParOf" srcId="{4C8CE33B-DB73-4163-A0D0-57B9383CA196}" destId="{D384DA4E-883C-4F74-B90B-F52D7D30CDCE}" srcOrd="4" destOrd="0" presId="urn:microsoft.com/office/officeart/2005/8/layout/cycle2"/>
    <dgm:cxn modelId="{498E2E3E-F498-417A-8860-A4C7B68F4925}" type="presParOf" srcId="{4C8CE33B-DB73-4163-A0D0-57B9383CA196}" destId="{AC792E15-6E34-41CB-9C60-9EBF47FF117E}" srcOrd="5" destOrd="0" presId="urn:microsoft.com/office/officeart/2005/8/layout/cycle2"/>
    <dgm:cxn modelId="{E5B09729-A91D-4317-AEF0-7C73BB865A37}" type="presParOf" srcId="{AC792E15-6E34-41CB-9C60-9EBF47FF117E}" destId="{D09640D6-4B2C-41F5-A1A4-8CD03D10F6C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793A9-140D-44BD-8A6F-77DAB7A506C4}">
      <dsp:nvSpPr>
        <dsp:cNvPr id="0" name=""/>
        <dsp:cNvSpPr/>
      </dsp:nvSpPr>
      <dsp:spPr>
        <a:xfrm>
          <a:off x="148304" y="60039"/>
          <a:ext cx="3658171" cy="365817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US" sz="6500" kern="1200" dirty="0"/>
            <a:t>IQ</a:t>
          </a:r>
        </a:p>
      </dsp:txBody>
      <dsp:txXfrm>
        <a:off x="659129" y="491416"/>
        <a:ext cx="2109216" cy="2795417"/>
      </dsp:txXfrm>
    </dsp:sp>
    <dsp:sp modelId="{BDDA660B-5028-4110-8A38-B91135529AD0}">
      <dsp:nvSpPr>
        <dsp:cNvPr id="0" name=""/>
        <dsp:cNvSpPr/>
      </dsp:nvSpPr>
      <dsp:spPr>
        <a:xfrm>
          <a:off x="2784824" y="60039"/>
          <a:ext cx="3658171" cy="3658171"/>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US" sz="6500" kern="1200" dirty="0"/>
            <a:t>EQ</a:t>
          </a:r>
        </a:p>
      </dsp:txBody>
      <dsp:txXfrm>
        <a:off x="3822954" y="491416"/>
        <a:ext cx="2109216" cy="2795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5C3B3-E2B1-428F-924F-A9A6A806601E}">
      <dsp:nvSpPr>
        <dsp:cNvPr id="0" name=""/>
        <dsp:cNvSpPr/>
      </dsp:nvSpPr>
      <dsp:spPr>
        <a:xfrm>
          <a:off x="3454474" y="160"/>
          <a:ext cx="1687362" cy="1687362"/>
        </a:xfrm>
        <a:prstGeom prst="ellipse">
          <a:avLst/>
        </a:prstGeom>
        <a:gradFill rotWithShape="0">
          <a:gsLst>
            <a:gs pos="0">
              <a:schemeClr val="accent2">
                <a:shade val="80000"/>
                <a:hueOff val="0"/>
                <a:satOff val="0"/>
                <a:lumOff val="0"/>
                <a:alphaOff val="0"/>
                <a:tint val="96000"/>
                <a:lumMod val="100000"/>
              </a:schemeClr>
            </a:gs>
            <a:gs pos="78000">
              <a:schemeClr val="accent2">
                <a:shade val="8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rtl="0">
            <a:lnSpc>
              <a:spcPct val="90000"/>
            </a:lnSpc>
            <a:spcBef>
              <a:spcPct val="0"/>
            </a:spcBef>
            <a:spcAft>
              <a:spcPct val="35000"/>
            </a:spcAft>
            <a:buNone/>
          </a:pPr>
          <a:r>
            <a:rPr lang="en-US" sz="2200" kern="1200" dirty="0"/>
            <a:t>Tend to Your Soul</a:t>
          </a:r>
        </a:p>
      </dsp:txBody>
      <dsp:txXfrm>
        <a:off x="3701582" y="247268"/>
        <a:ext cx="1193146" cy="1193146"/>
      </dsp:txXfrm>
    </dsp:sp>
    <dsp:sp modelId="{2CDB31AC-C984-4396-A582-6ACAAC8602C6}">
      <dsp:nvSpPr>
        <dsp:cNvPr id="0" name=""/>
        <dsp:cNvSpPr/>
      </dsp:nvSpPr>
      <dsp:spPr>
        <a:xfrm rot="3600000">
          <a:off x="4700966" y="1644989"/>
          <a:ext cx="448256" cy="569484"/>
        </a:xfrm>
        <a:prstGeom prst="rightArrow">
          <a:avLst>
            <a:gd name="adj1" fmla="val 60000"/>
            <a:gd name="adj2" fmla="val 50000"/>
          </a:avLst>
        </a:prstGeom>
        <a:gradFill rotWithShape="0">
          <a:gsLst>
            <a:gs pos="0">
              <a:schemeClr val="accent2">
                <a:shade val="90000"/>
                <a:hueOff val="0"/>
                <a:satOff val="0"/>
                <a:lumOff val="0"/>
                <a:alphaOff val="0"/>
                <a:tint val="96000"/>
                <a:lumMod val="100000"/>
              </a:schemeClr>
            </a:gs>
            <a:gs pos="78000">
              <a:schemeClr val="accent2">
                <a:shade val="9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4734585" y="1700656"/>
        <a:ext cx="313779" cy="341690"/>
      </dsp:txXfrm>
    </dsp:sp>
    <dsp:sp modelId="{D1C6D9D8-ECA0-4205-9D33-0CFF6F5F9E76}">
      <dsp:nvSpPr>
        <dsp:cNvPr id="0" name=""/>
        <dsp:cNvSpPr/>
      </dsp:nvSpPr>
      <dsp:spPr>
        <a:xfrm>
          <a:off x="4721039" y="2193914"/>
          <a:ext cx="1687362" cy="1687362"/>
        </a:xfrm>
        <a:prstGeom prst="ellipse">
          <a:avLst/>
        </a:prstGeom>
        <a:gradFill rotWithShape="0">
          <a:gsLst>
            <a:gs pos="0">
              <a:schemeClr val="accent2">
                <a:shade val="80000"/>
                <a:hueOff val="236739"/>
                <a:satOff val="-9285"/>
                <a:lumOff val="14839"/>
                <a:alphaOff val="0"/>
                <a:tint val="96000"/>
                <a:lumMod val="100000"/>
              </a:schemeClr>
            </a:gs>
            <a:gs pos="78000">
              <a:schemeClr val="accent2">
                <a:shade val="80000"/>
                <a:hueOff val="236739"/>
                <a:satOff val="-9285"/>
                <a:lumOff val="1483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rtl="0">
            <a:lnSpc>
              <a:spcPct val="90000"/>
            </a:lnSpc>
            <a:spcBef>
              <a:spcPct val="0"/>
            </a:spcBef>
            <a:spcAft>
              <a:spcPct val="35000"/>
            </a:spcAft>
            <a:buNone/>
          </a:pPr>
          <a:r>
            <a:rPr lang="en-US" sz="2200" kern="1200" dirty="0"/>
            <a:t>Be Mindful</a:t>
          </a:r>
        </a:p>
      </dsp:txBody>
      <dsp:txXfrm>
        <a:off x="4968147" y="2441022"/>
        <a:ext cx="1193146" cy="1193146"/>
      </dsp:txXfrm>
    </dsp:sp>
    <dsp:sp modelId="{BC050EC5-6041-4EF8-8BF2-89572E1D0B88}">
      <dsp:nvSpPr>
        <dsp:cNvPr id="0" name=""/>
        <dsp:cNvSpPr/>
      </dsp:nvSpPr>
      <dsp:spPr>
        <a:xfrm rot="10800000">
          <a:off x="4086714" y="2752853"/>
          <a:ext cx="448256" cy="569484"/>
        </a:xfrm>
        <a:prstGeom prst="rightArrow">
          <a:avLst>
            <a:gd name="adj1" fmla="val 60000"/>
            <a:gd name="adj2" fmla="val 50000"/>
          </a:avLst>
        </a:prstGeom>
        <a:gradFill rotWithShape="0">
          <a:gsLst>
            <a:gs pos="0">
              <a:schemeClr val="accent2">
                <a:shade val="90000"/>
                <a:hueOff val="236728"/>
                <a:satOff val="-9094"/>
                <a:lumOff val="13630"/>
                <a:alphaOff val="0"/>
                <a:tint val="96000"/>
                <a:lumMod val="100000"/>
              </a:schemeClr>
            </a:gs>
            <a:gs pos="78000">
              <a:schemeClr val="accent2">
                <a:shade val="90000"/>
                <a:hueOff val="236728"/>
                <a:satOff val="-9094"/>
                <a:lumOff val="1363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10800000">
        <a:off x="4221191" y="2866750"/>
        <a:ext cx="313779" cy="341690"/>
      </dsp:txXfrm>
    </dsp:sp>
    <dsp:sp modelId="{D384DA4E-883C-4F74-B90B-F52D7D30CDCE}">
      <dsp:nvSpPr>
        <dsp:cNvPr id="0" name=""/>
        <dsp:cNvSpPr/>
      </dsp:nvSpPr>
      <dsp:spPr>
        <a:xfrm>
          <a:off x="2187910" y="2193914"/>
          <a:ext cx="1687362" cy="1687362"/>
        </a:xfrm>
        <a:prstGeom prst="ellipse">
          <a:avLst/>
        </a:prstGeom>
        <a:gradFill rotWithShape="0">
          <a:gsLst>
            <a:gs pos="0">
              <a:schemeClr val="accent2">
                <a:shade val="80000"/>
                <a:hueOff val="473479"/>
                <a:satOff val="-18570"/>
                <a:lumOff val="29677"/>
                <a:alphaOff val="0"/>
                <a:tint val="96000"/>
                <a:lumMod val="100000"/>
              </a:schemeClr>
            </a:gs>
            <a:gs pos="78000">
              <a:schemeClr val="accent2">
                <a:shade val="80000"/>
                <a:hueOff val="473479"/>
                <a:satOff val="-18570"/>
                <a:lumOff val="2967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rtl="0">
            <a:lnSpc>
              <a:spcPct val="90000"/>
            </a:lnSpc>
            <a:spcBef>
              <a:spcPct val="0"/>
            </a:spcBef>
            <a:spcAft>
              <a:spcPct val="35000"/>
            </a:spcAft>
            <a:buNone/>
          </a:pPr>
          <a:r>
            <a:rPr lang="en-US" sz="2200" kern="1200" dirty="0"/>
            <a:t>Be Thankful</a:t>
          </a:r>
        </a:p>
      </dsp:txBody>
      <dsp:txXfrm>
        <a:off x="2435018" y="2441022"/>
        <a:ext cx="1193146" cy="1193146"/>
      </dsp:txXfrm>
    </dsp:sp>
    <dsp:sp modelId="{AC792E15-6E34-41CB-9C60-9EBF47FF117E}">
      <dsp:nvSpPr>
        <dsp:cNvPr id="0" name=""/>
        <dsp:cNvSpPr/>
      </dsp:nvSpPr>
      <dsp:spPr>
        <a:xfrm rot="18000000">
          <a:off x="3434401" y="1666963"/>
          <a:ext cx="448256" cy="569484"/>
        </a:xfrm>
        <a:prstGeom prst="rightArrow">
          <a:avLst>
            <a:gd name="adj1" fmla="val 60000"/>
            <a:gd name="adj2" fmla="val 50000"/>
          </a:avLst>
        </a:prstGeom>
        <a:gradFill rotWithShape="0">
          <a:gsLst>
            <a:gs pos="0">
              <a:schemeClr val="accent2">
                <a:shade val="90000"/>
                <a:hueOff val="473457"/>
                <a:satOff val="-18187"/>
                <a:lumOff val="27260"/>
                <a:alphaOff val="0"/>
                <a:tint val="96000"/>
                <a:lumMod val="100000"/>
              </a:schemeClr>
            </a:gs>
            <a:gs pos="78000">
              <a:schemeClr val="accent2">
                <a:shade val="90000"/>
                <a:hueOff val="473457"/>
                <a:satOff val="-18187"/>
                <a:lumOff val="2726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3468020" y="1839090"/>
        <a:ext cx="313779" cy="34169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78AE04-94ED-41A9-8ECE-B107F488E71A}"/>
              </a:ext>
            </a:extLst>
          </p:cNvPr>
          <p:cNvSpPr>
            <a:spLocks noGrp="1"/>
          </p:cNvSpPr>
          <p:nvPr>
            <p:ph type="hdr" sz="quarter"/>
          </p:nvPr>
        </p:nvSpPr>
        <p:spPr>
          <a:xfrm>
            <a:off x="0" y="0"/>
            <a:ext cx="3070225" cy="473075"/>
          </a:xfrm>
          <a:prstGeom prst="rect">
            <a:avLst/>
          </a:prstGeom>
        </p:spPr>
        <p:txBody>
          <a:bodyPr vert="horz" lIns="91440" tIns="45720" rIns="91440" bIns="45720" rtlCol="0"/>
          <a:lstStyle>
            <a:lvl1pPr algn="l">
              <a:defRPr sz="1200"/>
            </a:lvl1pPr>
          </a:lstStyle>
          <a:p>
            <a:r>
              <a:rPr lang="en-US" dirty="0"/>
              <a:t>Emotional </a:t>
            </a:r>
            <a:r>
              <a:rPr lang="en-US" dirty="0" err="1"/>
              <a:t>Inteligence</a:t>
            </a:r>
            <a:endParaRPr lang="en-US" dirty="0"/>
          </a:p>
        </p:txBody>
      </p:sp>
      <p:sp>
        <p:nvSpPr>
          <p:cNvPr id="3" name="Date Placeholder 2">
            <a:extLst>
              <a:ext uri="{FF2B5EF4-FFF2-40B4-BE49-F238E27FC236}">
                <a16:creationId xmlns:a16="http://schemas.microsoft.com/office/drawing/2014/main" id="{FEDCF720-ED63-43FB-AD16-BF35348AE646}"/>
              </a:ext>
            </a:extLst>
          </p:cNvPr>
          <p:cNvSpPr>
            <a:spLocks noGrp="1"/>
          </p:cNvSpPr>
          <p:nvPr>
            <p:ph type="dt" sz="quarter" idx="1"/>
          </p:nvPr>
        </p:nvSpPr>
        <p:spPr>
          <a:xfrm>
            <a:off x="4014788" y="0"/>
            <a:ext cx="3070225" cy="473075"/>
          </a:xfrm>
          <a:prstGeom prst="rect">
            <a:avLst/>
          </a:prstGeom>
        </p:spPr>
        <p:txBody>
          <a:bodyPr vert="horz" lIns="91440" tIns="45720" rIns="91440" bIns="45720" rtlCol="0"/>
          <a:lstStyle>
            <a:lvl1pPr algn="r">
              <a:defRPr sz="1200"/>
            </a:lvl1pPr>
          </a:lstStyle>
          <a:p>
            <a:fld id="{254134F1-C231-4FB8-9C9E-D4209624A8AD}" type="datetimeFigureOut">
              <a:rPr lang="en-US" smtClean="0"/>
              <a:t>3/26/2023</a:t>
            </a:fld>
            <a:endParaRPr lang="en-US" dirty="0"/>
          </a:p>
        </p:txBody>
      </p:sp>
      <p:sp>
        <p:nvSpPr>
          <p:cNvPr id="5" name="Slide Number Placeholder 4">
            <a:extLst>
              <a:ext uri="{FF2B5EF4-FFF2-40B4-BE49-F238E27FC236}">
                <a16:creationId xmlns:a16="http://schemas.microsoft.com/office/drawing/2014/main" id="{92EA6B51-BFF8-4DE4-9B2A-70F681151A17}"/>
              </a:ext>
            </a:extLst>
          </p:cNvPr>
          <p:cNvSpPr>
            <a:spLocks noGrp="1"/>
          </p:cNvSpPr>
          <p:nvPr>
            <p:ph type="sldNum" sz="quarter" idx="3"/>
          </p:nvPr>
        </p:nvSpPr>
        <p:spPr>
          <a:xfrm>
            <a:off x="4014788" y="8956675"/>
            <a:ext cx="3070225" cy="473075"/>
          </a:xfrm>
          <a:prstGeom prst="rect">
            <a:avLst/>
          </a:prstGeom>
        </p:spPr>
        <p:txBody>
          <a:bodyPr vert="horz" lIns="91440" tIns="45720" rIns="91440" bIns="45720" rtlCol="0" anchor="b"/>
          <a:lstStyle>
            <a:lvl1pPr algn="r">
              <a:defRPr sz="1200"/>
            </a:lvl1pPr>
          </a:lstStyle>
          <a:p>
            <a:fld id="{4CA56426-0063-4D9D-85EB-321A51289914}" type="slidenum">
              <a:rPr lang="en-US" smtClean="0"/>
              <a:t>‹#›</a:t>
            </a:fld>
            <a:endParaRPr lang="en-US" dirty="0"/>
          </a:p>
        </p:txBody>
      </p:sp>
      <p:sp>
        <p:nvSpPr>
          <p:cNvPr id="6" name="Footer Placeholder 5">
            <a:extLst>
              <a:ext uri="{FF2B5EF4-FFF2-40B4-BE49-F238E27FC236}">
                <a16:creationId xmlns:a16="http://schemas.microsoft.com/office/drawing/2014/main" id="{F5EAD591-E9A3-0E6A-29AC-66B09FB7B504}"/>
              </a:ext>
            </a:extLst>
          </p:cNvPr>
          <p:cNvSpPr>
            <a:spLocks noGrp="1"/>
          </p:cNvSpPr>
          <p:nvPr>
            <p:ph type="ftr" sz="quarter" idx="2"/>
          </p:nvPr>
        </p:nvSpPr>
        <p:spPr>
          <a:xfrm>
            <a:off x="0" y="8956675"/>
            <a:ext cx="3070225" cy="473075"/>
          </a:xfrm>
          <a:prstGeom prst="rect">
            <a:avLst/>
          </a:prstGeom>
        </p:spPr>
        <p:txBody>
          <a:bodyPr vert="horz" lIns="91440" tIns="45720" rIns="91440" bIns="45720" rtlCol="0" anchor="b"/>
          <a:lstStyle>
            <a:lvl1pPr algn="l">
              <a:defRPr sz="1200"/>
            </a:lvl1pPr>
          </a:lstStyle>
          <a:p>
            <a:r>
              <a:rPr lang="en-IN" dirty="0"/>
              <a:t>Presentation Handout</a:t>
            </a:r>
          </a:p>
        </p:txBody>
      </p:sp>
    </p:spTree>
    <p:extLst>
      <p:ext uri="{BB962C8B-B14F-4D97-AF65-F5344CB8AC3E}">
        <p14:creationId xmlns:p14="http://schemas.microsoft.com/office/powerpoint/2010/main" val="13298364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51.77993" units="1/cm"/>
          <inkml:channelProperty channel="Y" name="resolution" value="51.72414" units="1/cm"/>
          <inkml:channelProperty channel="T" name="resolution" value="1" units="1/dev"/>
        </inkml:channelProperties>
      </inkml:inkSource>
      <inkml:timestamp xml:id="ts0" timeString="2023-03-26T07:51:11.269"/>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0 148 0,'0'47'110,"0"0"-32,0 47 0,47-94-78,0 0 16,0 47-1,0-47-15,1 0 16,-1 47-1,0-47-15,0 0 16,0 47 0,0-47 15,0 0 0,47 0 16,-47 0-16,0 0 32,0 0-1,0 0 95,0 0-111,0 0-14,0 0-17,0 0 17,0 0-1,0 0 0,0 0 0,0 0 1,0 0-1,0 0 0,0 0-15,0 0 15,0 0-15,0 0-1,1 0 16,-1 0 1,0 0-17,0 0 17,0 0 14,0 0 1,0 0-31,-47-47 15,47 47-15,0 0 15,0 0 16,0 0-16,0 0 0,0 0 16,0 0-15,0-47 46,0 47-16,0-94-31,0 94 1,0-47-1,0 47 16,-47-47-32,47 47 17,-47-47 218,0 0-157,-47 47-77,0 0 0,0 0-1,0 0 1,0-47 0,0 47 15,0 0-16,0 0 1,0-47 15,0 47 1,0 0-17,0 0 16,0 0 1,0 0-1,0 0 0,0 0-15,0 0-1,0 0 1,0 47 0,0-47-1,-1 0 1,1 47 0,0-47-1,0 0 1,0 0-1,0 0 1,0 0 0,0 0-1,0 0 1,0 0 0,0 0-1,0 0 1,0 0-1,0 0 1,0 0 0,0 0-1,0 0 17,0 0-1,-47 0-16,47 0 17,0 0-1,0 0-15,0 0 15,47-47-16,-47 47 1,0 0 15,0 0-15,-1-47 15,1 47 16,0 0-16,0 0 16,0 0 16</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51.77993" units="1/cm"/>
          <inkml:channelProperty channel="Y" name="resolution" value="51.72414" units="1/cm"/>
          <inkml:channelProperty channel="T" name="resolution" value="1" units="1/dev"/>
        </inkml:channelProperties>
      </inkml:inkSource>
      <inkml:timestamp xml:id="ts0" timeString="2023-03-26T07:51:16.571"/>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0 103 0,'0'47'109,"47"-47"1,0 0-110,47 0 15,-47 0 1,0 0-16,0 0 16,94 0-1,-94 0-15,0 0 16,0 0-16,0 0 15,47 0 1,0 0-16,0 0 16,48 0-1,-48 0-15,0 0 16,47 0 0,-94 0-16,47 0 15,-47 0 1,0 0-16,0 0 15,0 0 17,0 0-17,0 0 17,0 0-1,0 0-16,-47-47 1,47 47 0,0 0-1,0 0 17,-47-47-32,47 47 15,0 0 1,0 0 15,0 0-15,0 0-16,-47-47 15,48 47 1,-1 0-16,0 0 16,0 0-1,0 0 16,0 0-31,0 0 32,0 0-17,0 0 1,47 0 0,-47 0 15,0 0 0,0 0 47,0 0 16,0 0-47,0 0 125,0 0-94,0 0-31,0 0 31,0 0-31,0 0 46,0 0-46,0 0 0,0 0 47,0 0 172,-47 47-173,0 0-30,47-47-32,-47 47 0</inkml:trace>
</inkml:ink>
</file>

<file path=ppt/ink/ink3.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51.77993" units="1/cm"/>
          <inkml:channelProperty channel="Y" name="resolution" value="51.72414" units="1/cm"/>
          <inkml:channelProperty channel="T" name="resolution" value="1" units="1/dev"/>
        </inkml:channelProperties>
      </inkml:inkSource>
      <inkml:timestamp xml:id="ts0" timeString="2023-03-26T07:51:21.648"/>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0 3 0,'47'0'266,"0"0"-251,0 0 1,0 47-16,0-47 15,0 0 1,0 0-16,0 0 16,0 0-16,0 0 15,0 0 1,0 0-16,0 0 16,0 0-1,0 0-15,0 0 16,0 0-1,0 0-15,0 0 16,0 0 0,1 0-16,-1 0 15,0 0-15,0 0 16,0 0 0,0 0-1,0 0 1,0 0-16,0 0 15,0 0 1,0 0-16,0 0 16,0 0-1,0 0-15,0 0 16,0 0-16,0 0 31,0 0-31,0 0 16,0 0-1,47 0 1,-47 0 0,0 0-16,0 0 15,0 0 1,0 0 0,1 0-16,-1 0 15,0 0 1,0 0-16,0 0 15,0 0 1,0 0-16,0 0 16,0 0-1,0 0-15,0 0 16,0 0 0,0 0-1,0 0 1,0 0-1,0 0 1,0 0 0,0 0 15,0 0 0,0 0 16,0 0-31,0 0-1,0 0 17,0 0-32,0 0 15,0 0 1,0 0-1,1 0 1,-1 0 0,0 0 15,0 0-15,0 0-1,0 0 16,0 0-15,0 0 15,0 0 1,47 0-1,-94-47-16,47 47 17,0 0 15,0 0-16,0 0 16,0 0 31,0 0-16,0 0 16,0 0 1,0 0-17,0 0 47</inkml:trace>
</inkml:ink>
</file>

<file path=ppt/ink/ink4.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51.77993" units="1/cm"/>
          <inkml:channelProperty channel="Y" name="resolution" value="51.72414" units="1/cm"/>
          <inkml:channelProperty channel="T" name="resolution" value="1" units="1/dev"/>
        </inkml:channelProperties>
      </inkml:inkSource>
      <inkml:timestamp xml:id="ts0" timeString="2023-03-26T07:51:28.236"/>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0 0 0,'0'47'125,"47"-47"-94,0 0-15,0 0-1,0 0 16,0 0-31,0 0 16,0 47 0,0-47-16,47 0 15,-47 0-15,47 0 16,-47 0 0,0 0-16,47 0 15,-47 0 1,0 47-16,0-47 15,0 0 1,0 0-16,0 0 16,0 0-1,48 0-15,-48 0 16,0 0-16,0 0 16,0 0-1,0 0-15,0 0 16,0 0-1,0 0-15,0 0 16,47 0 0,-47 0-16,0 0 15,0 0 1,0 0-16,0 0 16,0 0-16,0 0 15,0 0 1,0 0-16,0 0 31,0 0-31,0 0 31,0 0-31,0 0 32,0 0-32,1 0 15,-1 0 1,0 0-1,0 0 1,0 0 0,0 0-1,0 0 1,0 0-16,47 0 16,-47 0-1,0 0-15,0 0 16,0 0-16,0 0 31,0 0-31,0 0 16,0 0-1,0 0 1,0 0 0,47 0-16,-47 0 31,0 0-31,0 0 15,0 0 1,0 0 0,1 0-1,-1 0 1,0 0 0,0 0-1,0 0 1,0 0-1,0-47-15,0 47 16,0 0 0,0 0-1,0 0 1,0 0 0,0 0-16,0 0 15,0 0 1,0 0-16,0 0 15,47 0 1,-47 0-16,0 0 16,0 0-16,0 0 15,0 0 1,0 0-16,0 0 16,0 0-1,1 0 1,-1 0-1,0 0-15,47 0 32,-47 0-32,0 0 15,0 0 1,0 0 0,0 0-1,0 0 1,0 0-16,0 0 31,0 0-31,0 0 16,0 0-1,0 0 1,0 0-16,0 0 16,0 0-1,0 0 48,0 0 109,0 0-141,-47 47-16,47-47 17,0 0 46</inkml:trace>
</inkml:ink>
</file>

<file path=ppt/ink/ink5.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51.77993" units="1/cm"/>
          <inkml:channelProperty channel="Y" name="resolution" value="51.72414" units="1/cm"/>
          <inkml:channelProperty channel="T" name="resolution" value="1" units="1/dev"/>
        </inkml:channelProperties>
      </inkml:inkSource>
      <inkml:timestamp xml:id="ts0" timeString="2023-03-26T07:51:32.842"/>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0 48 0,'47'0'203,"0"0"-187,47 0 0,-47 0-16,1 0 15,-1 0 1,0 0-16,47 0 16,-47 0-16,0 0 15,47 0 1,-47 0-16,47 0 15,47 0 1,-94 0-16,47 0 16,-47 0-1,0 0-15,47 0 16,-47 0 0,0 0-16,47 0 15,1 0-15,46 0 16,-47 0-1,47 0-15,0 0 16,0 0 0,47 0-16,-47 0 15,47 0 1,-46 0-16,-1 0 16,0 0-1,-47 0-15,0 0 16,47 0-16,-47 48 15,0-48 1,47 94-16,-47-94 16,47 0-1,-93 0-15,46 0 16,0 0 0,-47 0-16,47 0 15,-47 0 1,47 0-16,-47 0 15,94 0-15,-94 0 16,0 0 0,47 0-16,-47 0 15,0 0 1,0 0-16,0 0 31,0 0-31,0 0 31,0 0-15,0 0 15,1 0 1,-1 0-1,0 47 0,0-47 0,0 0 1,0 0-1,0 0-16,0 0 17,0 0-32,0 0 15,0 0 17,0 0-32,0 0 31,0 0 16</inkml:trace>
</inkml:ink>
</file>

<file path=ppt/ink/ink6.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51.77993" units="1/cm"/>
          <inkml:channelProperty channel="Y" name="resolution" value="51.72414" units="1/cm"/>
          <inkml:channelProperty channel="T" name="resolution" value="1" units="1/dev"/>
        </inkml:channelProperties>
      </inkml:inkSource>
      <inkml:timestamp xml:id="ts0" timeString="2023-03-26T07:51:39.644"/>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0 228 0,'47'0'172,"0"0"-141,0 0-15,-47-48 0,47 48-16,0 0 15,0-47 1,0 47 15,0-47-31,1 47 16,-1 0-16,0 0 15,0-47 1,0 47 0,0 0-1,0 0-15,47 0 16,-47 0-1,0 0-15,0 0 16,0 0-16,0 0 31,0 0-31,0 0 32,0 0-17,0 0 1,0 0 15,0 0-31,0 0 16,0 0 15,0 0-31,0 0 31,0 0-31,0 0 16,0 0-1,1 0 1,-1 0 0,0 0-1,0 0-15,0 0 32,0 0-17,0 0 1,0 0 15,0 0-15,0 0-1,0 0 17,0 0 14,-47 47-14,47-47-32,0 47 62,-47 0 32,47-47-78,-47 48 15,0 46-16,0-47 17,0 0 46,-47-47 219,0 0-282,0 0 1,0 0 0,0 0 15,0 0-16,0 0 1,0 0 15,0 0-15,0 0 0,0 0-1,0 0 1,0 0-1,0 0-15,-1 0 32,1 0-32,0 0 31,0 0-15,0 0-1,0 0 1,0 0 15,0 0-15,0 0-1,0 0 17,0 0-17,0 0 16,0 0 1,0 0-1,0 0 0,0 0-15,0 0-1,47-47 1,-47 47-16,-47 0 16,47 0 15,0-94-15,0 94 15,0 0-16,47-47 17,-47 47-1,0 0 47,47-48-47,-47 48 16</inkml:trace>
</inkml:ink>
</file>

<file path=ppt/ink/ink7.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51.77993" units="1/cm"/>
          <inkml:channelProperty channel="Y" name="resolution" value="51.72414" units="1/cm"/>
          <inkml:channelProperty channel="T" name="resolution" value="1" units="1/dev"/>
        </inkml:channelProperties>
      </inkml:inkSource>
      <inkml:timestamp xml:id="ts0" timeString="2023-03-26T07:51:44.722"/>
    </inkml:context>
    <inkml:brush xml:id="br0">
      <inkml:brushProperty name="width" value="0.3" units="cm"/>
      <inkml:brushProperty name="height" value="0.6" units="cm"/>
      <inkml:brushProperty name="color" value="#FFFC00"/>
      <inkml:brushProperty name="tip" value="rectangle"/>
      <inkml:brushProperty name="rasterOp" value="maskPen"/>
      <inkml:brushProperty name="fitToCurve" value="1"/>
    </inkml:brush>
  </inkml:definitions>
  <inkml:trace contextRef="#ctx0" brushRef="#br0">0 0 0,'47'0'125,"0"0"-63,0 0-46,0 0-16,0 0 31,0 0-31,0 0 31,0 0-31,0 0 32,0 0-32,0 0 15,0 0 1,0 0-1,0 0 1,0 0 0,0 0 31,0 0 31,0 0-31,0 0-16,0 0 0,1 0 0,-1 0 1,0 0-17,0 0 16,0 0 1,0 0-1,0 0 47,0 0 203,0 0-171,0 0 155,0 0-140,0 0-47,0 0 391,0 0-281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225" cy="4730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14788" y="0"/>
            <a:ext cx="3070225" cy="473075"/>
          </a:xfrm>
          <a:prstGeom prst="rect">
            <a:avLst/>
          </a:prstGeom>
        </p:spPr>
        <p:txBody>
          <a:bodyPr vert="horz" lIns="91440" tIns="45720" rIns="91440" bIns="45720" rtlCol="0"/>
          <a:lstStyle>
            <a:lvl1pPr algn="r">
              <a:defRPr sz="1200"/>
            </a:lvl1pPr>
          </a:lstStyle>
          <a:p>
            <a:fld id="{99EA2341-B3B9-4F70-8633-2E9E105B7A78}" type="datetimeFigureOut">
              <a:rPr lang="en-US" smtClean="0"/>
              <a:t>3/26/2023</a:t>
            </a:fld>
            <a:endParaRPr lang="en-US" dirty="0"/>
          </a:p>
        </p:txBody>
      </p:sp>
      <p:sp>
        <p:nvSpPr>
          <p:cNvPr id="4" name="Slide Image Placeholder 3"/>
          <p:cNvSpPr>
            <a:spLocks noGrp="1" noRot="1" noChangeAspect="1"/>
          </p:cNvSpPr>
          <p:nvPr>
            <p:ph type="sldImg" idx="2"/>
          </p:nvPr>
        </p:nvSpPr>
        <p:spPr>
          <a:xfrm>
            <a:off x="715963" y="1179513"/>
            <a:ext cx="5654675" cy="3181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8025" y="4538663"/>
            <a:ext cx="5670550" cy="37131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56675"/>
            <a:ext cx="3070225" cy="4730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14788" y="8956675"/>
            <a:ext cx="3070225" cy="473075"/>
          </a:xfrm>
          <a:prstGeom prst="rect">
            <a:avLst/>
          </a:prstGeom>
        </p:spPr>
        <p:txBody>
          <a:bodyPr vert="horz" lIns="91440" tIns="45720" rIns="91440" bIns="45720" rtlCol="0" anchor="b"/>
          <a:lstStyle>
            <a:lvl1pPr algn="r">
              <a:defRPr sz="1200"/>
            </a:lvl1pPr>
          </a:lstStyle>
          <a:p>
            <a:fld id="{1DA7031A-D2BB-4AF8-8992-1414CF3A0664}" type="slidenum">
              <a:rPr lang="en-US" smtClean="0"/>
              <a:t>‹#›</a:t>
            </a:fld>
            <a:endParaRPr lang="en-US" dirty="0"/>
          </a:p>
        </p:txBody>
      </p:sp>
    </p:spTree>
    <p:extLst>
      <p:ext uri="{BB962C8B-B14F-4D97-AF65-F5344CB8AC3E}">
        <p14:creationId xmlns:p14="http://schemas.microsoft.com/office/powerpoint/2010/main" val="63275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7031A-D2BB-4AF8-8992-1414CF3A0664}" type="slidenum">
              <a:rPr lang="en-US" smtClean="0"/>
              <a:t>1</a:t>
            </a:fld>
            <a:endParaRPr lang="en-US" dirty="0"/>
          </a:p>
        </p:txBody>
      </p:sp>
    </p:spTree>
    <p:extLst>
      <p:ext uri="{BB962C8B-B14F-4D97-AF65-F5344CB8AC3E}">
        <p14:creationId xmlns:p14="http://schemas.microsoft.com/office/powerpoint/2010/main" val="408833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Give three examples of over the top situations.</a:t>
            </a:r>
          </a:p>
        </p:txBody>
      </p:sp>
      <p:sp>
        <p:nvSpPr>
          <p:cNvPr id="4" name="Slide Number Placeholder 3"/>
          <p:cNvSpPr>
            <a:spLocks noGrp="1"/>
          </p:cNvSpPr>
          <p:nvPr>
            <p:ph type="sldNum" sz="quarter" idx="5"/>
          </p:nvPr>
        </p:nvSpPr>
        <p:spPr/>
        <p:txBody>
          <a:bodyPr/>
          <a:lstStyle/>
          <a:p>
            <a:fld id="{1DA7031A-D2BB-4AF8-8992-1414CF3A0664}" type="slidenum">
              <a:rPr lang="en-US" smtClean="0"/>
              <a:t>2</a:t>
            </a:fld>
            <a:endParaRPr lang="en-US" dirty="0"/>
          </a:p>
        </p:txBody>
      </p:sp>
    </p:spTree>
    <p:extLst>
      <p:ext uri="{BB962C8B-B14F-4D97-AF65-F5344CB8AC3E}">
        <p14:creationId xmlns:p14="http://schemas.microsoft.com/office/powerpoint/2010/main" val="200263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EB62D603-6A7E-405B-A90D-EEBE57E2C765}" type="datetime4">
              <a:rPr lang="en-US" smtClean="0"/>
              <a:t>March 26, 2023</a:t>
            </a:fld>
            <a:endParaRPr lang="en-US" dirty="0"/>
          </a:p>
        </p:txBody>
      </p:sp>
      <p:sp>
        <p:nvSpPr>
          <p:cNvPr id="5" name="Footer Placeholder 4"/>
          <p:cNvSpPr>
            <a:spLocks noGrp="1"/>
          </p:cNvSpPr>
          <p:nvPr>
            <p:ph type="ftr" sz="quarter" idx="11"/>
          </p:nvPr>
        </p:nvSpPr>
        <p:spPr/>
        <p:txBody>
          <a:bodyPr/>
          <a:lstStyle/>
          <a:p>
            <a:pPr>
              <a:defRPr/>
            </a:pPr>
            <a:r>
              <a:rPr lang="en-US"/>
              <a:t>Emotional Intelligence</a:t>
            </a:r>
            <a:endParaRPr lang="en-US" dirty="0"/>
          </a:p>
        </p:txBody>
      </p:sp>
      <p:sp>
        <p:nvSpPr>
          <p:cNvPr id="6" name="Slide Number Placeholder 5"/>
          <p:cNvSpPr>
            <a:spLocks noGrp="1"/>
          </p:cNvSpPr>
          <p:nvPr>
            <p:ph type="sldNum" sz="quarter" idx="12"/>
          </p:nvPr>
        </p:nvSpPr>
        <p:spPr/>
        <p:txBody>
          <a:bodyPr/>
          <a:lstStyle/>
          <a:p>
            <a:pPr>
              <a:defRPr/>
            </a:pPr>
            <a:fld id="{80DDC30D-51FA-4F34-A8E8-09308D5DC1CF}" type="slidenum">
              <a:rPr lang="en-US" smtClean="0"/>
              <a:pPr>
                <a:defRPr/>
              </a:pPr>
              <a:t>‹#›</a:t>
            </a:fld>
            <a:endParaRPr lang="en-US" dirty="0"/>
          </a:p>
        </p:txBody>
      </p:sp>
    </p:spTree>
    <p:extLst>
      <p:ext uri="{BB962C8B-B14F-4D97-AF65-F5344CB8AC3E}">
        <p14:creationId xmlns:p14="http://schemas.microsoft.com/office/powerpoint/2010/main" val="132127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E6AA8414-C065-450F-A03F-E207209425BA}" type="datetime4">
              <a:rPr lang="en-US" smtClean="0"/>
              <a:t>March 26, 2023</a:t>
            </a:fld>
            <a:endParaRPr lang="en-US" dirty="0"/>
          </a:p>
        </p:txBody>
      </p:sp>
      <p:sp>
        <p:nvSpPr>
          <p:cNvPr id="5" name="Footer Placeholder 4"/>
          <p:cNvSpPr>
            <a:spLocks noGrp="1"/>
          </p:cNvSpPr>
          <p:nvPr>
            <p:ph type="ftr" sz="quarter" idx="11"/>
          </p:nvPr>
        </p:nvSpPr>
        <p:spPr/>
        <p:txBody>
          <a:bodyPr/>
          <a:lstStyle/>
          <a:p>
            <a:pPr>
              <a:defRPr/>
            </a:pPr>
            <a:r>
              <a:rPr lang="en-US"/>
              <a:t>Emotional Intelligence</a:t>
            </a:r>
            <a:endParaRPr lang="en-US" dirty="0"/>
          </a:p>
        </p:txBody>
      </p:sp>
      <p:sp>
        <p:nvSpPr>
          <p:cNvPr id="6" name="Slide Number Placeholder 5"/>
          <p:cNvSpPr>
            <a:spLocks noGrp="1"/>
          </p:cNvSpPr>
          <p:nvPr>
            <p:ph type="sldNum" sz="quarter" idx="12"/>
          </p:nvPr>
        </p:nvSpPr>
        <p:spPr/>
        <p:txBody>
          <a:bodyPr/>
          <a:lstStyle/>
          <a:p>
            <a:pPr>
              <a:defRPr/>
            </a:pPr>
            <a:fld id="{A9DFCAA6-EC09-4165-8B7A-13FD14631DE8}" type="slidenum">
              <a:rPr lang="en-US" smtClean="0"/>
              <a:pPr>
                <a:defRPr/>
              </a:pPr>
              <a:t>‹#›</a:t>
            </a:fld>
            <a:endParaRPr lang="en-US" dirty="0"/>
          </a:p>
        </p:txBody>
      </p:sp>
    </p:spTree>
    <p:extLst>
      <p:ext uri="{BB962C8B-B14F-4D97-AF65-F5344CB8AC3E}">
        <p14:creationId xmlns:p14="http://schemas.microsoft.com/office/powerpoint/2010/main" val="288826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6A4C329B-7D95-46A5-B474-CAA1B2B66C1B}" type="datetime4">
              <a:rPr lang="en-US" smtClean="0"/>
              <a:t>March 26, 2023</a:t>
            </a:fld>
            <a:endParaRPr lang="en-US" dirty="0"/>
          </a:p>
        </p:txBody>
      </p:sp>
      <p:sp>
        <p:nvSpPr>
          <p:cNvPr id="5" name="Footer Placeholder 4"/>
          <p:cNvSpPr>
            <a:spLocks noGrp="1"/>
          </p:cNvSpPr>
          <p:nvPr>
            <p:ph type="ftr" sz="quarter" idx="11"/>
          </p:nvPr>
        </p:nvSpPr>
        <p:spPr/>
        <p:txBody>
          <a:bodyPr/>
          <a:lstStyle/>
          <a:p>
            <a:pPr>
              <a:defRPr/>
            </a:pPr>
            <a:r>
              <a:rPr lang="en-US"/>
              <a:t>Emotional Intelligence</a:t>
            </a:r>
            <a:endParaRPr lang="en-US" dirty="0"/>
          </a:p>
        </p:txBody>
      </p:sp>
      <p:sp>
        <p:nvSpPr>
          <p:cNvPr id="6" name="Slide Number Placeholder 5"/>
          <p:cNvSpPr>
            <a:spLocks noGrp="1"/>
          </p:cNvSpPr>
          <p:nvPr>
            <p:ph type="sldNum" sz="quarter" idx="12"/>
          </p:nvPr>
        </p:nvSpPr>
        <p:spPr/>
        <p:txBody>
          <a:bodyPr/>
          <a:lstStyle/>
          <a:p>
            <a:pPr>
              <a:defRPr/>
            </a:pPr>
            <a:fld id="{A9DFCAA6-EC09-4165-8B7A-13FD14631DE8}" type="slidenum">
              <a:rPr lang="en-US" smtClean="0"/>
              <a:pPr>
                <a:defRPr/>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6957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EBBD9BFB-F01C-4E21-A91D-947A99F1D995}" type="datetime4">
              <a:rPr lang="en-US" smtClean="0"/>
              <a:t>March 26, 2023</a:t>
            </a:fld>
            <a:endParaRPr lang="en-US" dirty="0"/>
          </a:p>
        </p:txBody>
      </p:sp>
      <p:sp>
        <p:nvSpPr>
          <p:cNvPr id="5" name="Footer Placeholder 4"/>
          <p:cNvSpPr>
            <a:spLocks noGrp="1"/>
          </p:cNvSpPr>
          <p:nvPr>
            <p:ph type="ftr" sz="quarter" idx="11"/>
          </p:nvPr>
        </p:nvSpPr>
        <p:spPr/>
        <p:txBody>
          <a:bodyPr/>
          <a:lstStyle/>
          <a:p>
            <a:pPr>
              <a:defRPr/>
            </a:pPr>
            <a:r>
              <a:rPr lang="en-US"/>
              <a:t>Emotional Intelligence</a:t>
            </a:r>
            <a:endParaRPr lang="en-US" dirty="0"/>
          </a:p>
        </p:txBody>
      </p:sp>
      <p:sp>
        <p:nvSpPr>
          <p:cNvPr id="6" name="Slide Number Placeholder 5"/>
          <p:cNvSpPr>
            <a:spLocks noGrp="1"/>
          </p:cNvSpPr>
          <p:nvPr>
            <p:ph type="sldNum" sz="quarter" idx="12"/>
          </p:nvPr>
        </p:nvSpPr>
        <p:spPr/>
        <p:txBody>
          <a:bodyPr/>
          <a:lstStyle/>
          <a:p>
            <a:pPr>
              <a:defRPr/>
            </a:pPr>
            <a:fld id="{A9DFCAA6-EC09-4165-8B7A-13FD14631DE8}" type="slidenum">
              <a:rPr lang="en-US" smtClean="0"/>
              <a:pPr>
                <a:defRPr/>
              </a:pPr>
              <a:t>‹#›</a:t>
            </a:fld>
            <a:endParaRPr lang="en-US" dirty="0"/>
          </a:p>
        </p:txBody>
      </p:sp>
    </p:spTree>
    <p:extLst>
      <p:ext uri="{BB962C8B-B14F-4D97-AF65-F5344CB8AC3E}">
        <p14:creationId xmlns:p14="http://schemas.microsoft.com/office/powerpoint/2010/main" val="1293958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14C5F8FC-04AC-4AA3-A36E-0C1A3B426DB7}" type="datetime4">
              <a:rPr lang="en-US" smtClean="0"/>
              <a:t>March 26, 2023</a:t>
            </a:fld>
            <a:endParaRPr lang="en-US" dirty="0"/>
          </a:p>
        </p:txBody>
      </p:sp>
      <p:sp>
        <p:nvSpPr>
          <p:cNvPr id="5" name="Footer Placeholder 4"/>
          <p:cNvSpPr>
            <a:spLocks noGrp="1"/>
          </p:cNvSpPr>
          <p:nvPr>
            <p:ph type="ftr" sz="quarter" idx="11"/>
          </p:nvPr>
        </p:nvSpPr>
        <p:spPr/>
        <p:txBody>
          <a:bodyPr/>
          <a:lstStyle/>
          <a:p>
            <a:pPr>
              <a:defRPr/>
            </a:pPr>
            <a:r>
              <a:rPr lang="en-US"/>
              <a:t>Emotional Intelligence</a:t>
            </a:r>
            <a:endParaRPr lang="en-US" dirty="0"/>
          </a:p>
        </p:txBody>
      </p:sp>
      <p:sp>
        <p:nvSpPr>
          <p:cNvPr id="6" name="Slide Number Placeholder 5"/>
          <p:cNvSpPr>
            <a:spLocks noGrp="1"/>
          </p:cNvSpPr>
          <p:nvPr>
            <p:ph type="sldNum" sz="quarter" idx="12"/>
          </p:nvPr>
        </p:nvSpPr>
        <p:spPr/>
        <p:txBody>
          <a:bodyPr/>
          <a:lstStyle/>
          <a:p>
            <a:pPr>
              <a:defRPr/>
            </a:pPr>
            <a:fld id="{A9DFCAA6-EC09-4165-8B7A-13FD14631DE8}" type="slidenum">
              <a:rPr lang="en-US" smtClean="0"/>
              <a:pPr>
                <a:defRPr/>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6872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5BBE6CF-7D38-45D0-940D-8FD77CDACAF5}" type="datetime4">
              <a:rPr lang="en-US" smtClean="0"/>
              <a:t>March 26, 2023</a:t>
            </a:fld>
            <a:endParaRPr lang="en-US" dirty="0"/>
          </a:p>
        </p:txBody>
      </p:sp>
      <p:sp>
        <p:nvSpPr>
          <p:cNvPr id="5" name="Footer Placeholder 4"/>
          <p:cNvSpPr>
            <a:spLocks noGrp="1"/>
          </p:cNvSpPr>
          <p:nvPr>
            <p:ph type="ftr" sz="quarter" idx="11"/>
          </p:nvPr>
        </p:nvSpPr>
        <p:spPr/>
        <p:txBody>
          <a:bodyPr/>
          <a:lstStyle/>
          <a:p>
            <a:pPr>
              <a:defRPr/>
            </a:pPr>
            <a:r>
              <a:rPr lang="en-US"/>
              <a:t>Emotional Intelligence</a:t>
            </a:r>
            <a:endParaRPr lang="en-US" dirty="0"/>
          </a:p>
        </p:txBody>
      </p:sp>
      <p:sp>
        <p:nvSpPr>
          <p:cNvPr id="6" name="Slide Number Placeholder 5"/>
          <p:cNvSpPr>
            <a:spLocks noGrp="1"/>
          </p:cNvSpPr>
          <p:nvPr>
            <p:ph type="sldNum" sz="quarter" idx="12"/>
          </p:nvPr>
        </p:nvSpPr>
        <p:spPr/>
        <p:txBody>
          <a:bodyPr/>
          <a:lstStyle/>
          <a:p>
            <a:pPr>
              <a:defRPr/>
            </a:pPr>
            <a:fld id="{A9DFCAA6-EC09-4165-8B7A-13FD14631DE8}" type="slidenum">
              <a:rPr lang="en-US" smtClean="0"/>
              <a:pPr>
                <a:defRPr/>
              </a:pPr>
              <a:t>‹#›</a:t>
            </a:fld>
            <a:endParaRPr lang="en-US" dirty="0"/>
          </a:p>
        </p:txBody>
      </p:sp>
    </p:spTree>
    <p:extLst>
      <p:ext uri="{BB962C8B-B14F-4D97-AF65-F5344CB8AC3E}">
        <p14:creationId xmlns:p14="http://schemas.microsoft.com/office/powerpoint/2010/main" val="2416696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8AC7EE4-5A53-4E3E-BF0A-ABADBBB7E97D}" type="datetime4">
              <a:rPr lang="en-US" smtClean="0"/>
              <a:t>March 26, 2023</a:t>
            </a:fld>
            <a:endParaRPr lang="en-US" dirty="0"/>
          </a:p>
        </p:txBody>
      </p:sp>
      <p:sp>
        <p:nvSpPr>
          <p:cNvPr id="5" name="Footer Placeholder 4"/>
          <p:cNvSpPr>
            <a:spLocks noGrp="1"/>
          </p:cNvSpPr>
          <p:nvPr>
            <p:ph type="ftr" sz="quarter" idx="11"/>
          </p:nvPr>
        </p:nvSpPr>
        <p:spPr/>
        <p:txBody>
          <a:bodyPr/>
          <a:lstStyle/>
          <a:p>
            <a:pPr>
              <a:defRPr/>
            </a:pPr>
            <a:r>
              <a:rPr lang="en-US"/>
              <a:t>Emotional Intelligence</a:t>
            </a:r>
            <a:endParaRPr lang="en-US" dirty="0"/>
          </a:p>
        </p:txBody>
      </p:sp>
      <p:sp>
        <p:nvSpPr>
          <p:cNvPr id="6" name="Slide Number Placeholder 5"/>
          <p:cNvSpPr>
            <a:spLocks noGrp="1"/>
          </p:cNvSpPr>
          <p:nvPr>
            <p:ph type="sldNum" sz="quarter" idx="12"/>
          </p:nvPr>
        </p:nvSpPr>
        <p:spPr/>
        <p:txBody>
          <a:bodyPr/>
          <a:lstStyle/>
          <a:p>
            <a:pPr>
              <a:defRPr/>
            </a:pPr>
            <a:fld id="{1CB05BCF-F77D-4510-AC90-FF9CFEE64C95}" type="slidenum">
              <a:rPr lang="en-US" smtClean="0"/>
              <a:pPr>
                <a:defRPr/>
              </a:pPr>
              <a:t>‹#›</a:t>
            </a:fld>
            <a:endParaRPr lang="en-US" dirty="0"/>
          </a:p>
        </p:txBody>
      </p:sp>
    </p:spTree>
    <p:extLst>
      <p:ext uri="{BB962C8B-B14F-4D97-AF65-F5344CB8AC3E}">
        <p14:creationId xmlns:p14="http://schemas.microsoft.com/office/powerpoint/2010/main" val="181824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12679AE-41B0-4492-AE33-70D0018A5525}" type="datetime4">
              <a:rPr lang="en-US" smtClean="0"/>
              <a:t>March 26, 2023</a:t>
            </a:fld>
            <a:endParaRPr lang="en-US" dirty="0"/>
          </a:p>
        </p:txBody>
      </p:sp>
      <p:sp>
        <p:nvSpPr>
          <p:cNvPr id="5" name="Footer Placeholder 4"/>
          <p:cNvSpPr>
            <a:spLocks noGrp="1"/>
          </p:cNvSpPr>
          <p:nvPr>
            <p:ph type="ftr" sz="quarter" idx="11"/>
          </p:nvPr>
        </p:nvSpPr>
        <p:spPr/>
        <p:txBody>
          <a:bodyPr/>
          <a:lstStyle/>
          <a:p>
            <a:pPr>
              <a:defRPr/>
            </a:pPr>
            <a:r>
              <a:rPr lang="en-US"/>
              <a:t>Emotional Intelligence</a:t>
            </a:r>
            <a:endParaRPr lang="en-US" dirty="0"/>
          </a:p>
        </p:txBody>
      </p:sp>
      <p:sp>
        <p:nvSpPr>
          <p:cNvPr id="6" name="Slide Number Placeholder 5"/>
          <p:cNvSpPr>
            <a:spLocks noGrp="1"/>
          </p:cNvSpPr>
          <p:nvPr>
            <p:ph type="sldNum" sz="quarter" idx="12"/>
          </p:nvPr>
        </p:nvSpPr>
        <p:spPr/>
        <p:txBody>
          <a:bodyPr/>
          <a:lstStyle/>
          <a:p>
            <a:pPr>
              <a:defRPr/>
            </a:pPr>
            <a:fld id="{81BF5D44-AD99-4D35-A666-25A1EEE1E0A6}" type="slidenum">
              <a:rPr lang="en-US" smtClean="0"/>
              <a:pPr>
                <a:defRPr/>
              </a:pPr>
              <a:t>‹#›</a:t>
            </a:fld>
            <a:endParaRPr lang="en-US" dirty="0"/>
          </a:p>
        </p:txBody>
      </p:sp>
    </p:spTree>
    <p:extLst>
      <p:ext uri="{BB962C8B-B14F-4D97-AF65-F5344CB8AC3E}">
        <p14:creationId xmlns:p14="http://schemas.microsoft.com/office/powerpoint/2010/main" val="2559795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48E0153-FCD3-4109-826C-0AADCE187DF5}" type="datetime4">
              <a:rPr lang="en-US" smtClean="0"/>
              <a:t>March 26, 2023</a:t>
            </a:fld>
            <a:endParaRPr lang="en-US" dirty="0"/>
          </a:p>
        </p:txBody>
      </p:sp>
      <p:sp>
        <p:nvSpPr>
          <p:cNvPr id="5" name="Footer Placeholder 4"/>
          <p:cNvSpPr>
            <a:spLocks noGrp="1"/>
          </p:cNvSpPr>
          <p:nvPr>
            <p:ph type="ftr" sz="quarter" idx="11"/>
          </p:nvPr>
        </p:nvSpPr>
        <p:spPr/>
        <p:txBody>
          <a:bodyPr/>
          <a:lstStyle/>
          <a:p>
            <a:pPr>
              <a:defRPr/>
            </a:pPr>
            <a:r>
              <a:rPr lang="en-US"/>
              <a:t>Emotional Intelligence</a:t>
            </a:r>
            <a:endParaRPr lang="en-US" dirty="0"/>
          </a:p>
        </p:txBody>
      </p:sp>
      <p:sp>
        <p:nvSpPr>
          <p:cNvPr id="6" name="Slide Number Placeholder 5"/>
          <p:cNvSpPr>
            <a:spLocks noGrp="1"/>
          </p:cNvSpPr>
          <p:nvPr>
            <p:ph type="sldNum" sz="quarter" idx="12"/>
          </p:nvPr>
        </p:nvSpPr>
        <p:spPr/>
        <p:txBody>
          <a:bodyPr/>
          <a:lstStyle/>
          <a:p>
            <a:pPr>
              <a:defRPr/>
            </a:pPr>
            <a:fld id="{FE11ACDB-2629-4C73-94F1-97F24BD628BA}" type="slidenum">
              <a:rPr lang="en-US" smtClean="0"/>
              <a:pPr>
                <a:defRPr/>
              </a:pPr>
              <a:t>‹#›</a:t>
            </a:fld>
            <a:endParaRPr lang="en-US" dirty="0"/>
          </a:p>
        </p:txBody>
      </p:sp>
    </p:spTree>
    <p:extLst>
      <p:ext uri="{BB962C8B-B14F-4D97-AF65-F5344CB8AC3E}">
        <p14:creationId xmlns:p14="http://schemas.microsoft.com/office/powerpoint/2010/main" val="159652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4AB52999-2B5A-453B-B780-44E958362C7A}" type="datetime4">
              <a:rPr lang="en-US" smtClean="0"/>
              <a:t>March 26, 2023</a:t>
            </a:fld>
            <a:endParaRPr lang="en-US" dirty="0"/>
          </a:p>
        </p:txBody>
      </p:sp>
      <p:sp>
        <p:nvSpPr>
          <p:cNvPr id="5" name="Footer Placeholder 4"/>
          <p:cNvSpPr>
            <a:spLocks noGrp="1"/>
          </p:cNvSpPr>
          <p:nvPr>
            <p:ph type="ftr" sz="quarter" idx="11"/>
          </p:nvPr>
        </p:nvSpPr>
        <p:spPr/>
        <p:txBody>
          <a:bodyPr/>
          <a:lstStyle/>
          <a:p>
            <a:pPr>
              <a:defRPr/>
            </a:pPr>
            <a:r>
              <a:rPr lang="en-US"/>
              <a:t>Emotional Intelligence</a:t>
            </a:r>
            <a:endParaRPr lang="en-US" dirty="0"/>
          </a:p>
        </p:txBody>
      </p:sp>
      <p:sp>
        <p:nvSpPr>
          <p:cNvPr id="6" name="Slide Number Placeholder 5"/>
          <p:cNvSpPr>
            <a:spLocks noGrp="1"/>
          </p:cNvSpPr>
          <p:nvPr>
            <p:ph type="sldNum" sz="quarter" idx="12"/>
          </p:nvPr>
        </p:nvSpPr>
        <p:spPr/>
        <p:txBody>
          <a:bodyPr/>
          <a:lstStyle/>
          <a:p>
            <a:pPr>
              <a:defRPr/>
            </a:pPr>
            <a:fld id="{C8F191E2-DAFC-4D3E-812A-24831F850ABE}" type="slidenum">
              <a:rPr lang="en-US" smtClean="0"/>
              <a:pPr>
                <a:defRPr/>
              </a:pPr>
              <a:t>‹#›</a:t>
            </a:fld>
            <a:endParaRPr lang="en-US" dirty="0"/>
          </a:p>
        </p:txBody>
      </p:sp>
    </p:spTree>
    <p:extLst>
      <p:ext uri="{BB962C8B-B14F-4D97-AF65-F5344CB8AC3E}">
        <p14:creationId xmlns:p14="http://schemas.microsoft.com/office/powerpoint/2010/main" val="292926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C1C84EB-AACB-46AB-BDAB-894A71B70922}" type="datetime4">
              <a:rPr lang="en-US" smtClean="0"/>
              <a:t>March 26, 2023</a:t>
            </a:fld>
            <a:endParaRPr lang="en-US" dirty="0"/>
          </a:p>
        </p:txBody>
      </p:sp>
      <p:sp>
        <p:nvSpPr>
          <p:cNvPr id="6" name="Footer Placeholder 5"/>
          <p:cNvSpPr>
            <a:spLocks noGrp="1"/>
          </p:cNvSpPr>
          <p:nvPr>
            <p:ph type="ftr" sz="quarter" idx="11"/>
          </p:nvPr>
        </p:nvSpPr>
        <p:spPr/>
        <p:txBody>
          <a:bodyPr/>
          <a:lstStyle/>
          <a:p>
            <a:pPr>
              <a:defRPr/>
            </a:pPr>
            <a:r>
              <a:rPr lang="en-US"/>
              <a:t>Emotional Intelligence</a:t>
            </a:r>
            <a:endParaRPr lang="en-US" dirty="0"/>
          </a:p>
        </p:txBody>
      </p:sp>
      <p:sp>
        <p:nvSpPr>
          <p:cNvPr id="7" name="Slide Number Placeholder 6"/>
          <p:cNvSpPr>
            <a:spLocks noGrp="1"/>
          </p:cNvSpPr>
          <p:nvPr>
            <p:ph type="sldNum" sz="quarter" idx="12"/>
          </p:nvPr>
        </p:nvSpPr>
        <p:spPr/>
        <p:txBody>
          <a:bodyPr/>
          <a:lstStyle/>
          <a:p>
            <a:pPr>
              <a:defRPr/>
            </a:pPr>
            <a:fld id="{F13A7699-AD5E-4290-AA6A-8F6020EBEDBC}" type="slidenum">
              <a:rPr lang="en-US" smtClean="0"/>
              <a:pPr>
                <a:defRPr/>
              </a:pPr>
              <a:t>‹#›</a:t>
            </a:fld>
            <a:endParaRPr lang="en-US" dirty="0"/>
          </a:p>
        </p:txBody>
      </p:sp>
    </p:spTree>
    <p:extLst>
      <p:ext uri="{BB962C8B-B14F-4D97-AF65-F5344CB8AC3E}">
        <p14:creationId xmlns:p14="http://schemas.microsoft.com/office/powerpoint/2010/main" val="202036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72110E7-D5E7-4B3F-B573-A02F6901985D}" type="datetime4">
              <a:rPr lang="en-US" smtClean="0"/>
              <a:t>March 26, 2023</a:t>
            </a:fld>
            <a:endParaRPr lang="en-US" dirty="0"/>
          </a:p>
        </p:txBody>
      </p:sp>
      <p:sp>
        <p:nvSpPr>
          <p:cNvPr id="8" name="Footer Placeholder 7"/>
          <p:cNvSpPr>
            <a:spLocks noGrp="1"/>
          </p:cNvSpPr>
          <p:nvPr>
            <p:ph type="ftr" sz="quarter" idx="11"/>
          </p:nvPr>
        </p:nvSpPr>
        <p:spPr/>
        <p:txBody>
          <a:bodyPr/>
          <a:lstStyle/>
          <a:p>
            <a:pPr>
              <a:defRPr/>
            </a:pPr>
            <a:r>
              <a:rPr lang="en-US"/>
              <a:t>Emotional Intelligence</a:t>
            </a:r>
            <a:endParaRPr lang="en-US" dirty="0"/>
          </a:p>
        </p:txBody>
      </p:sp>
      <p:sp>
        <p:nvSpPr>
          <p:cNvPr id="9" name="Slide Number Placeholder 8"/>
          <p:cNvSpPr>
            <a:spLocks noGrp="1"/>
          </p:cNvSpPr>
          <p:nvPr>
            <p:ph type="sldNum" sz="quarter" idx="12"/>
          </p:nvPr>
        </p:nvSpPr>
        <p:spPr/>
        <p:txBody>
          <a:bodyPr/>
          <a:lstStyle/>
          <a:p>
            <a:pPr>
              <a:defRPr/>
            </a:pPr>
            <a:fld id="{6646F72F-FA49-4D04-8CA0-1E4C6C31CEB0}" type="slidenum">
              <a:rPr lang="en-US" smtClean="0"/>
              <a:pPr>
                <a:defRPr/>
              </a:pPr>
              <a:t>‹#›</a:t>
            </a:fld>
            <a:endParaRPr lang="en-US" dirty="0"/>
          </a:p>
        </p:txBody>
      </p:sp>
    </p:spTree>
    <p:extLst>
      <p:ext uri="{BB962C8B-B14F-4D97-AF65-F5344CB8AC3E}">
        <p14:creationId xmlns:p14="http://schemas.microsoft.com/office/powerpoint/2010/main" val="57793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64399E9F-592B-41E0-9417-5EF1655B3301}" type="datetime4">
              <a:rPr lang="en-US" smtClean="0"/>
              <a:t>March 26, 2023</a:t>
            </a:fld>
            <a:endParaRPr lang="en-US" dirty="0"/>
          </a:p>
        </p:txBody>
      </p:sp>
      <p:sp>
        <p:nvSpPr>
          <p:cNvPr id="4" name="Footer Placeholder 3"/>
          <p:cNvSpPr>
            <a:spLocks noGrp="1"/>
          </p:cNvSpPr>
          <p:nvPr>
            <p:ph type="ftr" sz="quarter" idx="11"/>
          </p:nvPr>
        </p:nvSpPr>
        <p:spPr/>
        <p:txBody>
          <a:bodyPr/>
          <a:lstStyle/>
          <a:p>
            <a:pPr>
              <a:defRPr/>
            </a:pPr>
            <a:r>
              <a:rPr lang="en-US"/>
              <a:t>Emotional Intelligence</a:t>
            </a:r>
            <a:endParaRPr lang="en-US" dirty="0"/>
          </a:p>
        </p:txBody>
      </p:sp>
      <p:sp>
        <p:nvSpPr>
          <p:cNvPr id="5" name="Slide Number Placeholder 4"/>
          <p:cNvSpPr>
            <a:spLocks noGrp="1"/>
          </p:cNvSpPr>
          <p:nvPr>
            <p:ph type="sldNum" sz="quarter" idx="12"/>
          </p:nvPr>
        </p:nvSpPr>
        <p:spPr/>
        <p:txBody>
          <a:bodyPr/>
          <a:lstStyle/>
          <a:p>
            <a:pPr>
              <a:defRPr/>
            </a:pPr>
            <a:fld id="{4DB2C87D-436D-46AD-8BB5-F5340E4A177E}" type="slidenum">
              <a:rPr lang="en-US" smtClean="0"/>
              <a:pPr>
                <a:defRPr/>
              </a:pPr>
              <a:t>‹#›</a:t>
            </a:fld>
            <a:endParaRPr lang="en-US" dirty="0"/>
          </a:p>
        </p:txBody>
      </p:sp>
    </p:spTree>
    <p:extLst>
      <p:ext uri="{BB962C8B-B14F-4D97-AF65-F5344CB8AC3E}">
        <p14:creationId xmlns:p14="http://schemas.microsoft.com/office/powerpoint/2010/main" val="223418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710614E-FE72-4E8F-9AEB-CA77A8262DB8}" type="datetime4">
              <a:rPr lang="en-US" smtClean="0"/>
              <a:t>March 26, 2023</a:t>
            </a:fld>
            <a:endParaRPr lang="en-US" dirty="0"/>
          </a:p>
        </p:txBody>
      </p:sp>
      <p:sp>
        <p:nvSpPr>
          <p:cNvPr id="3" name="Footer Placeholder 2"/>
          <p:cNvSpPr>
            <a:spLocks noGrp="1"/>
          </p:cNvSpPr>
          <p:nvPr>
            <p:ph type="ftr" sz="quarter" idx="11"/>
          </p:nvPr>
        </p:nvSpPr>
        <p:spPr/>
        <p:txBody>
          <a:bodyPr/>
          <a:lstStyle/>
          <a:p>
            <a:pPr>
              <a:defRPr/>
            </a:pPr>
            <a:r>
              <a:rPr lang="en-US"/>
              <a:t>Emotional Intelligence</a:t>
            </a:r>
            <a:endParaRPr lang="en-US" dirty="0"/>
          </a:p>
        </p:txBody>
      </p:sp>
      <p:sp>
        <p:nvSpPr>
          <p:cNvPr id="4" name="Slide Number Placeholder 3"/>
          <p:cNvSpPr>
            <a:spLocks noGrp="1"/>
          </p:cNvSpPr>
          <p:nvPr>
            <p:ph type="sldNum" sz="quarter" idx="12"/>
          </p:nvPr>
        </p:nvSpPr>
        <p:spPr/>
        <p:txBody>
          <a:bodyPr/>
          <a:lstStyle/>
          <a:p>
            <a:pPr>
              <a:defRPr/>
            </a:pPr>
            <a:fld id="{40E88339-1FF3-4897-8D63-D27EE678F178}" type="slidenum">
              <a:rPr lang="en-US" smtClean="0"/>
              <a:pPr>
                <a:defRPr/>
              </a:pPr>
              <a:t>‹#›</a:t>
            </a:fld>
            <a:endParaRPr lang="en-US" dirty="0"/>
          </a:p>
        </p:txBody>
      </p:sp>
    </p:spTree>
    <p:extLst>
      <p:ext uri="{BB962C8B-B14F-4D97-AF65-F5344CB8AC3E}">
        <p14:creationId xmlns:p14="http://schemas.microsoft.com/office/powerpoint/2010/main" val="99905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2730909B-03A7-45B9-843B-442305E8899C}" type="datetime4">
              <a:rPr lang="en-US" smtClean="0"/>
              <a:t>March 26, 2023</a:t>
            </a:fld>
            <a:endParaRPr lang="en-US" dirty="0"/>
          </a:p>
        </p:txBody>
      </p:sp>
      <p:sp>
        <p:nvSpPr>
          <p:cNvPr id="6" name="Footer Placeholder 5"/>
          <p:cNvSpPr>
            <a:spLocks noGrp="1"/>
          </p:cNvSpPr>
          <p:nvPr>
            <p:ph type="ftr" sz="quarter" idx="11"/>
          </p:nvPr>
        </p:nvSpPr>
        <p:spPr/>
        <p:txBody>
          <a:bodyPr/>
          <a:lstStyle/>
          <a:p>
            <a:pPr>
              <a:defRPr/>
            </a:pPr>
            <a:r>
              <a:rPr lang="en-US"/>
              <a:t>Emotional Intelligence</a:t>
            </a:r>
            <a:endParaRPr lang="en-US" dirty="0"/>
          </a:p>
        </p:txBody>
      </p:sp>
      <p:sp>
        <p:nvSpPr>
          <p:cNvPr id="7" name="Slide Number Placeholder 6"/>
          <p:cNvSpPr>
            <a:spLocks noGrp="1"/>
          </p:cNvSpPr>
          <p:nvPr>
            <p:ph type="sldNum" sz="quarter" idx="12"/>
          </p:nvPr>
        </p:nvSpPr>
        <p:spPr/>
        <p:txBody>
          <a:bodyPr/>
          <a:lstStyle/>
          <a:p>
            <a:pPr>
              <a:defRPr/>
            </a:pPr>
            <a:fld id="{15144573-B816-4942-B858-5360BDE4A3A4}" type="slidenum">
              <a:rPr lang="en-US" smtClean="0"/>
              <a:pPr>
                <a:defRPr/>
              </a:pPr>
              <a:t>‹#›</a:t>
            </a:fld>
            <a:endParaRPr lang="en-US" dirty="0"/>
          </a:p>
        </p:txBody>
      </p:sp>
    </p:spTree>
    <p:extLst>
      <p:ext uri="{BB962C8B-B14F-4D97-AF65-F5344CB8AC3E}">
        <p14:creationId xmlns:p14="http://schemas.microsoft.com/office/powerpoint/2010/main" val="329624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pPr>
              <a:defRPr/>
            </a:pPr>
            <a:r>
              <a:rPr lang="en-US"/>
              <a:t>Emotional Intelligence</a:t>
            </a:r>
            <a:endParaRPr lang="en-US" dirty="0"/>
          </a:p>
        </p:txBody>
      </p:sp>
      <p:sp>
        <p:nvSpPr>
          <p:cNvPr id="7" name="Slide Number Placeholder 6"/>
          <p:cNvSpPr>
            <a:spLocks noGrp="1"/>
          </p:cNvSpPr>
          <p:nvPr>
            <p:ph type="sldNum" sz="quarter" idx="12"/>
          </p:nvPr>
        </p:nvSpPr>
        <p:spPr/>
        <p:txBody>
          <a:bodyPr/>
          <a:lstStyle/>
          <a:p>
            <a:pPr>
              <a:defRPr/>
            </a:pPr>
            <a:fld id="{68E7F831-F04E-422F-950F-5B3995EA8559}" type="slidenum">
              <a:rPr lang="en-US" smtClean="0"/>
              <a:pPr>
                <a:defRPr/>
              </a:pPr>
              <a:t>‹#›</a:t>
            </a:fld>
            <a:endParaRPr lang="en-US" dirty="0"/>
          </a:p>
        </p:txBody>
      </p:sp>
      <p:sp>
        <p:nvSpPr>
          <p:cNvPr id="5" name="Date Placeholder 4"/>
          <p:cNvSpPr>
            <a:spLocks noGrp="1"/>
          </p:cNvSpPr>
          <p:nvPr>
            <p:ph type="dt" sz="half" idx="10"/>
          </p:nvPr>
        </p:nvSpPr>
        <p:spPr/>
        <p:txBody>
          <a:bodyPr/>
          <a:lstStyle/>
          <a:p>
            <a:pPr>
              <a:defRPr/>
            </a:pPr>
            <a:fld id="{C516F7EE-6D8E-4C6A-8EAA-AF00ECA823D1}" type="datetime4">
              <a:rPr lang="en-US" smtClean="0"/>
              <a:t>March 26, 2023</a:t>
            </a:fld>
            <a:endParaRPr lang="en-US" dirty="0"/>
          </a:p>
        </p:txBody>
      </p:sp>
    </p:spTree>
    <p:extLst>
      <p:ext uri="{BB962C8B-B14F-4D97-AF65-F5344CB8AC3E}">
        <p14:creationId xmlns:p14="http://schemas.microsoft.com/office/powerpoint/2010/main" val="389292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CDA93B1-6099-4442-BABF-0090171FF294}" type="datetime4">
              <a:rPr lang="en-US" smtClean="0"/>
              <a:t>March 26, 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Emotional Intelligence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A9DFCAA6-EC09-4165-8B7A-13FD14631DE8}" type="slidenum">
              <a:rPr lang="en-US" smtClean="0"/>
              <a:pPr>
                <a:defRPr/>
              </a:pPr>
              <a:t>‹#›</a:t>
            </a:fld>
            <a:endParaRPr lang="en-US" dirty="0"/>
          </a:p>
        </p:txBody>
      </p:sp>
    </p:spTree>
    <p:extLst>
      <p:ext uri="{BB962C8B-B14F-4D97-AF65-F5344CB8AC3E}">
        <p14:creationId xmlns:p14="http://schemas.microsoft.com/office/powerpoint/2010/main" val="2245378253"/>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WBgT2JCfg+WIbiMrzlkjCqsoPojWy8N/"/>
        <p:cNvGrpSpPr/>
        <p:nvPr/>
      </p:nvGrpSpPr>
      <p:grpSpPr>
        <a:xfrm>
          <a:off x="0" y="0"/>
          <a:ext cx="0" cy="0"/>
          <a:chOff x="0" y="0"/>
          <a:chExt cx="0" cy="0"/>
        </a:xfrm>
      </p:grpSpPr>
      <p:sp>
        <p:nvSpPr>
          <p:cNvPr id="2050" name="Rectangle 2#vgvANiy/yBj/3X3vBoVVNslIoyE2NhXz/rUJzXEB1DnYSEeCeq2M8A=="/>
          <p:cNvSpPr>
            <a:spLocks noGrp="1" noChangeArrowheads="1"/>
          </p:cNvSpPr>
          <p:nvPr>
            <p:ph type="ctrTitle"/>
          </p:nvPr>
        </p:nvSpPr>
        <p:spPr/>
        <p:txBody>
          <a:bodyPr/>
          <a:lstStyle/>
          <a:p>
            <a:pPr eaLnBrk="1" hangingPunct="1">
              <a:defRPr/>
            </a:pPr>
            <a:r>
              <a:rPr lang="en-US" sz="4800" dirty="0">
                <a:solidFill>
                  <a:schemeClr val="tx1"/>
                </a:solidFill>
                <a:latin typeface="Lucida Sans" panose="020B0602030504020204" pitchFamily="34" charset="0"/>
                <a:ea typeface="+mn-ea"/>
                <a:cs typeface="+mn-cs"/>
              </a:rPr>
              <a:t>Emotional Intelligence</a:t>
            </a:r>
          </a:p>
        </p:txBody>
      </p:sp>
      <p:sp>
        <p:nvSpPr>
          <p:cNvPr id="2051" name="Rectangle 3#vgvANiy/yBiH8r7HvtbQo+3lrY70kKlM5C5zcWA1wv4MiVycO2IDyg=="/>
          <p:cNvSpPr>
            <a:spLocks noGrp="1" noChangeArrowheads="1"/>
          </p:cNvSpPr>
          <p:nvPr>
            <p:ph type="subTitle" idx="1"/>
          </p:nvPr>
        </p:nvSpPr>
        <p:spPr/>
        <p:txBody>
          <a:bodyPr/>
          <a:lstStyle/>
          <a:p>
            <a:pPr eaLnBrk="1" hangingPunct="1">
              <a:defRPr/>
            </a:pPr>
            <a:r>
              <a:rPr lang="en-US" sz="2800" dirty="0">
                <a:latin typeface="Lucida Sans" panose="020B0602030504020204" pitchFamily="34" charset="0"/>
              </a:rPr>
              <a:t>How to Develop a Rational Response to Life Stressors</a:t>
            </a:r>
          </a:p>
        </p:txBody>
      </p:sp>
      <p:sp>
        <p:nvSpPr>
          <p:cNvPr id="2" name="Footer Placeholder 1">
            <a:extLst>
              <a:ext uri="{FF2B5EF4-FFF2-40B4-BE49-F238E27FC236}">
                <a16:creationId xmlns:a16="http://schemas.microsoft.com/office/drawing/2014/main" id="{281CEA7C-C6B3-EBE8-BA64-65A3EDBE0C14}"/>
              </a:ext>
            </a:extLst>
          </p:cNvPr>
          <p:cNvSpPr>
            <a:spLocks noGrp="1"/>
          </p:cNvSpPr>
          <p:nvPr>
            <p:ph type="ftr" sz="quarter" idx="11"/>
          </p:nvPr>
        </p:nvSpPr>
        <p:spPr/>
        <p:txBody>
          <a:bodyPr/>
          <a:lstStyle/>
          <a:p>
            <a:pPr>
              <a:defRPr/>
            </a:pPr>
            <a:r>
              <a:rPr lang="en-US"/>
              <a:t>Emotional Intelligence</a:t>
            </a:r>
            <a:endParaRPr lang="en-US" dirty="0"/>
          </a:p>
        </p:txBody>
      </p:sp>
      <p:sp>
        <p:nvSpPr>
          <p:cNvPr id="3" name="Slide Number Placeholder 2">
            <a:extLst>
              <a:ext uri="{FF2B5EF4-FFF2-40B4-BE49-F238E27FC236}">
                <a16:creationId xmlns:a16="http://schemas.microsoft.com/office/drawing/2014/main" id="{821A29E6-AF27-670E-EDC0-9F9B642DD0E3}"/>
              </a:ext>
            </a:extLst>
          </p:cNvPr>
          <p:cNvSpPr>
            <a:spLocks noGrp="1"/>
          </p:cNvSpPr>
          <p:nvPr>
            <p:ph type="sldNum" sz="quarter" idx="12"/>
          </p:nvPr>
        </p:nvSpPr>
        <p:spPr/>
        <p:txBody>
          <a:bodyPr/>
          <a:lstStyle/>
          <a:p>
            <a:pPr>
              <a:defRPr/>
            </a:pPr>
            <a:fld id="{80DDC30D-51FA-4F34-A8E8-09308D5DC1CF}" type="slidenum">
              <a:rPr lang="en-US" smtClean="0"/>
              <a:pPr>
                <a:defRPr/>
              </a:pPr>
              <a:t>1</a:t>
            </a:fld>
            <a:endParaRPr lang="en-US" dirty="0"/>
          </a:p>
        </p:txBody>
      </p:sp>
      <p:sp>
        <p:nvSpPr>
          <p:cNvPr id="4" name="Date Placeholder 3">
            <a:extLst>
              <a:ext uri="{FF2B5EF4-FFF2-40B4-BE49-F238E27FC236}">
                <a16:creationId xmlns:a16="http://schemas.microsoft.com/office/drawing/2014/main" id="{3262118C-1FFD-569C-0B61-49DA8B43A55A}"/>
              </a:ext>
            </a:extLst>
          </p:cNvPr>
          <p:cNvSpPr>
            <a:spLocks noGrp="1"/>
          </p:cNvSpPr>
          <p:nvPr>
            <p:ph type="dt" sz="half" idx="10"/>
          </p:nvPr>
        </p:nvSpPr>
        <p:spPr/>
        <p:txBody>
          <a:bodyPr/>
          <a:lstStyle/>
          <a:p>
            <a:pPr>
              <a:defRPr/>
            </a:pPr>
            <a:fld id="{30F50B2C-94B9-4C84-9A2D-8C7534446595}" type="datetime4">
              <a:rPr lang="en-US" smtClean="0"/>
              <a:t>March 26, 2023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WBgT2JCfg+WIbiMrzlkjCqsoPojWy8N/"/>
        <p:cNvGrpSpPr/>
        <p:nvPr/>
      </p:nvGrpSpPr>
      <p:grpSpPr>
        <a:xfrm>
          <a:off x="0" y="0"/>
          <a:ext cx="0" cy="0"/>
          <a:chOff x="0" y="0"/>
          <a:chExt cx="0" cy="0"/>
        </a:xfrm>
      </p:grpSpPr>
      <p:sp>
        <p:nvSpPr>
          <p:cNvPr id="2" name="Title 1#q3MaE4Di4NHzwGQzwtv7h+r7etBLwbofu9O5SsxGrCw="/>
          <p:cNvSpPr>
            <a:spLocks noGrp="1"/>
          </p:cNvSpPr>
          <p:nvPr>
            <p:ph type="title"/>
          </p:nvPr>
        </p:nvSpPr>
        <p:spPr/>
        <p:txBody>
          <a:bodyPr/>
          <a:lstStyle/>
          <a:p>
            <a:r>
              <a:rPr lang="en-US" dirty="0">
                <a:solidFill>
                  <a:schemeClr val="tx1"/>
                </a:solidFill>
                <a:effectLst/>
                <a:latin typeface="Lucida Sans" panose="020B0602030504020204" pitchFamily="34" charset="0"/>
              </a:rPr>
              <a:t>Emotional Intelligence</a:t>
            </a:r>
            <a:endParaRPr lang="en-US" dirty="0">
              <a:latin typeface="Papyrus" pitchFamily="66" charset="0"/>
            </a:endParaRPr>
          </a:p>
        </p:txBody>
      </p:sp>
      <p:graphicFrame>
        <p:nvGraphicFramePr>
          <p:cNvPr id="4" name="Content Placeholder 3#XZT4v+QbJtQGEtSd6afmZfWlgbmIwP/Q2zxdY9YfdsO8UnFG6QwNM9C6mMRhGMC4">
            <a:extLst>
              <a:ext uri="{FF2B5EF4-FFF2-40B4-BE49-F238E27FC236}">
                <a16:creationId xmlns:a16="http://schemas.microsoft.com/office/drawing/2014/main" id="{B22353C5-CF2C-4133-8386-4E90E0370E61}"/>
              </a:ext>
            </a:extLst>
          </p:cNvPr>
          <p:cNvGraphicFramePr>
            <a:graphicFrameLocks noGrp="1"/>
          </p:cNvGraphicFramePr>
          <p:nvPr>
            <p:ph idx="1"/>
            <p:extLst>
              <p:ext uri="{D42A27DB-BD31-4B8C-83A1-F6EECF244321}">
                <p14:modId xmlns:p14="http://schemas.microsoft.com/office/powerpoint/2010/main" val="3823134401"/>
              </p:ext>
            </p:extLst>
          </p:nvPr>
        </p:nvGraphicFramePr>
        <p:xfrm>
          <a:off x="609600" y="1752600"/>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DEB1694-5C23-CFED-C101-105CFD53193B}"/>
              </a:ext>
            </a:extLst>
          </p:cNvPr>
          <p:cNvSpPr>
            <a:spLocks noGrp="1"/>
          </p:cNvSpPr>
          <p:nvPr>
            <p:ph type="ftr" sz="quarter" idx="11"/>
          </p:nvPr>
        </p:nvSpPr>
        <p:spPr/>
        <p:txBody>
          <a:bodyPr/>
          <a:lstStyle/>
          <a:p>
            <a:pPr>
              <a:defRPr/>
            </a:pPr>
            <a:r>
              <a:rPr lang="en-US"/>
              <a:t>Emotional Intelligence</a:t>
            </a:r>
            <a:endParaRPr lang="en-US" dirty="0"/>
          </a:p>
        </p:txBody>
      </p:sp>
      <p:sp>
        <p:nvSpPr>
          <p:cNvPr id="5" name="Slide Number Placeholder 4">
            <a:extLst>
              <a:ext uri="{FF2B5EF4-FFF2-40B4-BE49-F238E27FC236}">
                <a16:creationId xmlns:a16="http://schemas.microsoft.com/office/drawing/2014/main" id="{3876B675-7B5F-8B13-F40A-9ABFFFD63CF9}"/>
              </a:ext>
            </a:extLst>
          </p:cNvPr>
          <p:cNvSpPr>
            <a:spLocks noGrp="1"/>
          </p:cNvSpPr>
          <p:nvPr>
            <p:ph type="sldNum" sz="quarter" idx="12"/>
          </p:nvPr>
        </p:nvSpPr>
        <p:spPr/>
        <p:txBody>
          <a:bodyPr/>
          <a:lstStyle/>
          <a:p>
            <a:pPr>
              <a:defRPr/>
            </a:pPr>
            <a:fld id="{FE11ACDB-2629-4C73-94F1-97F24BD628BA}" type="slidenum">
              <a:rPr lang="en-US" smtClean="0"/>
              <a:pPr>
                <a:defRPr/>
              </a:pPr>
              <a:t>10</a:t>
            </a:fld>
            <a:endParaRPr lang="en-US" dirty="0"/>
          </a:p>
        </p:txBody>
      </p:sp>
      <p:sp>
        <p:nvSpPr>
          <p:cNvPr id="6" name="Date Placeholder 5">
            <a:extLst>
              <a:ext uri="{FF2B5EF4-FFF2-40B4-BE49-F238E27FC236}">
                <a16:creationId xmlns:a16="http://schemas.microsoft.com/office/drawing/2014/main" id="{6B58B23F-5A7E-A50F-6CBE-A0CAEC464937}"/>
              </a:ext>
            </a:extLst>
          </p:cNvPr>
          <p:cNvSpPr>
            <a:spLocks noGrp="1"/>
          </p:cNvSpPr>
          <p:nvPr>
            <p:ph type="dt" sz="half" idx="10"/>
          </p:nvPr>
        </p:nvSpPr>
        <p:spPr/>
        <p:txBody>
          <a:bodyPr/>
          <a:lstStyle/>
          <a:p>
            <a:pPr>
              <a:defRPr/>
            </a:pPr>
            <a:fld id="{F80A9B32-7B70-47F8-8ED5-E8F4F97393A6}" type="datetime4">
              <a:rPr lang="en-US" smtClean="0"/>
              <a:t>March 26, 2023</a:t>
            </a:fld>
            <a:endParaRPr lang="en-US" dirty="0"/>
          </a:p>
        </p:txBody>
      </p:sp>
    </p:spTree>
    <p:extLst>
      <p:ext uri="{BB962C8B-B14F-4D97-AF65-F5344CB8AC3E}">
        <p14:creationId xmlns:p14="http://schemas.microsoft.com/office/powerpoint/2010/main" val="306688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WBgT2JCfg+WIbiMrzlkjCqsoPojWy8N/"/>
        <p:cNvGrpSpPr/>
        <p:nvPr/>
      </p:nvGrpSpPr>
      <p:grpSpPr>
        <a:xfrm>
          <a:off x="0" y="0"/>
          <a:ext cx="0" cy="0"/>
          <a:chOff x="0" y="0"/>
          <a:chExt cx="0" cy="0"/>
        </a:xfrm>
      </p:grpSpPr>
      <p:sp>
        <p:nvSpPr>
          <p:cNvPr id="122882" name="Rectangle 2#vgvANiy/yBj/3X3vBoVVNslIoyE2NhXz/rUJzXEB1DnYSEeCeq2M8A=="/>
          <p:cNvSpPr>
            <a:spLocks noGrp="1" noChangeArrowheads="1"/>
          </p:cNvSpPr>
          <p:nvPr>
            <p:ph type="title"/>
          </p:nvPr>
        </p:nvSpPr>
        <p:spPr/>
        <p:txBody>
          <a:bodyPr/>
          <a:lstStyle/>
          <a:p>
            <a:pPr eaLnBrk="1" hangingPunct="1">
              <a:defRPr/>
            </a:pPr>
            <a:r>
              <a:rPr lang="en-US" dirty="0">
                <a:solidFill>
                  <a:schemeClr val="tx1"/>
                </a:solidFill>
                <a:effectLst/>
                <a:latin typeface="Lucida Sans" panose="020B0602030504020204" pitchFamily="34" charset="0"/>
              </a:rPr>
              <a:t>Emotional Intelligence</a:t>
            </a:r>
            <a:endParaRPr lang="en-US" dirty="0">
              <a:latin typeface="Papyrus" pitchFamily="66" charset="0"/>
            </a:endParaRPr>
          </a:p>
        </p:txBody>
      </p:sp>
      <p:sp>
        <p:nvSpPr>
          <p:cNvPr id="122883" name="Rectangle 3#vgvANiy/yBiH8r7HvtbQo+3lrY70kKlM5C5zcWA1wv4MiVycO2IDyg=="/>
          <p:cNvSpPr>
            <a:spLocks noGrp="1" noChangeArrowheads="1"/>
          </p:cNvSpPr>
          <p:nvPr>
            <p:ph idx="1"/>
          </p:nvPr>
        </p:nvSpPr>
        <p:spPr/>
        <p:txBody>
          <a:bodyPr anchor="t">
            <a:normAutofit/>
          </a:bodyPr>
          <a:lstStyle/>
          <a:p>
            <a:pPr eaLnBrk="1" hangingPunct="1">
              <a:lnSpc>
                <a:spcPct val="80000"/>
              </a:lnSpc>
              <a:defRPr/>
            </a:pPr>
            <a:r>
              <a:rPr lang="en-US" sz="2800" dirty="0">
                <a:latin typeface="Lucida Sans" panose="020B0602030504020204" pitchFamily="34" charset="0"/>
              </a:rPr>
              <a:t>Ways to improve EQ:</a:t>
            </a:r>
          </a:p>
          <a:p>
            <a:pPr lvl="1">
              <a:lnSpc>
                <a:spcPct val="80000"/>
              </a:lnSpc>
              <a:defRPr/>
            </a:pPr>
            <a:r>
              <a:rPr lang="en-US" sz="2600" dirty="0">
                <a:latin typeface="Lucida Sans" panose="020B0602030504020204" pitchFamily="34" charset="0"/>
              </a:rPr>
              <a:t>Remain Optimistic</a:t>
            </a:r>
          </a:p>
          <a:p>
            <a:pPr lvl="1">
              <a:lnSpc>
                <a:spcPct val="80000"/>
              </a:lnSpc>
              <a:defRPr/>
            </a:pPr>
            <a:r>
              <a:rPr lang="en-US" sz="2600" dirty="0">
                <a:latin typeface="Lucida Sans" panose="020B0602030504020204" pitchFamily="34" charset="0"/>
              </a:rPr>
              <a:t>Broaden Your Perspective (everything is temporary)</a:t>
            </a:r>
          </a:p>
          <a:p>
            <a:pPr lvl="1">
              <a:lnSpc>
                <a:spcPct val="80000"/>
              </a:lnSpc>
              <a:defRPr/>
            </a:pPr>
            <a:r>
              <a:rPr lang="en-US" sz="2600" dirty="0">
                <a:latin typeface="Lucida Sans" panose="020B0602030504020204" pitchFamily="34" charset="0"/>
              </a:rPr>
              <a:t>Be Empathic (put yourself in another’s position)</a:t>
            </a:r>
          </a:p>
          <a:p>
            <a:pPr lvl="1">
              <a:lnSpc>
                <a:spcPct val="80000"/>
              </a:lnSpc>
              <a:defRPr/>
            </a:pPr>
            <a:r>
              <a:rPr lang="en-US" sz="2600" dirty="0">
                <a:latin typeface="Lucida Sans" panose="020B0602030504020204" pitchFamily="34" charset="0"/>
              </a:rPr>
              <a:t>Set Appropriate Boundaries</a:t>
            </a:r>
          </a:p>
          <a:p>
            <a:pPr lvl="1">
              <a:lnSpc>
                <a:spcPct val="80000"/>
              </a:lnSpc>
              <a:defRPr/>
            </a:pPr>
            <a:r>
              <a:rPr lang="en-US" sz="2600" dirty="0">
                <a:latin typeface="Lucida Sans" panose="020B0602030504020204" pitchFamily="34" charset="0"/>
              </a:rPr>
              <a:t>Choose How You Will Respond Emotionally</a:t>
            </a:r>
          </a:p>
          <a:p>
            <a:pPr eaLnBrk="1" hangingPunct="1">
              <a:lnSpc>
                <a:spcPct val="80000"/>
              </a:lnSpc>
              <a:defRPr/>
            </a:pPr>
            <a:endParaRPr lang="en-US" sz="2800" dirty="0">
              <a:latin typeface="Lucida Sans" panose="020B0602030504020204" pitchFamily="34" charset="0"/>
            </a:endParaRPr>
          </a:p>
        </p:txBody>
      </p:sp>
      <p:sp>
        <p:nvSpPr>
          <p:cNvPr id="2" name="Footer Placeholder 1">
            <a:extLst>
              <a:ext uri="{FF2B5EF4-FFF2-40B4-BE49-F238E27FC236}">
                <a16:creationId xmlns:a16="http://schemas.microsoft.com/office/drawing/2014/main" id="{FC7C5229-1144-A8A6-2AC9-68B0552E78F0}"/>
              </a:ext>
            </a:extLst>
          </p:cNvPr>
          <p:cNvSpPr>
            <a:spLocks noGrp="1"/>
          </p:cNvSpPr>
          <p:nvPr>
            <p:ph type="ftr" sz="quarter" idx="11"/>
          </p:nvPr>
        </p:nvSpPr>
        <p:spPr/>
        <p:txBody>
          <a:bodyPr/>
          <a:lstStyle/>
          <a:p>
            <a:pPr>
              <a:defRPr/>
            </a:pPr>
            <a:r>
              <a:rPr lang="en-US"/>
              <a:t>Emotional Intelligence</a:t>
            </a:r>
            <a:endParaRPr lang="en-US" dirty="0"/>
          </a:p>
        </p:txBody>
      </p:sp>
      <p:sp>
        <p:nvSpPr>
          <p:cNvPr id="3" name="Slide Number Placeholder 2">
            <a:extLst>
              <a:ext uri="{FF2B5EF4-FFF2-40B4-BE49-F238E27FC236}">
                <a16:creationId xmlns:a16="http://schemas.microsoft.com/office/drawing/2014/main" id="{C18218F5-DCE0-E7C0-8D82-A091DEB0563D}"/>
              </a:ext>
            </a:extLst>
          </p:cNvPr>
          <p:cNvSpPr>
            <a:spLocks noGrp="1"/>
          </p:cNvSpPr>
          <p:nvPr>
            <p:ph type="sldNum" sz="quarter" idx="12"/>
          </p:nvPr>
        </p:nvSpPr>
        <p:spPr/>
        <p:txBody>
          <a:bodyPr/>
          <a:lstStyle/>
          <a:p>
            <a:pPr>
              <a:defRPr/>
            </a:pPr>
            <a:fld id="{FE11ACDB-2629-4C73-94F1-97F24BD628BA}" type="slidenum">
              <a:rPr lang="en-US" smtClean="0"/>
              <a:pPr>
                <a:defRPr/>
              </a:pPr>
              <a:t>11</a:t>
            </a:fld>
            <a:endParaRPr lang="en-US" dirty="0"/>
          </a:p>
        </p:txBody>
      </p:sp>
      <p:sp>
        <p:nvSpPr>
          <p:cNvPr id="4" name="Date Placeholder 3">
            <a:extLst>
              <a:ext uri="{FF2B5EF4-FFF2-40B4-BE49-F238E27FC236}">
                <a16:creationId xmlns:a16="http://schemas.microsoft.com/office/drawing/2014/main" id="{95ABF81B-2D20-5FED-B313-D75C5CB189DB}"/>
              </a:ext>
            </a:extLst>
          </p:cNvPr>
          <p:cNvSpPr>
            <a:spLocks noGrp="1"/>
          </p:cNvSpPr>
          <p:nvPr>
            <p:ph type="dt" sz="half" idx="10"/>
          </p:nvPr>
        </p:nvSpPr>
        <p:spPr/>
        <p:txBody>
          <a:bodyPr/>
          <a:lstStyle/>
          <a:p>
            <a:pPr>
              <a:defRPr/>
            </a:pPr>
            <a:fld id="{B68DFCBD-1AE3-483F-A5C6-F25B99CA31A5}" type="datetime4">
              <a:rPr lang="en-US" smtClean="0"/>
              <a:t>March 26, 2023</a:t>
            </a:fld>
            <a:endParaRPr lang="en-US" dirty="0"/>
          </a:p>
        </p:txBody>
      </p:sp>
    </p:spTree>
    <p:extLst>
      <p:ext uri="{BB962C8B-B14F-4D97-AF65-F5344CB8AC3E}">
        <p14:creationId xmlns:p14="http://schemas.microsoft.com/office/powerpoint/2010/main" val="313580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randombar(vertical)">
                                      <p:cBhvr>
                                        <p:cTn id="7" dur="500"/>
                                        <p:tgtEl>
                                          <p:spTgt spid="122883">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Effect transition="in" filter="randombar(vertical)">
                                      <p:cBhvr>
                                        <p:cTn id="10" dur="500"/>
                                        <p:tgtEl>
                                          <p:spTgt spid="122883">
                                            <p:txEl>
                                              <p:pRg st="1" end="1"/>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22883">
                                            <p:txEl>
                                              <p:pRg st="2" end="2"/>
                                            </p:txEl>
                                          </p:spTgt>
                                        </p:tgtEl>
                                        <p:attrNameLst>
                                          <p:attrName>style.visibility</p:attrName>
                                        </p:attrNameLst>
                                      </p:cBhvr>
                                      <p:to>
                                        <p:strVal val="visible"/>
                                      </p:to>
                                    </p:set>
                                    <p:animEffect transition="in" filter="randombar(vertical)">
                                      <p:cBhvr>
                                        <p:cTn id="13" dur="500"/>
                                        <p:tgtEl>
                                          <p:spTgt spid="122883">
                                            <p:txEl>
                                              <p:pRg st="2" end="2"/>
                                            </p:txEl>
                                          </p:spTgt>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22883">
                                            <p:txEl>
                                              <p:pRg st="3" end="3"/>
                                            </p:txEl>
                                          </p:spTgt>
                                        </p:tgtEl>
                                        <p:attrNameLst>
                                          <p:attrName>style.visibility</p:attrName>
                                        </p:attrNameLst>
                                      </p:cBhvr>
                                      <p:to>
                                        <p:strVal val="visible"/>
                                      </p:to>
                                    </p:set>
                                    <p:animEffect transition="in" filter="randombar(vertical)">
                                      <p:cBhvr>
                                        <p:cTn id="16" dur="500"/>
                                        <p:tgtEl>
                                          <p:spTgt spid="122883">
                                            <p:txEl>
                                              <p:pRg st="3" end="3"/>
                                            </p:txEl>
                                          </p:spTgt>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22883">
                                            <p:txEl>
                                              <p:pRg st="4" end="4"/>
                                            </p:txEl>
                                          </p:spTgt>
                                        </p:tgtEl>
                                        <p:attrNameLst>
                                          <p:attrName>style.visibility</p:attrName>
                                        </p:attrNameLst>
                                      </p:cBhvr>
                                      <p:to>
                                        <p:strVal val="visible"/>
                                      </p:to>
                                    </p:set>
                                    <p:animEffect transition="in" filter="randombar(vertical)">
                                      <p:cBhvr>
                                        <p:cTn id="19" dur="500"/>
                                        <p:tgtEl>
                                          <p:spTgt spid="122883">
                                            <p:txEl>
                                              <p:pRg st="4" end="4"/>
                                            </p:txEl>
                                          </p:spTgt>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22883">
                                            <p:txEl>
                                              <p:pRg st="5" end="5"/>
                                            </p:txEl>
                                          </p:spTgt>
                                        </p:tgtEl>
                                        <p:attrNameLst>
                                          <p:attrName>style.visibility</p:attrName>
                                        </p:attrNameLst>
                                      </p:cBhvr>
                                      <p:to>
                                        <p:strVal val="visible"/>
                                      </p:to>
                                    </p:set>
                                    <p:animEffect transition="in" filter="randombar(vertical)">
                                      <p:cBhvr>
                                        <p:cTn id="22" dur="500"/>
                                        <p:tgtEl>
                                          <p:spTgt spid="122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WBgT2JCfg+WIbiMrzlkjCqsoPojWy8N/"/>
        <p:cNvGrpSpPr/>
        <p:nvPr/>
      </p:nvGrpSpPr>
      <p:grpSpPr>
        <a:xfrm>
          <a:off x="0" y="0"/>
          <a:ext cx="0" cy="0"/>
          <a:chOff x="0" y="0"/>
          <a:chExt cx="0" cy="0"/>
        </a:xfrm>
      </p:grpSpPr>
      <p:sp>
        <p:nvSpPr>
          <p:cNvPr id="122882" name="Rectangle 2#vgvANiy/yBj/3X3vBoVVNslIoyE2NhXz/rUJzXEB1DnYSEeCeq2M8A=="/>
          <p:cNvSpPr>
            <a:spLocks noGrp="1" noChangeArrowheads="1"/>
          </p:cNvSpPr>
          <p:nvPr>
            <p:ph type="title"/>
          </p:nvPr>
        </p:nvSpPr>
        <p:spPr/>
        <p:txBody>
          <a:bodyPr/>
          <a:lstStyle/>
          <a:p>
            <a:pPr eaLnBrk="1" hangingPunct="1">
              <a:defRPr/>
            </a:pPr>
            <a:r>
              <a:rPr lang="en-US" dirty="0">
                <a:solidFill>
                  <a:schemeClr val="tx1"/>
                </a:solidFill>
                <a:effectLst/>
                <a:latin typeface="Lucida Sans" panose="020B0602030504020204" pitchFamily="34" charset="0"/>
              </a:rPr>
              <a:t>Emotional Intelligence</a:t>
            </a:r>
            <a:endParaRPr lang="en-US" dirty="0">
              <a:latin typeface="Papyrus" pitchFamily="66" charset="0"/>
            </a:endParaRPr>
          </a:p>
        </p:txBody>
      </p:sp>
      <p:sp>
        <p:nvSpPr>
          <p:cNvPr id="122883" name="Rectangle 3#vgvANiy/yBiH8r7HvtbQo+3lrY70kKlM5C5zcWA1wv4MiVycO2IDyg=="/>
          <p:cNvSpPr>
            <a:spLocks noGrp="1" noChangeArrowheads="1"/>
          </p:cNvSpPr>
          <p:nvPr>
            <p:ph idx="1"/>
          </p:nvPr>
        </p:nvSpPr>
        <p:spPr>
          <a:xfrm>
            <a:off x="1981200" y="2095176"/>
            <a:ext cx="8229600" cy="4495800"/>
          </a:xfrm>
        </p:spPr>
        <p:txBody>
          <a:bodyPr>
            <a:normAutofit/>
          </a:bodyPr>
          <a:lstStyle/>
          <a:p>
            <a:pPr eaLnBrk="1" hangingPunct="1">
              <a:lnSpc>
                <a:spcPct val="80000"/>
              </a:lnSpc>
              <a:defRPr/>
            </a:pPr>
            <a:r>
              <a:rPr lang="en-US" sz="2400" dirty="0">
                <a:latin typeface="Lucida Sans" panose="020B0602030504020204" pitchFamily="34" charset="0"/>
              </a:rPr>
              <a:t>Ways to improve EQ:</a:t>
            </a:r>
          </a:p>
          <a:p>
            <a:pPr lvl="1" eaLnBrk="1" hangingPunct="1">
              <a:lnSpc>
                <a:spcPct val="80000"/>
              </a:lnSpc>
              <a:defRPr/>
            </a:pPr>
            <a:r>
              <a:rPr lang="en-US" sz="2600" dirty="0">
                <a:latin typeface="Lucida Sans" panose="020B0602030504020204" pitchFamily="34" charset="0"/>
              </a:rPr>
              <a:t>Be Self-Aware</a:t>
            </a:r>
          </a:p>
          <a:p>
            <a:pPr lvl="1" eaLnBrk="1" hangingPunct="1">
              <a:lnSpc>
                <a:spcPct val="80000"/>
              </a:lnSpc>
              <a:defRPr/>
            </a:pPr>
            <a:r>
              <a:rPr lang="en-US" sz="2600" dirty="0">
                <a:latin typeface="Lucida Sans" panose="020B0602030504020204" pitchFamily="34" charset="0"/>
              </a:rPr>
              <a:t>Seek Evidence to Support Your Thoughts and Feelings</a:t>
            </a:r>
          </a:p>
          <a:p>
            <a:pPr lvl="1" eaLnBrk="1" hangingPunct="1">
              <a:lnSpc>
                <a:spcPct val="80000"/>
              </a:lnSpc>
              <a:defRPr/>
            </a:pPr>
            <a:r>
              <a:rPr lang="en-US" sz="2600" dirty="0">
                <a:latin typeface="Lucida Sans" panose="020B0602030504020204" pitchFamily="34" charset="0"/>
              </a:rPr>
              <a:t>Control Impulses (to react hastily)</a:t>
            </a:r>
          </a:p>
          <a:p>
            <a:pPr lvl="1" eaLnBrk="1" hangingPunct="1">
              <a:lnSpc>
                <a:spcPct val="80000"/>
              </a:lnSpc>
              <a:defRPr/>
            </a:pPr>
            <a:r>
              <a:rPr lang="en-US" sz="2600" dirty="0">
                <a:latin typeface="Lucida Sans" panose="020B0602030504020204" pitchFamily="34" charset="0"/>
              </a:rPr>
              <a:t>Delay Gratification</a:t>
            </a:r>
          </a:p>
          <a:p>
            <a:pPr lvl="1" eaLnBrk="1" hangingPunct="1">
              <a:lnSpc>
                <a:spcPct val="80000"/>
              </a:lnSpc>
              <a:defRPr/>
            </a:pPr>
            <a:r>
              <a:rPr lang="en-US" sz="2600" dirty="0">
                <a:latin typeface="Lucida Sans" panose="020B0602030504020204" pitchFamily="34" charset="0"/>
              </a:rPr>
              <a:t>Take on a Hopeful Perspective</a:t>
            </a:r>
          </a:p>
          <a:p>
            <a:pPr lvl="1" eaLnBrk="1" hangingPunct="1">
              <a:lnSpc>
                <a:spcPct val="80000"/>
              </a:lnSpc>
              <a:defRPr/>
            </a:pPr>
            <a:endParaRPr lang="en-US" sz="2000" dirty="0">
              <a:latin typeface="Papyrus" pitchFamily="66" charset="0"/>
            </a:endParaRPr>
          </a:p>
          <a:p>
            <a:pPr lvl="1" eaLnBrk="1" hangingPunct="1">
              <a:lnSpc>
                <a:spcPct val="80000"/>
              </a:lnSpc>
              <a:buFont typeface="Tahoma" charset="0"/>
              <a:buNone/>
              <a:defRPr/>
            </a:pPr>
            <a:endParaRPr lang="en-US" sz="2000" dirty="0">
              <a:latin typeface="Papyrus" pitchFamily="66" charset="0"/>
            </a:endParaRPr>
          </a:p>
          <a:p>
            <a:pPr lvl="1" eaLnBrk="1" hangingPunct="1">
              <a:lnSpc>
                <a:spcPct val="80000"/>
              </a:lnSpc>
              <a:defRPr/>
            </a:pPr>
            <a:endParaRPr lang="en-US" sz="2000" dirty="0">
              <a:latin typeface="Papyrus" pitchFamily="66" charset="0"/>
            </a:endParaRPr>
          </a:p>
        </p:txBody>
      </p:sp>
      <p:sp>
        <p:nvSpPr>
          <p:cNvPr id="2" name="Footer Placeholder 1">
            <a:extLst>
              <a:ext uri="{FF2B5EF4-FFF2-40B4-BE49-F238E27FC236}">
                <a16:creationId xmlns:a16="http://schemas.microsoft.com/office/drawing/2014/main" id="{B0543B27-DB99-F4B8-8663-1F623D08B2C8}"/>
              </a:ext>
            </a:extLst>
          </p:cNvPr>
          <p:cNvSpPr>
            <a:spLocks noGrp="1"/>
          </p:cNvSpPr>
          <p:nvPr>
            <p:ph type="ftr" sz="quarter" idx="11"/>
          </p:nvPr>
        </p:nvSpPr>
        <p:spPr/>
        <p:txBody>
          <a:bodyPr/>
          <a:lstStyle/>
          <a:p>
            <a:pPr>
              <a:defRPr/>
            </a:pPr>
            <a:r>
              <a:rPr lang="en-US"/>
              <a:t>Emotional Intelligence</a:t>
            </a:r>
            <a:endParaRPr lang="en-US" dirty="0"/>
          </a:p>
        </p:txBody>
      </p:sp>
      <p:sp>
        <p:nvSpPr>
          <p:cNvPr id="3" name="Slide Number Placeholder 2">
            <a:extLst>
              <a:ext uri="{FF2B5EF4-FFF2-40B4-BE49-F238E27FC236}">
                <a16:creationId xmlns:a16="http://schemas.microsoft.com/office/drawing/2014/main" id="{DF6B5A09-2069-6A91-93A0-9C4618C19835}"/>
              </a:ext>
            </a:extLst>
          </p:cNvPr>
          <p:cNvSpPr>
            <a:spLocks noGrp="1"/>
          </p:cNvSpPr>
          <p:nvPr>
            <p:ph type="sldNum" sz="quarter" idx="12"/>
          </p:nvPr>
        </p:nvSpPr>
        <p:spPr/>
        <p:txBody>
          <a:bodyPr/>
          <a:lstStyle/>
          <a:p>
            <a:pPr>
              <a:defRPr/>
            </a:pPr>
            <a:fld id="{FE11ACDB-2629-4C73-94F1-97F24BD628BA}" type="slidenum">
              <a:rPr lang="en-US" smtClean="0"/>
              <a:pPr>
                <a:defRPr/>
              </a:pPr>
              <a:t>12</a:t>
            </a:fld>
            <a:endParaRPr lang="en-US" dirty="0"/>
          </a:p>
        </p:txBody>
      </p:sp>
      <p:sp>
        <p:nvSpPr>
          <p:cNvPr id="4" name="Date Placeholder 3">
            <a:extLst>
              <a:ext uri="{FF2B5EF4-FFF2-40B4-BE49-F238E27FC236}">
                <a16:creationId xmlns:a16="http://schemas.microsoft.com/office/drawing/2014/main" id="{FC49B5C5-FC3F-C6B5-CAD4-27D1937F21E9}"/>
              </a:ext>
            </a:extLst>
          </p:cNvPr>
          <p:cNvSpPr>
            <a:spLocks noGrp="1"/>
          </p:cNvSpPr>
          <p:nvPr>
            <p:ph type="dt" sz="half" idx="10"/>
          </p:nvPr>
        </p:nvSpPr>
        <p:spPr/>
        <p:txBody>
          <a:bodyPr/>
          <a:lstStyle/>
          <a:p>
            <a:pPr>
              <a:defRPr/>
            </a:pPr>
            <a:fld id="{6F84DC64-B7A0-4808-9AF6-B8F8956AB1DD}" type="datetime4">
              <a:rPr lang="en-US" smtClean="0"/>
              <a:t>March 26, 2023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randombar(vertical)">
                                      <p:cBhvr>
                                        <p:cTn id="7" dur="500"/>
                                        <p:tgtEl>
                                          <p:spTgt spid="122883">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Effect transition="in" filter="randombar(vertical)">
                                      <p:cBhvr>
                                        <p:cTn id="10" dur="500"/>
                                        <p:tgtEl>
                                          <p:spTgt spid="122883">
                                            <p:txEl>
                                              <p:pRg st="1" end="1"/>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22883">
                                            <p:txEl>
                                              <p:pRg st="2" end="2"/>
                                            </p:txEl>
                                          </p:spTgt>
                                        </p:tgtEl>
                                        <p:attrNameLst>
                                          <p:attrName>style.visibility</p:attrName>
                                        </p:attrNameLst>
                                      </p:cBhvr>
                                      <p:to>
                                        <p:strVal val="visible"/>
                                      </p:to>
                                    </p:set>
                                    <p:animEffect transition="in" filter="randombar(vertical)">
                                      <p:cBhvr>
                                        <p:cTn id="13" dur="500"/>
                                        <p:tgtEl>
                                          <p:spTgt spid="122883">
                                            <p:txEl>
                                              <p:pRg st="2" end="2"/>
                                            </p:txEl>
                                          </p:spTgt>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22883">
                                            <p:txEl>
                                              <p:pRg st="3" end="3"/>
                                            </p:txEl>
                                          </p:spTgt>
                                        </p:tgtEl>
                                        <p:attrNameLst>
                                          <p:attrName>style.visibility</p:attrName>
                                        </p:attrNameLst>
                                      </p:cBhvr>
                                      <p:to>
                                        <p:strVal val="visible"/>
                                      </p:to>
                                    </p:set>
                                    <p:animEffect transition="in" filter="randombar(vertical)">
                                      <p:cBhvr>
                                        <p:cTn id="16" dur="500"/>
                                        <p:tgtEl>
                                          <p:spTgt spid="122883">
                                            <p:txEl>
                                              <p:pRg st="3" end="3"/>
                                            </p:txEl>
                                          </p:spTgt>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22883">
                                            <p:txEl>
                                              <p:pRg st="4" end="4"/>
                                            </p:txEl>
                                          </p:spTgt>
                                        </p:tgtEl>
                                        <p:attrNameLst>
                                          <p:attrName>style.visibility</p:attrName>
                                        </p:attrNameLst>
                                      </p:cBhvr>
                                      <p:to>
                                        <p:strVal val="visible"/>
                                      </p:to>
                                    </p:set>
                                    <p:animEffect transition="in" filter="randombar(vertical)">
                                      <p:cBhvr>
                                        <p:cTn id="19" dur="500"/>
                                        <p:tgtEl>
                                          <p:spTgt spid="122883">
                                            <p:txEl>
                                              <p:pRg st="4" end="4"/>
                                            </p:txEl>
                                          </p:spTgt>
                                        </p:tgtEl>
                                      </p:cBhvr>
                                    </p:animEffect>
                                  </p:childTnLst>
                                </p:cTn>
                              </p:par>
                              <p:par>
                                <p:cTn id="20" presetID="14" presetClass="entr" presetSubtype="5" fill="hold" grpId="0" nodeType="withEffect">
                                  <p:stCondLst>
                                    <p:cond delay="0"/>
                                  </p:stCondLst>
                                  <p:childTnLst>
                                    <p:set>
                                      <p:cBhvr>
                                        <p:cTn id="21" dur="1" fill="hold">
                                          <p:stCondLst>
                                            <p:cond delay="0"/>
                                          </p:stCondLst>
                                        </p:cTn>
                                        <p:tgtEl>
                                          <p:spTgt spid="122883">
                                            <p:txEl>
                                              <p:pRg st="5" end="5"/>
                                            </p:txEl>
                                          </p:spTgt>
                                        </p:tgtEl>
                                        <p:attrNameLst>
                                          <p:attrName>style.visibility</p:attrName>
                                        </p:attrNameLst>
                                      </p:cBhvr>
                                      <p:to>
                                        <p:strVal val="visible"/>
                                      </p:to>
                                    </p:set>
                                    <p:animEffect transition="in" filter="randombar(vertical)">
                                      <p:cBhvr>
                                        <p:cTn id="22" dur="500"/>
                                        <p:tgtEl>
                                          <p:spTgt spid="122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WBgT2JCfg+WIbiMrzlkjCqsoPojWy8N/"/>
        <p:cNvGrpSpPr/>
        <p:nvPr/>
      </p:nvGrpSpPr>
      <p:grpSpPr>
        <a:xfrm>
          <a:off x="0" y="0"/>
          <a:ext cx="0" cy="0"/>
          <a:chOff x="0" y="0"/>
          <a:chExt cx="0" cy="0"/>
        </a:xfrm>
      </p:grpSpPr>
      <p:pic>
        <p:nvPicPr>
          <p:cNvPr id="6" name="Content Placeholder 5#XZT4v+QbJtQGEtSd6afmZeqe24Igabw+XhqbMkKspnxKOCGHgbKuHxnZ8OrN6xZ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92077" y="2057400"/>
            <a:ext cx="3886200" cy="3886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Rectangle 4#vgvANiy/yBh6nCj83kz0mV4zUr6Jf554L/1fVunZIoty8oBu35F7Nw=="/>
          <p:cNvSpPr/>
          <p:nvPr/>
        </p:nvSpPr>
        <p:spPr>
          <a:xfrm>
            <a:off x="2411658" y="533400"/>
            <a:ext cx="7447039" cy="707886"/>
          </a:xfrm>
          <a:prstGeom prst="rect">
            <a:avLst/>
          </a:prstGeom>
          <a:noFill/>
        </p:spPr>
        <p:txBody>
          <a:bodyPr wrap="none" lIns="91440" tIns="45720" rIns="91440" bIns="45720">
            <a:spAutoFit/>
          </a:bodyPr>
          <a:lstStyle/>
          <a:p>
            <a:pPr algn="ctr"/>
            <a:r>
              <a:rPr lang="en-US" sz="4000" dirty="0">
                <a:ln w="0"/>
                <a:solidFill>
                  <a:schemeClr val="accent1"/>
                </a:solidFill>
                <a:effectLst>
                  <a:outerShdw blurRad="38100" dist="25400" dir="5400000" algn="ctr" rotWithShape="0">
                    <a:srgbClr val="6E747A">
                      <a:alpha val="43000"/>
                    </a:srgbClr>
                  </a:outerShdw>
                </a:effectLst>
              </a:rPr>
              <a:t>Save the Drama for Your Mama!</a:t>
            </a:r>
          </a:p>
        </p:txBody>
      </p:sp>
      <p:sp>
        <p:nvSpPr>
          <p:cNvPr id="2" name="Footer Placeholder 1">
            <a:extLst>
              <a:ext uri="{FF2B5EF4-FFF2-40B4-BE49-F238E27FC236}">
                <a16:creationId xmlns:a16="http://schemas.microsoft.com/office/drawing/2014/main" id="{A908906C-5AAC-E98A-2FBD-D10416189F30}"/>
              </a:ext>
            </a:extLst>
          </p:cNvPr>
          <p:cNvSpPr>
            <a:spLocks noGrp="1"/>
          </p:cNvSpPr>
          <p:nvPr>
            <p:ph type="ftr" sz="quarter" idx="11"/>
          </p:nvPr>
        </p:nvSpPr>
        <p:spPr/>
        <p:txBody>
          <a:bodyPr/>
          <a:lstStyle/>
          <a:p>
            <a:pPr>
              <a:defRPr/>
            </a:pPr>
            <a:r>
              <a:rPr lang="en-US"/>
              <a:t>Emotional Intelligence</a:t>
            </a:r>
            <a:endParaRPr lang="en-US" dirty="0"/>
          </a:p>
        </p:txBody>
      </p:sp>
      <p:sp>
        <p:nvSpPr>
          <p:cNvPr id="3" name="Slide Number Placeholder 2">
            <a:extLst>
              <a:ext uri="{FF2B5EF4-FFF2-40B4-BE49-F238E27FC236}">
                <a16:creationId xmlns:a16="http://schemas.microsoft.com/office/drawing/2014/main" id="{E98F3AD7-993F-8873-2D7C-E2A9B22D23EB}"/>
              </a:ext>
            </a:extLst>
          </p:cNvPr>
          <p:cNvSpPr>
            <a:spLocks noGrp="1"/>
          </p:cNvSpPr>
          <p:nvPr>
            <p:ph type="sldNum" sz="quarter" idx="12"/>
          </p:nvPr>
        </p:nvSpPr>
        <p:spPr/>
        <p:txBody>
          <a:bodyPr/>
          <a:lstStyle/>
          <a:p>
            <a:pPr>
              <a:defRPr/>
            </a:pPr>
            <a:fld id="{FE11ACDB-2629-4C73-94F1-97F24BD628BA}" type="slidenum">
              <a:rPr lang="en-US" smtClean="0"/>
              <a:pPr>
                <a:defRPr/>
              </a:pPr>
              <a:t>2</a:t>
            </a:fld>
            <a:endParaRPr lang="en-US" dirty="0"/>
          </a:p>
        </p:txBody>
      </p:sp>
      <p:sp>
        <p:nvSpPr>
          <p:cNvPr id="4" name="Date Placeholder 3">
            <a:extLst>
              <a:ext uri="{FF2B5EF4-FFF2-40B4-BE49-F238E27FC236}">
                <a16:creationId xmlns:a16="http://schemas.microsoft.com/office/drawing/2014/main" id="{B1D7C470-96B7-846F-A509-C64450D56CC0}"/>
              </a:ext>
            </a:extLst>
          </p:cNvPr>
          <p:cNvSpPr>
            <a:spLocks noGrp="1"/>
          </p:cNvSpPr>
          <p:nvPr>
            <p:ph type="dt" sz="half" idx="10"/>
          </p:nvPr>
        </p:nvSpPr>
        <p:spPr/>
        <p:txBody>
          <a:bodyPr/>
          <a:lstStyle/>
          <a:p>
            <a:pPr>
              <a:defRPr/>
            </a:pPr>
            <a:fld id="{67E1752F-FF1E-411E-9D3D-1FC1CEDF2DE6}" type="datetime4">
              <a:rPr lang="en-US" smtClean="0"/>
              <a:t>March 26, 2023</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WBgT2JCfg+WIbiMrzlkjCqsoPojWy8N/"/>
        <p:cNvGrpSpPr/>
        <p:nvPr/>
      </p:nvGrpSpPr>
      <p:grpSpPr>
        <a:xfrm>
          <a:off x="0" y="0"/>
          <a:ext cx="0" cy="0"/>
          <a:chOff x="0" y="0"/>
          <a:chExt cx="0" cy="0"/>
        </a:xfrm>
      </p:grpSpPr>
      <p:sp>
        <p:nvSpPr>
          <p:cNvPr id="100354" name="Rectangle 2#vgvANiy/yBj/3X3vBoVVNslIoyE2NhXz/rUJzXEB1DnYSEeCeq2M8A=="/>
          <p:cNvSpPr>
            <a:spLocks noGrp="1" noChangeArrowheads="1"/>
          </p:cNvSpPr>
          <p:nvPr>
            <p:ph type="title"/>
          </p:nvPr>
        </p:nvSpPr>
        <p:spPr/>
        <p:txBody>
          <a:bodyPr/>
          <a:lstStyle/>
          <a:p>
            <a:pPr eaLnBrk="1" hangingPunct="1">
              <a:defRPr/>
            </a:pPr>
            <a:r>
              <a:rPr lang="en-US" dirty="0">
                <a:solidFill>
                  <a:schemeClr val="tx1"/>
                </a:solidFill>
                <a:effectLst/>
                <a:latin typeface="Lucida Sans" panose="020B0602030504020204" pitchFamily="34" charset="0"/>
              </a:rPr>
              <a:t>Emotional Intelligence</a:t>
            </a:r>
            <a:endParaRPr lang="en-US" dirty="0">
              <a:solidFill>
                <a:schemeClr val="tx1"/>
              </a:solidFill>
              <a:effectLst/>
              <a:latin typeface="Lucida Sans" panose="020B0602030504020204" pitchFamily="34" charset="0"/>
              <a:ea typeface="+mn-ea"/>
              <a:cs typeface="+mn-cs"/>
            </a:endParaRPr>
          </a:p>
        </p:txBody>
      </p:sp>
      <p:sp>
        <p:nvSpPr>
          <p:cNvPr id="100355" name="Rectangle 3#vgvANiy/yBiH8r7HvtbQo+3lrY70kKlM5C5zcWA1wv4MiVycO2IDyg=="/>
          <p:cNvSpPr>
            <a:spLocks noGrp="1" noChangeArrowheads="1"/>
          </p:cNvSpPr>
          <p:nvPr>
            <p:ph idx="1"/>
          </p:nvPr>
        </p:nvSpPr>
        <p:spPr/>
        <p:txBody>
          <a:bodyPr/>
          <a:lstStyle/>
          <a:p>
            <a:pPr eaLnBrk="1" hangingPunct="1">
              <a:buFont typeface="Wingdings" panose="05000000000000000000" pitchFamily="2" charset="2"/>
              <a:buChar char="q"/>
              <a:defRPr/>
            </a:pPr>
            <a:r>
              <a:rPr lang="en-US" sz="2800" dirty="0">
                <a:latin typeface="Lucida Sans" panose="020B0602030504020204" pitchFamily="34" charset="0"/>
              </a:rPr>
              <a:t>What is “Emotional Intelligence?”</a:t>
            </a:r>
          </a:p>
          <a:p>
            <a:pPr eaLnBrk="1" hangingPunct="1">
              <a:buFont typeface="Wingdings" panose="05000000000000000000" pitchFamily="2" charset="2"/>
              <a:buChar char="q"/>
              <a:defRPr/>
            </a:pPr>
            <a:r>
              <a:rPr lang="en-US" sz="2800" dirty="0">
                <a:latin typeface="Lucida Sans" panose="020B0602030504020204" pitchFamily="34" charset="0"/>
              </a:rPr>
              <a:t>How does EI compare with IQ?</a:t>
            </a:r>
          </a:p>
          <a:p>
            <a:pPr eaLnBrk="1" hangingPunct="1">
              <a:buFont typeface="Wingdings" panose="05000000000000000000" pitchFamily="2" charset="2"/>
              <a:buChar char="q"/>
              <a:defRPr/>
            </a:pPr>
            <a:r>
              <a:rPr lang="en-US" sz="2800" dirty="0">
                <a:latin typeface="Lucida Sans" panose="020B0602030504020204" pitchFamily="34" charset="0"/>
              </a:rPr>
              <a:t>When do I use EI?</a:t>
            </a:r>
          </a:p>
          <a:p>
            <a:pPr eaLnBrk="1" hangingPunct="1">
              <a:buFont typeface="Wingdings" panose="05000000000000000000" pitchFamily="2" charset="2"/>
              <a:buChar char="q"/>
              <a:defRPr/>
            </a:pPr>
            <a:r>
              <a:rPr lang="en-US" sz="2800" dirty="0">
                <a:latin typeface="Lucida Sans" panose="020B0602030504020204" pitchFamily="34" charset="0"/>
              </a:rPr>
              <a:t>How can I improve my EI?</a:t>
            </a:r>
          </a:p>
          <a:p>
            <a:pPr eaLnBrk="1" hangingPunct="1">
              <a:buFont typeface="Wingdings" panose="05000000000000000000" pitchFamily="2" charset="2"/>
              <a:buChar char="q"/>
              <a:defRPr/>
            </a:pPr>
            <a:r>
              <a:rPr lang="en-US" sz="2800" dirty="0">
                <a:latin typeface="Lucida Sans" panose="020B0602030504020204" pitchFamily="34" charset="0"/>
              </a:rPr>
              <a:t>What can I gain by improving my EI?</a:t>
            </a:r>
          </a:p>
          <a:p>
            <a:pPr eaLnBrk="1" hangingPunct="1">
              <a:defRPr/>
            </a:pPr>
            <a:endParaRPr lang="en-US" dirty="0">
              <a:effectLst/>
            </a:endParaRPr>
          </a:p>
        </p:txBody>
      </p:sp>
      <p:sp>
        <p:nvSpPr>
          <p:cNvPr id="4" name="Cloud Callout 1#26xHjwhhL+IxmEf3iVjNHnHAt5FpHMhQqpEVC5fGZZEkJJxvIEQfPw==">
            <a:extLst>
              <a:ext uri="{FF2B5EF4-FFF2-40B4-BE49-F238E27FC236}">
                <a16:creationId xmlns:a16="http://schemas.microsoft.com/office/drawing/2014/main" id="{D4A00F1C-1AFD-4EE2-9EAF-F07555C48471}"/>
              </a:ext>
            </a:extLst>
          </p:cNvPr>
          <p:cNvSpPr/>
          <p:nvPr/>
        </p:nvSpPr>
        <p:spPr>
          <a:xfrm>
            <a:off x="6934200" y="379411"/>
            <a:ext cx="2133600" cy="1219200"/>
          </a:xfrm>
          <a:prstGeom prst="cloudCallout">
            <a:avLst>
              <a:gd name="adj1" fmla="val -61464"/>
              <a:gd name="adj2" fmla="val 71266"/>
            </a:avLst>
          </a:prstGeom>
          <a:solidFill>
            <a:schemeClr val="accent1"/>
          </a:solidFill>
          <a:ln w="381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20CF789B-E709-10B0-57B0-E63692D74619}"/>
              </a:ext>
            </a:extLst>
          </p:cNvPr>
          <p:cNvSpPr>
            <a:spLocks noGrp="1"/>
          </p:cNvSpPr>
          <p:nvPr>
            <p:ph type="ftr" sz="quarter" idx="11"/>
          </p:nvPr>
        </p:nvSpPr>
        <p:spPr/>
        <p:txBody>
          <a:bodyPr/>
          <a:lstStyle/>
          <a:p>
            <a:pPr>
              <a:defRPr/>
            </a:pPr>
            <a:r>
              <a:rPr lang="en-US"/>
              <a:t>Emotional Intelligence</a:t>
            </a:r>
            <a:endParaRPr lang="en-US" dirty="0"/>
          </a:p>
        </p:txBody>
      </p:sp>
      <p:sp>
        <p:nvSpPr>
          <p:cNvPr id="3" name="Slide Number Placeholder 2">
            <a:extLst>
              <a:ext uri="{FF2B5EF4-FFF2-40B4-BE49-F238E27FC236}">
                <a16:creationId xmlns:a16="http://schemas.microsoft.com/office/drawing/2014/main" id="{A2CDDE59-0CE6-C85A-3202-9C89E05D6E3B}"/>
              </a:ext>
            </a:extLst>
          </p:cNvPr>
          <p:cNvSpPr>
            <a:spLocks noGrp="1"/>
          </p:cNvSpPr>
          <p:nvPr>
            <p:ph type="sldNum" sz="quarter" idx="12"/>
          </p:nvPr>
        </p:nvSpPr>
        <p:spPr/>
        <p:txBody>
          <a:bodyPr/>
          <a:lstStyle/>
          <a:p>
            <a:pPr>
              <a:defRPr/>
            </a:pPr>
            <a:fld id="{FE11ACDB-2629-4C73-94F1-97F24BD628BA}" type="slidenum">
              <a:rPr lang="en-US" smtClean="0"/>
              <a:pPr>
                <a:defRPr/>
              </a:pPr>
              <a:t>3</a:t>
            </a:fld>
            <a:endParaRPr lang="en-US" dirty="0"/>
          </a:p>
        </p:txBody>
      </p:sp>
      <p:sp>
        <p:nvSpPr>
          <p:cNvPr id="5" name="Date Placeholder 4">
            <a:extLst>
              <a:ext uri="{FF2B5EF4-FFF2-40B4-BE49-F238E27FC236}">
                <a16:creationId xmlns:a16="http://schemas.microsoft.com/office/drawing/2014/main" id="{7D1FBD8F-1282-718D-7146-671C7EB7C8D7}"/>
              </a:ext>
            </a:extLst>
          </p:cNvPr>
          <p:cNvSpPr>
            <a:spLocks noGrp="1"/>
          </p:cNvSpPr>
          <p:nvPr>
            <p:ph type="dt" sz="half" idx="10"/>
          </p:nvPr>
        </p:nvSpPr>
        <p:spPr/>
        <p:txBody>
          <a:bodyPr/>
          <a:lstStyle/>
          <a:p>
            <a:pPr>
              <a:defRPr/>
            </a:pPr>
            <a:fld id="{15180D65-F022-482B-BD44-0D92FC7619C3}" type="datetime4">
              <a:rPr lang="en-US" smtClean="0"/>
              <a:t>March 26, 2023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randombar(vertical)">
                                      <p:cBhvr>
                                        <p:cTn id="7" dur="500"/>
                                        <p:tgtEl>
                                          <p:spTgt spid="10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00355">
                                            <p:txEl>
                                              <p:pRg st="1" end="1"/>
                                            </p:txEl>
                                          </p:spTgt>
                                        </p:tgtEl>
                                        <p:attrNameLst>
                                          <p:attrName>style.visibility</p:attrName>
                                        </p:attrNameLst>
                                      </p:cBhvr>
                                      <p:to>
                                        <p:strVal val="visible"/>
                                      </p:to>
                                    </p:set>
                                    <p:animEffect transition="in" filter="randombar(vertical)">
                                      <p:cBhvr>
                                        <p:cTn id="12" dur="500"/>
                                        <p:tgtEl>
                                          <p:spTgt spid="100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randombar(vertical)">
                                      <p:cBhvr>
                                        <p:cTn id="17" dur="500"/>
                                        <p:tgtEl>
                                          <p:spTgt spid="100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00355">
                                            <p:txEl>
                                              <p:pRg st="3" end="3"/>
                                            </p:txEl>
                                          </p:spTgt>
                                        </p:tgtEl>
                                        <p:attrNameLst>
                                          <p:attrName>style.visibility</p:attrName>
                                        </p:attrNameLst>
                                      </p:cBhvr>
                                      <p:to>
                                        <p:strVal val="visible"/>
                                      </p:to>
                                    </p:set>
                                    <p:animEffect transition="in" filter="randombar(vertical)">
                                      <p:cBhvr>
                                        <p:cTn id="22" dur="500"/>
                                        <p:tgtEl>
                                          <p:spTgt spid="100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100355">
                                            <p:txEl>
                                              <p:pRg st="4" end="4"/>
                                            </p:txEl>
                                          </p:spTgt>
                                        </p:tgtEl>
                                        <p:attrNameLst>
                                          <p:attrName>style.visibility</p:attrName>
                                        </p:attrNameLst>
                                      </p:cBhvr>
                                      <p:to>
                                        <p:strVal val="visible"/>
                                      </p:to>
                                    </p:set>
                                    <p:animEffect transition="in" filter="randombar(vertical)">
                                      <p:cBhvr>
                                        <p:cTn id="27" dur="500"/>
                                        <p:tgtEl>
                                          <p:spTgt spid="100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WBgT2JCfg+WIbiMrzlkjCqsoPojWy8N/"/>
        <p:cNvGrpSpPr/>
        <p:nvPr/>
      </p:nvGrpSpPr>
      <p:grpSpPr>
        <a:xfrm>
          <a:off x="0" y="0"/>
          <a:ext cx="0" cy="0"/>
          <a:chOff x="0" y="0"/>
          <a:chExt cx="0" cy="0"/>
        </a:xfrm>
      </p:grpSpPr>
      <p:sp>
        <p:nvSpPr>
          <p:cNvPr id="101378" name="Rectangle 2#vgvANiy/yBj/3X3vBoVVNslIoyE2NhXz/rUJzXEB1DnYSEeCeq2M8A=="/>
          <p:cNvSpPr>
            <a:spLocks noGrp="1" noChangeArrowheads="1"/>
          </p:cNvSpPr>
          <p:nvPr>
            <p:ph type="title"/>
          </p:nvPr>
        </p:nvSpPr>
        <p:spPr/>
        <p:txBody>
          <a:bodyPr/>
          <a:lstStyle/>
          <a:p>
            <a:pPr eaLnBrk="1" hangingPunct="1">
              <a:defRPr/>
            </a:pPr>
            <a:r>
              <a:rPr lang="en-US" dirty="0">
                <a:solidFill>
                  <a:schemeClr val="tx1"/>
                </a:solidFill>
                <a:effectLst/>
                <a:latin typeface="Lucida Sans" panose="020B0602030504020204" pitchFamily="34" charset="0"/>
              </a:rPr>
              <a:t>Emotional Intelligence</a:t>
            </a:r>
            <a:endParaRPr lang="en-US" dirty="0">
              <a:solidFill>
                <a:schemeClr val="tx1"/>
              </a:solidFill>
              <a:latin typeface="Lucida Sans" panose="020B0602030504020204" pitchFamily="34" charset="0"/>
              <a:ea typeface="+mn-ea"/>
              <a:cs typeface="+mn-cs"/>
            </a:endParaRPr>
          </a:p>
        </p:txBody>
      </p:sp>
      <p:sp>
        <p:nvSpPr>
          <p:cNvPr id="101379" name="Rectangle 3#vgvANiy/yBiH8r7HvtbQo+3lrY70kKlM5C5zcWA1wv4MiVycO2IDyg=="/>
          <p:cNvSpPr>
            <a:spLocks noGrp="1" noChangeArrowheads="1"/>
          </p:cNvSpPr>
          <p:nvPr>
            <p:ph idx="1"/>
          </p:nvPr>
        </p:nvSpPr>
        <p:spPr/>
        <p:txBody>
          <a:bodyPr/>
          <a:lstStyle/>
          <a:p>
            <a:pPr eaLnBrk="1" hangingPunct="1">
              <a:defRPr/>
            </a:pPr>
            <a:r>
              <a:rPr lang="en-US" sz="2800" dirty="0">
                <a:latin typeface="Lucida Sans" panose="020B0602030504020204" pitchFamily="34" charset="0"/>
              </a:rPr>
              <a:t>What is Emotional Intelligence?</a:t>
            </a:r>
          </a:p>
          <a:p>
            <a:pPr lvl="1" eaLnBrk="1" hangingPunct="1">
              <a:defRPr/>
            </a:pPr>
            <a:r>
              <a:rPr lang="en-US" sz="2400" dirty="0">
                <a:latin typeface="Lucida Sans" panose="020B0602030504020204" pitchFamily="34" charset="0"/>
              </a:rPr>
              <a:t>Working definition: The ability to feel the ‘right’ emotion at the ‘right’ time with the ‘right’ intensity for the ‘right’ purpose and express it in the ‘right’ way.  </a:t>
            </a:r>
          </a:p>
          <a:p>
            <a:pPr lvl="2" eaLnBrk="1" hangingPunct="1">
              <a:buFontTx/>
              <a:buNone/>
              <a:defRPr/>
            </a:pPr>
            <a:endParaRPr lang="en-US" dirty="0">
              <a:effectLst/>
              <a:latin typeface="Papyrus" pitchFamily="66" charset="0"/>
            </a:endParaRPr>
          </a:p>
        </p:txBody>
      </p:sp>
      <p:sp>
        <p:nvSpPr>
          <p:cNvPr id="2" name="Footer Placeholder 1">
            <a:extLst>
              <a:ext uri="{FF2B5EF4-FFF2-40B4-BE49-F238E27FC236}">
                <a16:creationId xmlns:a16="http://schemas.microsoft.com/office/drawing/2014/main" id="{AE794090-CFA8-57DF-013F-152D93D721AE}"/>
              </a:ext>
            </a:extLst>
          </p:cNvPr>
          <p:cNvSpPr>
            <a:spLocks noGrp="1"/>
          </p:cNvSpPr>
          <p:nvPr>
            <p:ph type="ftr" sz="quarter" idx="11"/>
          </p:nvPr>
        </p:nvSpPr>
        <p:spPr/>
        <p:txBody>
          <a:bodyPr/>
          <a:lstStyle/>
          <a:p>
            <a:pPr>
              <a:defRPr/>
            </a:pPr>
            <a:r>
              <a:rPr lang="en-US"/>
              <a:t>Emotional Intelligence</a:t>
            </a:r>
            <a:endParaRPr lang="en-US" dirty="0"/>
          </a:p>
        </p:txBody>
      </p:sp>
      <p:sp>
        <p:nvSpPr>
          <p:cNvPr id="3" name="Slide Number Placeholder 2">
            <a:extLst>
              <a:ext uri="{FF2B5EF4-FFF2-40B4-BE49-F238E27FC236}">
                <a16:creationId xmlns:a16="http://schemas.microsoft.com/office/drawing/2014/main" id="{78CE42B2-3351-550A-01B1-7144F92C86A7}"/>
              </a:ext>
            </a:extLst>
          </p:cNvPr>
          <p:cNvSpPr>
            <a:spLocks noGrp="1"/>
          </p:cNvSpPr>
          <p:nvPr>
            <p:ph type="sldNum" sz="quarter" idx="12"/>
          </p:nvPr>
        </p:nvSpPr>
        <p:spPr/>
        <p:txBody>
          <a:bodyPr/>
          <a:lstStyle/>
          <a:p>
            <a:pPr>
              <a:defRPr/>
            </a:pPr>
            <a:fld id="{FE11ACDB-2629-4C73-94F1-97F24BD628BA}" type="slidenum">
              <a:rPr lang="en-US" smtClean="0"/>
              <a:pPr>
                <a:defRPr/>
              </a:pPr>
              <a:t>4</a:t>
            </a:fld>
            <a:endParaRPr lang="en-US" dirty="0"/>
          </a:p>
        </p:txBody>
      </p:sp>
      <p:sp>
        <p:nvSpPr>
          <p:cNvPr id="4" name="Date Placeholder 3">
            <a:extLst>
              <a:ext uri="{FF2B5EF4-FFF2-40B4-BE49-F238E27FC236}">
                <a16:creationId xmlns:a16="http://schemas.microsoft.com/office/drawing/2014/main" id="{5D319B6F-5F06-ED2A-1EDB-C3E7BC811166}"/>
              </a:ext>
            </a:extLst>
          </p:cNvPr>
          <p:cNvSpPr>
            <a:spLocks noGrp="1"/>
          </p:cNvSpPr>
          <p:nvPr>
            <p:ph type="dt" sz="half" idx="10"/>
          </p:nvPr>
        </p:nvSpPr>
        <p:spPr/>
        <p:txBody>
          <a:bodyPr/>
          <a:lstStyle/>
          <a:p>
            <a:pPr>
              <a:defRPr/>
            </a:pPr>
            <a:fld id="{B9BB3E17-4352-46EA-9C7B-CEEA1C0F2E06}" type="datetime4">
              <a:rPr lang="en-US" smtClean="0"/>
              <a:t>March 26, 2023</a:t>
            </a:fld>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82741E96-99B6-0920-636E-FF001A360BC8}"/>
                  </a:ext>
                </a:extLst>
              </p14:cNvPr>
              <p14:cNvContentPartPr/>
              <p14:nvPr/>
            </p14:nvContentPartPr>
            <p14:xfrm>
              <a:off x="7721480" y="2842373"/>
              <a:ext cx="880920" cy="181080"/>
            </p14:xfrm>
          </p:contentPart>
        </mc:Choice>
        <mc:Fallback>
          <p:pic>
            <p:nvPicPr>
              <p:cNvPr id="8" name="Ink 7">
                <a:extLst>
                  <a:ext uri="{FF2B5EF4-FFF2-40B4-BE49-F238E27FC236}">
                    <a16:creationId xmlns:a16="http://schemas.microsoft.com/office/drawing/2014/main" id="{82741E96-99B6-0920-636E-FF001A360BC8}"/>
                  </a:ext>
                </a:extLst>
              </p:cNvPr>
              <p:cNvPicPr/>
              <p:nvPr/>
            </p:nvPicPr>
            <p:blipFill>
              <a:blip r:embed="rId3"/>
              <a:stretch>
                <a:fillRect/>
              </a:stretch>
            </p:blipFill>
            <p:spPr>
              <a:xfrm>
                <a:off x="7667480" y="2734373"/>
                <a:ext cx="98856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BDD03200-E080-FAF1-FA58-411C844C0E11}"/>
                  </a:ext>
                </a:extLst>
              </p14:cNvPr>
              <p14:cNvContentPartPr/>
              <p14:nvPr/>
            </p14:nvContentPartPr>
            <p14:xfrm>
              <a:off x="1473320" y="3248093"/>
              <a:ext cx="1287000" cy="54360"/>
            </p14:xfrm>
          </p:contentPart>
        </mc:Choice>
        <mc:Fallback>
          <p:pic>
            <p:nvPicPr>
              <p:cNvPr id="9" name="Ink 8">
                <a:extLst>
                  <a:ext uri="{FF2B5EF4-FFF2-40B4-BE49-F238E27FC236}">
                    <a16:creationId xmlns:a16="http://schemas.microsoft.com/office/drawing/2014/main" id="{BDD03200-E080-FAF1-FA58-411C844C0E11}"/>
                  </a:ext>
                </a:extLst>
              </p:cNvPr>
              <p:cNvPicPr/>
              <p:nvPr/>
            </p:nvPicPr>
            <p:blipFill>
              <a:blip r:embed="rId5"/>
              <a:stretch>
                <a:fillRect/>
              </a:stretch>
            </p:blipFill>
            <p:spPr>
              <a:xfrm>
                <a:off x="1419320" y="3140093"/>
                <a:ext cx="13946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0C3685A0-61A6-8467-03DB-BE6F0679172F}"/>
                  </a:ext>
                </a:extLst>
              </p14:cNvPr>
              <p14:cNvContentPartPr/>
              <p14:nvPr/>
            </p14:nvContentPartPr>
            <p14:xfrm>
              <a:off x="3793160" y="3301013"/>
              <a:ext cx="1608840" cy="50400"/>
            </p14:xfrm>
          </p:contentPart>
        </mc:Choice>
        <mc:Fallback>
          <p:pic>
            <p:nvPicPr>
              <p:cNvPr id="10" name="Ink 9">
                <a:extLst>
                  <a:ext uri="{FF2B5EF4-FFF2-40B4-BE49-F238E27FC236}">
                    <a16:creationId xmlns:a16="http://schemas.microsoft.com/office/drawing/2014/main" id="{0C3685A0-61A6-8467-03DB-BE6F0679172F}"/>
                  </a:ext>
                </a:extLst>
              </p:cNvPr>
              <p:cNvPicPr/>
              <p:nvPr/>
            </p:nvPicPr>
            <p:blipFill>
              <a:blip r:embed="rId7"/>
              <a:stretch>
                <a:fillRect/>
              </a:stretch>
            </p:blipFill>
            <p:spPr>
              <a:xfrm>
                <a:off x="3739160" y="3193013"/>
                <a:ext cx="17164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52ABC55A-0F97-3834-3F24-C033544DFBEE}"/>
                  </a:ext>
                </a:extLst>
              </p14:cNvPr>
              <p14:cNvContentPartPr/>
              <p14:nvPr/>
            </p14:nvContentPartPr>
            <p14:xfrm>
              <a:off x="6908960" y="3234413"/>
              <a:ext cx="2218320" cy="76320"/>
            </p14:xfrm>
          </p:contentPart>
        </mc:Choice>
        <mc:Fallback>
          <p:pic>
            <p:nvPicPr>
              <p:cNvPr id="11" name="Ink 10">
                <a:extLst>
                  <a:ext uri="{FF2B5EF4-FFF2-40B4-BE49-F238E27FC236}">
                    <a16:creationId xmlns:a16="http://schemas.microsoft.com/office/drawing/2014/main" id="{52ABC55A-0F97-3834-3F24-C033544DFBEE}"/>
                  </a:ext>
                </a:extLst>
              </p:cNvPr>
              <p:cNvPicPr/>
              <p:nvPr/>
            </p:nvPicPr>
            <p:blipFill>
              <a:blip r:embed="rId9"/>
              <a:stretch>
                <a:fillRect/>
              </a:stretch>
            </p:blipFill>
            <p:spPr>
              <a:xfrm>
                <a:off x="6854960" y="3126413"/>
                <a:ext cx="232596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84AAA39C-2B32-AB19-CA1A-0A3E5401EEF0}"/>
                  </a:ext>
                </a:extLst>
              </p14:cNvPr>
              <p14:cNvContentPartPr/>
              <p14:nvPr/>
            </p14:nvContentPartPr>
            <p14:xfrm>
              <a:off x="2675360" y="3623213"/>
              <a:ext cx="2151000" cy="90000"/>
            </p14:xfrm>
          </p:contentPart>
        </mc:Choice>
        <mc:Fallback>
          <p:pic>
            <p:nvPicPr>
              <p:cNvPr id="12" name="Ink 11">
                <a:extLst>
                  <a:ext uri="{FF2B5EF4-FFF2-40B4-BE49-F238E27FC236}">
                    <a16:creationId xmlns:a16="http://schemas.microsoft.com/office/drawing/2014/main" id="{84AAA39C-2B32-AB19-CA1A-0A3E5401EEF0}"/>
                  </a:ext>
                </a:extLst>
              </p:cNvPr>
              <p:cNvPicPr/>
              <p:nvPr/>
            </p:nvPicPr>
            <p:blipFill>
              <a:blip r:embed="rId11"/>
              <a:stretch>
                <a:fillRect/>
              </a:stretch>
            </p:blipFill>
            <p:spPr>
              <a:xfrm>
                <a:off x="2621360" y="3515213"/>
                <a:ext cx="225864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99483A8A-12E1-2919-1CEE-53C6D85B928E}"/>
                  </a:ext>
                </a:extLst>
              </p14:cNvPr>
              <p14:cNvContentPartPr/>
              <p14:nvPr/>
            </p14:nvContentPartPr>
            <p14:xfrm>
              <a:off x="8111000" y="3575693"/>
              <a:ext cx="851400" cy="163440"/>
            </p14:xfrm>
          </p:contentPart>
        </mc:Choice>
        <mc:Fallback>
          <p:pic>
            <p:nvPicPr>
              <p:cNvPr id="13" name="Ink 12">
                <a:extLst>
                  <a:ext uri="{FF2B5EF4-FFF2-40B4-BE49-F238E27FC236}">
                    <a16:creationId xmlns:a16="http://schemas.microsoft.com/office/drawing/2014/main" id="{99483A8A-12E1-2919-1CEE-53C6D85B928E}"/>
                  </a:ext>
                </a:extLst>
              </p:cNvPr>
              <p:cNvPicPr/>
              <p:nvPr/>
            </p:nvPicPr>
            <p:blipFill>
              <a:blip r:embed="rId13"/>
              <a:stretch>
                <a:fillRect/>
              </a:stretch>
            </p:blipFill>
            <p:spPr>
              <a:xfrm>
                <a:off x="8057000" y="3467693"/>
                <a:ext cx="95904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E60A3F9A-7D8F-7398-2891-779263BF612B}"/>
                  </a:ext>
                </a:extLst>
              </p14:cNvPr>
              <p14:cNvContentPartPr/>
              <p14:nvPr/>
            </p14:nvContentPartPr>
            <p14:xfrm>
              <a:off x="1507160" y="4030013"/>
              <a:ext cx="576000" cy="360"/>
            </p14:xfrm>
          </p:contentPart>
        </mc:Choice>
        <mc:Fallback>
          <p:pic>
            <p:nvPicPr>
              <p:cNvPr id="14" name="Ink 13">
                <a:extLst>
                  <a:ext uri="{FF2B5EF4-FFF2-40B4-BE49-F238E27FC236}">
                    <a16:creationId xmlns:a16="http://schemas.microsoft.com/office/drawing/2014/main" id="{E60A3F9A-7D8F-7398-2891-779263BF612B}"/>
                  </a:ext>
                </a:extLst>
              </p:cNvPr>
              <p:cNvPicPr/>
              <p:nvPr/>
            </p:nvPicPr>
            <p:blipFill>
              <a:blip r:embed="rId15"/>
              <a:stretch>
                <a:fillRect/>
              </a:stretch>
            </p:blipFill>
            <p:spPr>
              <a:xfrm>
                <a:off x="1453160" y="3922013"/>
                <a:ext cx="683640" cy="216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randombar(vertical)">
                                      <p:cBhvr>
                                        <p:cTn id="7" dur="500"/>
                                        <p:tgtEl>
                                          <p:spTgt spid="101379">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01379">
                                            <p:txEl>
                                              <p:pRg st="1" end="1"/>
                                            </p:txEl>
                                          </p:spTgt>
                                        </p:tgtEl>
                                        <p:attrNameLst>
                                          <p:attrName>style.visibility</p:attrName>
                                        </p:attrNameLst>
                                      </p:cBhvr>
                                      <p:to>
                                        <p:strVal val="visible"/>
                                      </p:to>
                                    </p:set>
                                    <p:animEffect transition="in" filter="randombar(vertical)">
                                      <p:cBhvr>
                                        <p:cTn id="10" dur="500"/>
                                        <p:tgtEl>
                                          <p:spTgt spid="101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WBgT2JCfg+WIbiMrzlkjCqsoPojWy8N/"/>
        <p:cNvGrpSpPr/>
        <p:nvPr/>
      </p:nvGrpSpPr>
      <p:grpSpPr>
        <a:xfrm>
          <a:off x="0" y="0"/>
          <a:ext cx="0" cy="0"/>
          <a:chOff x="0" y="0"/>
          <a:chExt cx="0" cy="0"/>
        </a:xfrm>
      </p:grpSpPr>
      <p:sp>
        <p:nvSpPr>
          <p:cNvPr id="102402" name="Rectangle 2#vgvANiy/yBj/3X3vBoVVNslIoyE2NhXz/rUJzXEB1DnYSEeCeq2M8A=="/>
          <p:cNvSpPr>
            <a:spLocks noGrp="1" noChangeArrowheads="1"/>
          </p:cNvSpPr>
          <p:nvPr>
            <p:ph type="title"/>
          </p:nvPr>
        </p:nvSpPr>
        <p:spPr/>
        <p:txBody>
          <a:bodyPr/>
          <a:lstStyle/>
          <a:p>
            <a:pPr eaLnBrk="1" hangingPunct="1">
              <a:defRPr/>
            </a:pPr>
            <a:r>
              <a:rPr lang="en-US" dirty="0">
                <a:latin typeface="Papyrus" pitchFamily="66" charset="0"/>
              </a:rPr>
              <a:t>Emotional Intelligence	</a:t>
            </a:r>
          </a:p>
        </p:txBody>
      </p:sp>
      <p:sp>
        <p:nvSpPr>
          <p:cNvPr id="102403" name="Rectangle 3#vgvANiy/yBiH8r7HvtbQo+3lrY70kKlM5C5zcWA1wv4MiVycO2IDyg=="/>
          <p:cNvSpPr>
            <a:spLocks noGrp="1" noChangeArrowheads="1"/>
          </p:cNvSpPr>
          <p:nvPr>
            <p:ph idx="1"/>
          </p:nvPr>
        </p:nvSpPr>
        <p:spPr>
          <a:xfrm>
            <a:off x="1752600" y="1600200"/>
            <a:ext cx="9752012" cy="4311022"/>
          </a:xfrm>
        </p:spPr>
        <p:txBody>
          <a:bodyPr/>
          <a:lstStyle/>
          <a:p>
            <a:pPr eaLnBrk="1" hangingPunct="1">
              <a:lnSpc>
                <a:spcPct val="90000"/>
              </a:lnSpc>
              <a:defRPr/>
            </a:pPr>
            <a:r>
              <a:rPr lang="en-US" sz="3600" dirty="0">
                <a:latin typeface="Lucida Sans" panose="020B0602030504020204" pitchFamily="34" charset="0"/>
              </a:rPr>
              <a:t>What is Emotional Intelligence?</a:t>
            </a:r>
          </a:p>
          <a:p>
            <a:pPr lvl="1" eaLnBrk="1" hangingPunct="1">
              <a:lnSpc>
                <a:spcPct val="90000"/>
              </a:lnSpc>
              <a:defRPr/>
            </a:pPr>
            <a:r>
              <a:rPr lang="en-US" sz="2400" dirty="0">
                <a:latin typeface="Lucida Sans" panose="020B0602030504020204" pitchFamily="34" charset="0"/>
              </a:rPr>
              <a:t>EI takes into consideration the context of an event, weighs the range of possible emotional responses, and selects the emotional response which best describes your own emotional state while taking into consideration how another might be impacted by your self-expression.  It is, in essence, choosing a mature, responsible, and wise emotion or set of emotions to express your inner experience. 	</a:t>
            </a:r>
          </a:p>
          <a:p>
            <a:pPr lvl="1" eaLnBrk="1" hangingPunct="1">
              <a:lnSpc>
                <a:spcPct val="90000"/>
              </a:lnSpc>
              <a:defRPr/>
            </a:pPr>
            <a:endParaRPr lang="en-US" dirty="0">
              <a:latin typeface="Papyrus" pitchFamily="66" charset="0"/>
            </a:endParaRPr>
          </a:p>
          <a:p>
            <a:pPr lvl="1" eaLnBrk="1" hangingPunct="1">
              <a:lnSpc>
                <a:spcPct val="90000"/>
              </a:lnSpc>
              <a:defRPr/>
            </a:pPr>
            <a:endParaRPr lang="en-US" dirty="0">
              <a:latin typeface="Papyrus" pitchFamily="66" charset="0"/>
            </a:endParaRPr>
          </a:p>
        </p:txBody>
      </p:sp>
      <p:sp>
        <p:nvSpPr>
          <p:cNvPr id="2" name="Footer Placeholder 1">
            <a:extLst>
              <a:ext uri="{FF2B5EF4-FFF2-40B4-BE49-F238E27FC236}">
                <a16:creationId xmlns:a16="http://schemas.microsoft.com/office/drawing/2014/main" id="{F0F97E15-0DF8-C20A-7F3D-C6136A90575D}"/>
              </a:ext>
            </a:extLst>
          </p:cNvPr>
          <p:cNvSpPr>
            <a:spLocks noGrp="1"/>
          </p:cNvSpPr>
          <p:nvPr>
            <p:ph type="ftr" sz="quarter" idx="11"/>
          </p:nvPr>
        </p:nvSpPr>
        <p:spPr/>
        <p:txBody>
          <a:bodyPr/>
          <a:lstStyle/>
          <a:p>
            <a:pPr>
              <a:defRPr/>
            </a:pPr>
            <a:r>
              <a:rPr lang="en-US"/>
              <a:t>Emotional Intelligence</a:t>
            </a:r>
            <a:endParaRPr lang="en-US" dirty="0"/>
          </a:p>
        </p:txBody>
      </p:sp>
      <p:sp>
        <p:nvSpPr>
          <p:cNvPr id="3" name="Slide Number Placeholder 2">
            <a:extLst>
              <a:ext uri="{FF2B5EF4-FFF2-40B4-BE49-F238E27FC236}">
                <a16:creationId xmlns:a16="http://schemas.microsoft.com/office/drawing/2014/main" id="{F78A3EDD-CC01-73C3-08B6-4747CC5F907F}"/>
              </a:ext>
            </a:extLst>
          </p:cNvPr>
          <p:cNvSpPr>
            <a:spLocks noGrp="1"/>
          </p:cNvSpPr>
          <p:nvPr>
            <p:ph type="sldNum" sz="quarter" idx="12"/>
          </p:nvPr>
        </p:nvSpPr>
        <p:spPr/>
        <p:txBody>
          <a:bodyPr/>
          <a:lstStyle/>
          <a:p>
            <a:pPr>
              <a:defRPr/>
            </a:pPr>
            <a:fld id="{FE11ACDB-2629-4C73-94F1-97F24BD628BA}" type="slidenum">
              <a:rPr lang="en-US" smtClean="0"/>
              <a:pPr>
                <a:defRPr/>
              </a:pPr>
              <a:t>5</a:t>
            </a:fld>
            <a:endParaRPr lang="en-US" dirty="0"/>
          </a:p>
        </p:txBody>
      </p:sp>
      <p:sp>
        <p:nvSpPr>
          <p:cNvPr id="4" name="Date Placeholder 3">
            <a:extLst>
              <a:ext uri="{FF2B5EF4-FFF2-40B4-BE49-F238E27FC236}">
                <a16:creationId xmlns:a16="http://schemas.microsoft.com/office/drawing/2014/main" id="{1115C88F-7B53-416F-BEA7-BEC6B201BED9}"/>
              </a:ext>
            </a:extLst>
          </p:cNvPr>
          <p:cNvSpPr>
            <a:spLocks noGrp="1"/>
          </p:cNvSpPr>
          <p:nvPr>
            <p:ph type="dt" sz="half" idx="10"/>
          </p:nvPr>
        </p:nvSpPr>
        <p:spPr/>
        <p:txBody>
          <a:bodyPr/>
          <a:lstStyle/>
          <a:p>
            <a:pPr>
              <a:defRPr/>
            </a:pPr>
            <a:fld id="{CFB57E9A-8456-409D-8F4C-935E908FFFB7}" type="datetime4">
              <a:rPr lang="en-US" smtClean="0"/>
              <a:t>March 26, 2023</a:t>
            </a:fld>
            <a:endParaRPr lang="en-US" dirty="0"/>
          </a:p>
        </p:txBody>
      </p:sp>
    </p:spTree>
    <p:extLst>
      <p:ext uri="{BB962C8B-B14F-4D97-AF65-F5344CB8AC3E}">
        <p14:creationId xmlns:p14="http://schemas.microsoft.com/office/powerpoint/2010/main" val="36368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WBgT2JCfg+WIbiMrzlkjCqsoPojWy8N/"/>
        <p:cNvGrpSpPr/>
        <p:nvPr/>
      </p:nvGrpSpPr>
      <p:grpSpPr>
        <a:xfrm>
          <a:off x="0" y="0"/>
          <a:ext cx="0" cy="0"/>
          <a:chOff x="0" y="0"/>
          <a:chExt cx="0" cy="0"/>
        </a:xfrm>
      </p:grpSpPr>
      <p:sp>
        <p:nvSpPr>
          <p:cNvPr id="112642" name="Rectangle 2#vgvANiy/yBj/3X3vBoVVNslIoyE2NhXz/rUJzXEB1DnYSEeCeq2M8A=="/>
          <p:cNvSpPr>
            <a:spLocks noGrp="1" noChangeArrowheads="1"/>
          </p:cNvSpPr>
          <p:nvPr>
            <p:ph type="title"/>
          </p:nvPr>
        </p:nvSpPr>
        <p:spPr/>
        <p:txBody>
          <a:bodyPr/>
          <a:lstStyle/>
          <a:p>
            <a:pPr eaLnBrk="1" hangingPunct="1">
              <a:defRPr/>
            </a:pPr>
            <a:r>
              <a:rPr lang="en-US" dirty="0">
                <a:solidFill>
                  <a:schemeClr val="tx1"/>
                </a:solidFill>
                <a:effectLst/>
                <a:latin typeface="Lucida Sans" panose="020B0602030504020204" pitchFamily="34" charset="0"/>
              </a:rPr>
              <a:t>Emotional Intelligence</a:t>
            </a:r>
            <a:r>
              <a:rPr lang="en-US" dirty="0">
                <a:latin typeface="Papyrus" pitchFamily="66" charset="0"/>
              </a:rPr>
              <a:t>	</a:t>
            </a:r>
          </a:p>
        </p:txBody>
      </p:sp>
      <p:sp>
        <p:nvSpPr>
          <p:cNvPr id="112643" name="Rectangle 3#vgvANiy/yBiH8r7HvtbQo+3lrY70kKlM5C5zcWA1wv4MiVycO2IDyg=="/>
          <p:cNvSpPr>
            <a:spLocks noGrp="1" noChangeArrowheads="1"/>
          </p:cNvSpPr>
          <p:nvPr>
            <p:ph idx="1"/>
          </p:nvPr>
        </p:nvSpPr>
        <p:spPr/>
        <p:txBody>
          <a:bodyPr/>
          <a:lstStyle/>
          <a:p>
            <a:pPr eaLnBrk="1" hangingPunct="1">
              <a:lnSpc>
                <a:spcPct val="90000"/>
              </a:lnSpc>
              <a:defRPr/>
            </a:pPr>
            <a:r>
              <a:rPr lang="en-US" sz="2800" dirty="0">
                <a:latin typeface="Lucida Sans" panose="020B0602030504020204" pitchFamily="34" charset="0"/>
              </a:rPr>
              <a:t>The Intellectual Brain</a:t>
            </a:r>
          </a:p>
          <a:p>
            <a:pPr lvl="1" eaLnBrk="1" hangingPunct="1">
              <a:lnSpc>
                <a:spcPct val="90000"/>
              </a:lnSpc>
              <a:defRPr/>
            </a:pPr>
            <a:r>
              <a:rPr lang="en-US" sz="2400" dirty="0">
                <a:latin typeface="Lucida Sans" panose="020B0602030504020204" pitchFamily="34" charset="0"/>
              </a:rPr>
              <a:t>Neocortex – responsible for thought processing</a:t>
            </a:r>
          </a:p>
          <a:p>
            <a:pPr lvl="1" eaLnBrk="1" hangingPunct="1">
              <a:lnSpc>
                <a:spcPct val="90000"/>
              </a:lnSpc>
              <a:defRPr/>
            </a:pPr>
            <a:r>
              <a:rPr lang="en-US" sz="2400" dirty="0">
                <a:latin typeface="Lucida Sans" panose="020B0602030504020204" pitchFamily="34" charset="0"/>
              </a:rPr>
              <a:t>Prefrontal cortex – responsible for emotional decision making</a:t>
            </a:r>
          </a:p>
          <a:p>
            <a:pPr eaLnBrk="1" hangingPunct="1">
              <a:lnSpc>
                <a:spcPct val="90000"/>
              </a:lnSpc>
              <a:defRPr/>
            </a:pPr>
            <a:endParaRPr lang="en-US" sz="2800" dirty="0">
              <a:latin typeface="Lucida Sans" panose="020B0602030504020204" pitchFamily="34" charset="0"/>
            </a:endParaRPr>
          </a:p>
        </p:txBody>
      </p:sp>
      <p:sp>
        <p:nvSpPr>
          <p:cNvPr id="2" name="Footer Placeholder 1">
            <a:extLst>
              <a:ext uri="{FF2B5EF4-FFF2-40B4-BE49-F238E27FC236}">
                <a16:creationId xmlns:a16="http://schemas.microsoft.com/office/drawing/2014/main" id="{A6339AC6-E918-46D6-DF2D-107D99B3F1D6}"/>
              </a:ext>
            </a:extLst>
          </p:cNvPr>
          <p:cNvSpPr>
            <a:spLocks noGrp="1"/>
          </p:cNvSpPr>
          <p:nvPr>
            <p:ph type="ftr" sz="quarter" idx="11"/>
          </p:nvPr>
        </p:nvSpPr>
        <p:spPr/>
        <p:txBody>
          <a:bodyPr/>
          <a:lstStyle/>
          <a:p>
            <a:pPr>
              <a:defRPr/>
            </a:pPr>
            <a:r>
              <a:rPr lang="en-US"/>
              <a:t>Emotional Intelligence</a:t>
            </a:r>
            <a:endParaRPr lang="en-US" dirty="0"/>
          </a:p>
        </p:txBody>
      </p:sp>
      <p:sp>
        <p:nvSpPr>
          <p:cNvPr id="3" name="Slide Number Placeholder 2">
            <a:extLst>
              <a:ext uri="{FF2B5EF4-FFF2-40B4-BE49-F238E27FC236}">
                <a16:creationId xmlns:a16="http://schemas.microsoft.com/office/drawing/2014/main" id="{9A783805-C315-833B-1458-BAF33C886B6A}"/>
              </a:ext>
            </a:extLst>
          </p:cNvPr>
          <p:cNvSpPr>
            <a:spLocks noGrp="1"/>
          </p:cNvSpPr>
          <p:nvPr>
            <p:ph type="sldNum" sz="quarter" idx="12"/>
          </p:nvPr>
        </p:nvSpPr>
        <p:spPr/>
        <p:txBody>
          <a:bodyPr/>
          <a:lstStyle/>
          <a:p>
            <a:pPr>
              <a:defRPr/>
            </a:pPr>
            <a:fld id="{FE11ACDB-2629-4C73-94F1-97F24BD628BA}" type="slidenum">
              <a:rPr lang="en-US" smtClean="0"/>
              <a:pPr>
                <a:defRPr/>
              </a:pPr>
              <a:t>6</a:t>
            </a:fld>
            <a:endParaRPr lang="en-US" dirty="0"/>
          </a:p>
        </p:txBody>
      </p:sp>
      <p:sp>
        <p:nvSpPr>
          <p:cNvPr id="4" name="Date Placeholder 3">
            <a:extLst>
              <a:ext uri="{FF2B5EF4-FFF2-40B4-BE49-F238E27FC236}">
                <a16:creationId xmlns:a16="http://schemas.microsoft.com/office/drawing/2014/main" id="{EE88EA70-DC5D-D064-B57E-AB9E06D89588}"/>
              </a:ext>
            </a:extLst>
          </p:cNvPr>
          <p:cNvSpPr>
            <a:spLocks noGrp="1"/>
          </p:cNvSpPr>
          <p:nvPr>
            <p:ph type="dt" sz="half" idx="10"/>
          </p:nvPr>
        </p:nvSpPr>
        <p:spPr/>
        <p:txBody>
          <a:bodyPr/>
          <a:lstStyle/>
          <a:p>
            <a:pPr>
              <a:defRPr/>
            </a:pPr>
            <a:fld id="{285881C5-A33E-412F-B1A8-3BCB5DC626FB}" type="datetime4">
              <a:rPr lang="en-US" smtClean="0"/>
              <a:t>March 26, 2023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randombar(vertical)">
                                      <p:cBhvr>
                                        <p:cTn id="7" dur="500"/>
                                        <p:tgtEl>
                                          <p:spTgt spid="112643">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12643">
                                            <p:txEl>
                                              <p:pRg st="1" end="1"/>
                                            </p:txEl>
                                          </p:spTgt>
                                        </p:tgtEl>
                                        <p:attrNameLst>
                                          <p:attrName>style.visibility</p:attrName>
                                        </p:attrNameLst>
                                      </p:cBhvr>
                                      <p:to>
                                        <p:strVal val="visible"/>
                                      </p:to>
                                    </p:set>
                                    <p:animEffect transition="in" filter="randombar(vertical)">
                                      <p:cBhvr>
                                        <p:cTn id="10" dur="500"/>
                                        <p:tgtEl>
                                          <p:spTgt spid="112643">
                                            <p:txEl>
                                              <p:pRg st="1" end="1"/>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12643">
                                            <p:txEl>
                                              <p:pRg st="2" end="2"/>
                                            </p:txEl>
                                          </p:spTgt>
                                        </p:tgtEl>
                                        <p:attrNameLst>
                                          <p:attrName>style.visibility</p:attrName>
                                        </p:attrNameLst>
                                      </p:cBhvr>
                                      <p:to>
                                        <p:strVal val="visible"/>
                                      </p:to>
                                    </p:set>
                                    <p:animEffect transition="in" filter="randombar(vertical)">
                                      <p:cBhvr>
                                        <p:cTn id="13" dur="500"/>
                                        <p:tgtEl>
                                          <p:spTgt spid="112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WBgT2JCfg+WIbiMrzlkjCqsoPojWy8N/"/>
        <p:cNvGrpSpPr/>
        <p:nvPr/>
      </p:nvGrpSpPr>
      <p:grpSpPr>
        <a:xfrm>
          <a:off x="0" y="0"/>
          <a:ext cx="0" cy="0"/>
          <a:chOff x="0" y="0"/>
          <a:chExt cx="0" cy="0"/>
        </a:xfrm>
      </p:grpSpPr>
      <p:sp>
        <p:nvSpPr>
          <p:cNvPr id="112642" name="Rectangle 2#vgvANiy/yBj/3X3vBoVVNslIoyE2NhXz/rUJzXEB1DnYSEeCeq2M8A=="/>
          <p:cNvSpPr>
            <a:spLocks noGrp="1" noChangeArrowheads="1"/>
          </p:cNvSpPr>
          <p:nvPr>
            <p:ph type="title"/>
          </p:nvPr>
        </p:nvSpPr>
        <p:spPr/>
        <p:txBody>
          <a:bodyPr/>
          <a:lstStyle/>
          <a:p>
            <a:pPr eaLnBrk="1" hangingPunct="1">
              <a:defRPr/>
            </a:pPr>
            <a:r>
              <a:rPr lang="en-US" dirty="0">
                <a:solidFill>
                  <a:schemeClr val="tx1"/>
                </a:solidFill>
                <a:effectLst/>
                <a:latin typeface="Lucida Sans" panose="020B0602030504020204" pitchFamily="34" charset="0"/>
              </a:rPr>
              <a:t>Emotional Intelligence</a:t>
            </a:r>
            <a:r>
              <a:rPr lang="en-US" dirty="0">
                <a:latin typeface="Papyrus" pitchFamily="66" charset="0"/>
              </a:rPr>
              <a:t>	</a:t>
            </a:r>
          </a:p>
        </p:txBody>
      </p:sp>
      <p:sp>
        <p:nvSpPr>
          <p:cNvPr id="112643" name="Rectangle 3#vgvANiy/yBiH8r7HvtbQo+3lrY70kKlM5C5zcWA1wv4MiVycO2IDyg=="/>
          <p:cNvSpPr>
            <a:spLocks noGrp="1" noChangeArrowheads="1"/>
          </p:cNvSpPr>
          <p:nvPr>
            <p:ph idx="1"/>
          </p:nvPr>
        </p:nvSpPr>
        <p:spPr/>
        <p:txBody>
          <a:bodyPr/>
          <a:lstStyle/>
          <a:p>
            <a:pPr eaLnBrk="1" hangingPunct="1">
              <a:lnSpc>
                <a:spcPct val="90000"/>
              </a:lnSpc>
              <a:defRPr/>
            </a:pPr>
            <a:r>
              <a:rPr lang="en-US" sz="2800" dirty="0">
                <a:latin typeface="Lucida Sans" panose="020B0602030504020204" pitchFamily="34" charset="0"/>
              </a:rPr>
              <a:t>The Emotional Brain</a:t>
            </a:r>
          </a:p>
          <a:p>
            <a:pPr lvl="1" eaLnBrk="1" hangingPunct="1">
              <a:lnSpc>
                <a:spcPct val="90000"/>
              </a:lnSpc>
              <a:defRPr/>
            </a:pPr>
            <a:r>
              <a:rPr lang="en-US" sz="2400" dirty="0">
                <a:latin typeface="Lucida Sans" panose="020B0602030504020204" pitchFamily="34" charset="0"/>
              </a:rPr>
              <a:t>Amygdala – stores emotional memories for future processing.</a:t>
            </a:r>
          </a:p>
          <a:p>
            <a:pPr lvl="1" eaLnBrk="1" hangingPunct="1">
              <a:lnSpc>
                <a:spcPct val="90000"/>
              </a:lnSpc>
              <a:defRPr/>
            </a:pPr>
            <a:r>
              <a:rPr lang="en-US" sz="2400" dirty="0">
                <a:latin typeface="Lucida Sans" panose="020B0602030504020204" pitchFamily="34" charset="0"/>
              </a:rPr>
              <a:t>Hippocampus – involved in the emotional memory processing of the brain</a:t>
            </a:r>
          </a:p>
          <a:p>
            <a:pPr lvl="1" eaLnBrk="1" hangingPunct="1">
              <a:lnSpc>
                <a:spcPct val="90000"/>
              </a:lnSpc>
              <a:defRPr/>
            </a:pPr>
            <a:endParaRPr lang="en-US" dirty="0">
              <a:effectLst/>
              <a:latin typeface="Lucida Sans" panose="020B0602030504020204" pitchFamily="34" charset="0"/>
              <a:ea typeface="+mn-ea"/>
              <a:cs typeface="+mn-cs"/>
            </a:endParaRPr>
          </a:p>
        </p:txBody>
      </p:sp>
      <p:sp>
        <p:nvSpPr>
          <p:cNvPr id="2" name="Footer Placeholder 1">
            <a:extLst>
              <a:ext uri="{FF2B5EF4-FFF2-40B4-BE49-F238E27FC236}">
                <a16:creationId xmlns:a16="http://schemas.microsoft.com/office/drawing/2014/main" id="{2FF15399-02BF-0316-EC51-6FAEE8A42B10}"/>
              </a:ext>
            </a:extLst>
          </p:cNvPr>
          <p:cNvSpPr>
            <a:spLocks noGrp="1"/>
          </p:cNvSpPr>
          <p:nvPr>
            <p:ph type="ftr" sz="quarter" idx="11"/>
          </p:nvPr>
        </p:nvSpPr>
        <p:spPr/>
        <p:txBody>
          <a:bodyPr/>
          <a:lstStyle/>
          <a:p>
            <a:pPr>
              <a:defRPr/>
            </a:pPr>
            <a:r>
              <a:rPr lang="en-US"/>
              <a:t>Emotional Intelligence</a:t>
            </a:r>
            <a:endParaRPr lang="en-US" dirty="0"/>
          </a:p>
        </p:txBody>
      </p:sp>
      <p:sp>
        <p:nvSpPr>
          <p:cNvPr id="3" name="Slide Number Placeholder 2">
            <a:extLst>
              <a:ext uri="{FF2B5EF4-FFF2-40B4-BE49-F238E27FC236}">
                <a16:creationId xmlns:a16="http://schemas.microsoft.com/office/drawing/2014/main" id="{AC0AFB37-AEDC-8034-4187-6863BB7E02FB}"/>
              </a:ext>
            </a:extLst>
          </p:cNvPr>
          <p:cNvSpPr>
            <a:spLocks noGrp="1"/>
          </p:cNvSpPr>
          <p:nvPr>
            <p:ph type="sldNum" sz="quarter" idx="12"/>
          </p:nvPr>
        </p:nvSpPr>
        <p:spPr/>
        <p:txBody>
          <a:bodyPr/>
          <a:lstStyle/>
          <a:p>
            <a:pPr>
              <a:defRPr/>
            </a:pPr>
            <a:fld id="{FE11ACDB-2629-4C73-94F1-97F24BD628BA}" type="slidenum">
              <a:rPr lang="en-US" smtClean="0"/>
              <a:pPr>
                <a:defRPr/>
              </a:pPr>
              <a:t>7</a:t>
            </a:fld>
            <a:endParaRPr lang="en-US" dirty="0"/>
          </a:p>
        </p:txBody>
      </p:sp>
      <p:sp>
        <p:nvSpPr>
          <p:cNvPr id="4" name="Date Placeholder 3">
            <a:extLst>
              <a:ext uri="{FF2B5EF4-FFF2-40B4-BE49-F238E27FC236}">
                <a16:creationId xmlns:a16="http://schemas.microsoft.com/office/drawing/2014/main" id="{2B8448B4-D692-5DCA-D8DC-BB2358E8A0C5}"/>
              </a:ext>
            </a:extLst>
          </p:cNvPr>
          <p:cNvSpPr>
            <a:spLocks noGrp="1"/>
          </p:cNvSpPr>
          <p:nvPr>
            <p:ph type="dt" sz="half" idx="10"/>
          </p:nvPr>
        </p:nvSpPr>
        <p:spPr/>
        <p:txBody>
          <a:bodyPr/>
          <a:lstStyle/>
          <a:p>
            <a:pPr>
              <a:defRPr/>
            </a:pPr>
            <a:fld id="{DA9E7F19-CDBA-468C-8132-A3E4F8631E16}" type="datetime4">
              <a:rPr lang="en-US" smtClean="0"/>
              <a:t>March 26, 2023</a:t>
            </a:fld>
            <a:endParaRPr lang="en-US" dirty="0"/>
          </a:p>
        </p:txBody>
      </p:sp>
    </p:spTree>
    <p:extLst>
      <p:ext uri="{BB962C8B-B14F-4D97-AF65-F5344CB8AC3E}">
        <p14:creationId xmlns:p14="http://schemas.microsoft.com/office/powerpoint/2010/main" val="239495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randombar(vertical)">
                                      <p:cBhvr>
                                        <p:cTn id="7" dur="500"/>
                                        <p:tgtEl>
                                          <p:spTgt spid="112643">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12643">
                                            <p:txEl>
                                              <p:pRg st="1" end="1"/>
                                            </p:txEl>
                                          </p:spTgt>
                                        </p:tgtEl>
                                        <p:attrNameLst>
                                          <p:attrName>style.visibility</p:attrName>
                                        </p:attrNameLst>
                                      </p:cBhvr>
                                      <p:to>
                                        <p:strVal val="visible"/>
                                      </p:to>
                                    </p:set>
                                    <p:animEffect transition="in" filter="randombar(vertical)">
                                      <p:cBhvr>
                                        <p:cTn id="10" dur="500"/>
                                        <p:tgtEl>
                                          <p:spTgt spid="112643">
                                            <p:txEl>
                                              <p:pRg st="1" end="1"/>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12643">
                                            <p:txEl>
                                              <p:pRg st="2" end="2"/>
                                            </p:txEl>
                                          </p:spTgt>
                                        </p:tgtEl>
                                        <p:attrNameLst>
                                          <p:attrName>style.visibility</p:attrName>
                                        </p:attrNameLst>
                                      </p:cBhvr>
                                      <p:to>
                                        <p:strVal val="visible"/>
                                      </p:to>
                                    </p:set>
                                    <p:animEffect transition="in" filter="randombar(vertical)">
                                      <p:cBhvr>
                                        <p:cTn id="13" dur="500"/>
                                        <p:tgtEl>
                                          <p:spTgt spid="112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WBgT2JCfg+WIbiMrzlkjCqsoPojWy8N/"/>
        <p:cNvGrpSpPr/>
        <p:nvPr/>
      </p:nvGrpSpPr>
      <p:grpSpPr>
        <a:xfrm>
          <a:off x="0" y="0"/>
          <a:ext cx="0" cy="0"/>
          <a:chOff x="0" y="0"/>
          <a:chExt cx="0" cy="0"/>
        </a:xfrm>
      </p:grpSpPr>
      <p:sp>
        <p:nvSpPr>
          <p:cNvPr id="121858" name="Rectangle 2#vgvANiy/yBj/3X3vBoVVNslIoyE2NhXz/rUJzXEB1DnYSEeCeq2M8A=="/>
          <p:cNvSpPr>
            <a:spLocks noGrp="1" noChangeArrowheads="1"/>
          </p:cNvSpPr>
          <p:nvPr>
            <p:ph type="title"/>
          </p:nvPr>
        </p:nvSpPr>
        <p:spPr/>
        <p:txBody>
          <a:bodyPr/>
          <a:lstStyle/>
          <a:p>
            <a:pPr eaLnBrk="1" hangingPunct="1">
              <a:defRPr/>
            </a:pPr>
            <a:r>
              <a:rPr lang="en-US" dirty="0">
                <a:solidFill>
                  <a:schemeClr val="tx1"/>
                </a:solidFill>
                <a:effectLst/>
                <a:latin typeface="Lucida Sans" panose="020B0602030504020204" pitchFamily="34" charset="0"/>
              </a:rPr>
              <a:t>Emotional Intelligence</a:t>
            </a:r>
            <a:endParaRPr lang="en-US" dirty="0">
              <a:latin typeface="Papyrus" pitchFamily="66" charset="0"/>
            </a:endParaRPr>
          </a:p>
        </p:txBody>
      </p:sp>
      <p:sp>
        <p:nvSpPr>
          <p:cNvPr id="121859" name="Rectangle 3#vgvANiy/yBiH8r7HvtbQo+3lrY70kKlM5C5zcWA1wv4MiVycO2IDyg=="/>
          <p:cNvSpPr>
            <a:spLocks noGrp="1" noChangeArrowheads="1"/>
          </p:cNvSpPr>
          <p:nvPr>
            <p:ph idx="1"/>
          </p:nvPr>
        </p:nvSpPr>
        <p:spPr/>
        <p:txBody>
          <a:bodyPr>
            <a:normAutofit/>
          </a:bodyPr>
          <a:lstStyle/>
          <a:p>
            <a:pPr eaLnBrk="1" hangingPunct="1">
              <a:defRPr/>
            </a:pPr>
            <a:r>
              <a:rPr lang="en-US" sz="2800" dirty="0">
                <a:latin typeface="Lucida Sans" panose="020B0602030504020204" pitchFamily="34" charset="0"/>
              </a:rPr>
              <a:t>Intelligence Quotient vs. Emotional Quotient</a:t>
            </a:r>
          </a:p>
          <a:p>
            <a:pPr lvl="1" eaLnBrk="1" hangingPunct="1">
              <a:defRPr/>
            </a:pPr>
            <a:r>
              <a:rPr lang="en-US" sz="2400" dirty="0">
                <a:latin typeface="Lucida Sans" panose="020B0602030504020204" pitchFamily="34" charset="0"/>
              </a:rPr>
              <a:t>When one has high IQ and high EQ success may be assured</a:t>
            </a:r>
          </a:p>
          <a:p>
            <a:pPr lvl="1" eaLnBrk="1" hangingPunct="1">
              <a:defRPr/>
            </a:pPr>
            <a:r>
              <a:rPr lang="en-US" sz="2400" dirty="0">
                <a:latin typeface="Lucida Sans" panose="020B0602030504020204" pitchFamily="34" charset="0"/>
              </a:rPr>
              <a:t>When one has high EQ but low IQ success probability increases</a:t>
            </a:r>
          </a:p>
          <a:p>
            <a:pPr lvl="1" eaLnBrk="1" hangingPunct="1">
              <a:defRPr/>
            </a:pPr>
            <a:r>
              <a:rPr lang="en-US" sz="2400" dirty="0">
                <a:latin typeface="Lucida Sans" panose="020B0602030504020204" pitchFamily="34" charset="0"/>
              </a:rPr>
              <a:t>When one has high IQ but low EQ success is not necessarily assured</a:t>
            </a:r>
          </a:p>
          <a:p>
            <a:pPr lvl="1" eaLnBrk="1" hangingPunct="1">
              <a:defRPr/>
            </a:pPr>
            <a:r>
              <a:rPr lang="en-US" sz="2400" dirty="0">
                <a:latin typeface="Lucida Sans" panose="020B0602030504020204" pitchFamily="34" charset="0"/>
              </a:rPr>
              <a:t>When one has low IQ and low EQ  - watch out!</a:t>
            </a:r>
          </a:p>
          <a:p>
            <a:pPr lvl="1" eaLnBrk="1" hangingPunct="1">
              <a:defRPr/>
            </a:pPr>
            <a:endParaRPr lang="en-US" sz="2400" dirty="0">
              <a:latin typeface="Papyrus" pitchFamily="66" charset="0"/>
            </a:endParaRPr>
          </a:p>
        </p:txBody>
      </p:sp>
      <p:sp>
        <p:nvSpPr>
          <p:cNvPr id="2" name="Footer Placeholder 1">
            <a:extLst>
              <a:ext uri="{FF2B5EF4-FFF2-40B4-BE49-F238E27FC236}">
                <a16:creationId xmlns:a16="http://schemas.microsoft.com/office/drawing/2014/main" id="{B0C80B1B-7FA4-2B87-E98A-BE62E537B8FE}"/>
              </a:ext>
            </a:extLst>
          </p:cNvPr>
          <p:cNvSpPr>
            <a:spLocks noGrp="1"/>
          </p:cNvSpPr>
          <p:nvPr>
            <p:ph type="ftr" sz="quarter" idx="11"/>
          </p:nvPr>
        </p:nvSpPr>
        <p:spPr/>
        <p:txBody>
          <a:bodyPr/>
          <a:lstStyle/>
          <a:p>
            <a:pPr>
              <a:defRPr/>
            </a:pPr>
            <a:r>
              <a:rPr lang="en-US"/>
              <a:t>Emotional Intelligence</a:t>
            </a:r>
            <a:endParaRPr lang="en-US" dirty="0"/>
          </a:p>
        </p:txBody>
      </p:sp>
      <p:sp>
        <p:nvSpPr>
          <p:cNvPr id="3" name="Slide Number Placeholder 2">
            <a:extLst>
              <a:ext uri="{FF2B5EF4-FFF2-40B4-BE49-F238E27FC236}">
                <a16:creationId xmlns:a16="http://schemas.microsoft.com/office/drawing/2014/main" id="{95DBA013-1180-1046-76FC-12E22C498006}"/>
              </a:ext>
            </a:extLst>
          </p:cNvPr>
          <p:cNvSpPr>
            <a:spLocks noGrp="1"/>
          </p:cNvSpPr>
          <p:nvPr>
            <p:ph type="sldNum" sz="quarter" idx="12"/>
          </p:nvPr>
        </p:nvSpPr>
        <p:spPr/>
        <p:txBody>
          <a:bodyPr/>
          <a:lstStyle/>
          <a:p>
            <a:pPr>
              <a:defRPr/>
            </a:pPr>
            <a:fld id="{FE11ACDB-2629-4C73-94F1-97F24BD628BA}" type="slidenum">
              <a:rPr lang="en-US" smtClean="0"/>
              <a:pPr>
                <a:defRPr/>
              </a:pPr>
              <a:t>8</a:t>
            </a:fld>
            <a:endParaRPr lang="en-US" dirty="0"/>
          </a:p>
        </p:txBody>
      </p:sp>
      <p:sp>
        <p:nvSpPr>
          <p:cNvPr id="4" name="Date Placeholder 3">
            <a:extLst>
              <a:ext uri="{FF2B5EF4-FFF2-40B4-BE49-F238E27FC236}">
                <a16:creationId xmlns:a16="http://schemas.microsoft.com/office/drawing/2014/main" id="{3ACE3155-97B7-F171-B0BC-AC8D75A97D7E}"/>
              </a:ext>
            </a:extLst>
          </p:cNvPr>
          <p:cNvSpPr>
            <a:spLocks noGrp="1"/>
          </p:cNvSpPr>
          <p:nvPr>
            <p:ph type="dt" sz="half" idx="10"/>
          </p:nvPr>
        </p:nvSpPr>
        <p:spPr/>
        <p:txBody>
          <a:bodyPr/>
          <a:lstStyle/>
          <a:p>
            <a:pPr>
              <a:defRPr/>
            </a:pPr>
            <a:fld id="{CC07B945-C035-4BAA-88F5-326FA79747C7}" type="datetime4">
              <a:rPr lang="en-US" smtClean="0"/>
              <a:t>March 26, 2023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randombar(vertical)">
                                      <p:cBhvr>
                                        <p:cTn id="7" dur="500"/>
                                        <p:tgtEl>
                                          <p:spTgt spid="121859">
                                            <p:txEl>
                                              <p:pRg st="0" end="0"/>
                                            </p:txEl>
                                          </p:spTgt>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121859">
                                            <p:txEl>
                                              <p:pRg st="1" end="1"/>
                                            </p:txEl>
                                          </p:spTgt>
                                        </p:tgtEl>
                                        <p:attrNameLst>
                                          <p:attrName>style.visibility</p:attrName>
                                        </p:attrNameLst>
                                      </p:cBhvr>
                                      <p:to>
                                        <p:strVal val="visible"/>
                                      </p:to>
                                    </p:set>
                                    <p:animEffect transition="in" filter="randombar(vertical)">
                                      <p:cBhvr>
                                        <p:cTn id="10" dur="500"/>
                                        <p:tgtEl>
                                          <p:spTgt spid="121859">
                                            <p:txEl>
                                              <p:pRg st="1" end="1"/>
                                            </p:txEl>
                                          </p:spTgt>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121859">
                                            <p:txEl>
                                              <p:pRg st="2" end="2"/>
                                            </p:txEl>
                                          </p:spTgt>
                                        </p:tgtEl>
                                        <p:attrNameLst>
                                          <p:attrName>style.visibility</p:attrName>
                                        </p:attrNameLst>
                                      </p:cBhvr>
                                      <p:to>
                                        <p:strVal val="visible"/>
                                      </p:to>
                                    </p:set>
                                    <p:animEffect transition="in" filter="randombar(vertical)">
                                      <p:cBhvr>
                                        <p:cTn id="13" dur="500"/>
                                        <p:tgtEl>
                                          <p:spTgt spid="121859">
                                            <p:txEl>
                                              <p:pRg st="2" end="2"/>
                                            </p:txEl>
                                          </p:spTgt>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121859">
                                            <p:txEl>
                                              <p:pRg st="3" end="3"/>
                                            </p:txEl>
                                          </p:spTgt>
                                        </p:tgtEl>
                                        <p:attrNameLst>
                                          <p:attrName>style.visibility</p:attrName>
                                        </p:attrNameLst>
                                      </p:cBhvr>
                                      <p:to>
                                        <p:strVal val="visible"/>
                                      </p:to>
                                    </p:set>
                                    <p:animEffect transition="in" filter="randombar(vertical)">
                                      <p:cBhvr>
                                        <p:cTn id="16" dur="500"/>
                                        <p:tgtEl>
                                          <p:spTgt spid="121859">
                                            <p:txEl>
                                              <p:pRg st="3" end="3"/>
                                            </p:txEl>
                                          </p:spTgt>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121859">
                                            <p:txEl>
                                              <p:pRg st="4" end="4"/>
                                            </p:txEl>
                                          </p:spTgt>
                                        </p:tgtEl>
                                        <p:attrNameLst>
                                          <p:attrName>style.visibility</p:attrName>
                                        </p:attrNameLst>
                                      </p:cBhvr>
                                      <p:to>
                                        <p:strVal val="visible"/>
                                      </p:to>
                                    </p:set>
                                    <p:animEffect transition="in" filter="randombar(vertical)">
                                      <p:cBhvr>
                                        <p:cTn id="19" dur="500"/>
                                        <p:tgtEl>
                                          <p:spTgt spid="121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WBgT2JCfg+WIbiMrzlkjCqsoPojWy8N/"/>
        <p:cNvGrpSpPr/>
        <p:nvPr/>
      </p:nvGrpSpPr>
      <p:grpSpPr>
        <a:xfrm>
          <a:off x="0" y="0"/>
          <a:ext cx="0" cy="0"/>
          <a:chOff x="0" y="0"/>
          <a:chExt cx="0" cy="0"/>
        </a:xfrm>
      </p:grpSpPr>
      <p:sp>
        <p:nvSpPr>
          <p:cNvPr id="129026" name="Rectangle 2#vgvANiy/yBj/3X3vBoVVNslIoyE2NhXz/rUJzXEB1DnYSEeCeq2M8A=="/>
          <p:cNvSpPr>
            <a:spLocks noGrp="1" noChangeArrowheads="1"/>
          </p:cNvSpPr>
          <p:nvPr>
            <p:ph type="title"/>
          </p:nvPr>
        </p:nvSpPr>
        <p:spPr/>
        <p:txBody>
          <a:bodyPr/>
          <a:lstStyle/>
          <a:p>
            <a:pPr eaLnBrk="1" hangingPunct="1">
              <a:defRPr/>
            </a:pPr>
            <a:r>
              <a:rPr lang="en-US" dirty="0">
                <a:solidFill>
                  <a:schemeClr val="tx1"/>
                </a:solidFill>
                <a:effectLst/>
                <a:latin typeface="Lucida Sans" panose="020B0602030504020204" pitchFamily="34" charset="0"/>
              </a:rPr>
              <a:t>Emotional Intelligence</a:t>
            </a:r>
            <a:endParaRPr lang="en-US" dirty="0">
              <a:latin typeface="Papyrus" pitchFamily="66" charset="0"/>
            </a:endParaRPr>
          </a:p>
        </p:txBody>
      </p:sp>
      <p:graphicFrame>
        <p:nvGraphicFramePr>
          <p:cNvPr id="2" name="Content Placeholder 1#XZT4v+QbJtQGEtSd6afmZaXOT9D9DkmMOMPAnSvHT2UHGCDa6tqhNJIBeej46SWM"/>
          <p:cNvGraphicFramePr>
            <a:graphicFrameLocks noGrp="1"/>
          </p:cNvGraphicFramePr>
          <p:nvPr>
            <p:ph idx="1"/>
            <p:extLst>
              <p:ext uri="{D42A27DB-BD31-4B8C-83A1-F6EECF244321}">
                <p14:modId xmlns:p14="http://schemas.microsoft.com/office/powerpoint/2010/main" val="2264857452"/>
              </p:ext>
            </p:extLst>
          </p:nvPr>
        </p:nvGraphicFramePr>
        <p:xfrm>
          <a:off x="2057400" y="1828800"/>
          <a:ext cx="65913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80A5BF1-1563-723E-B9D8-E5BAC1D1B049}"/>
              </a:ext>
            </a:extLst>
          </p:cNvPr>
          <p:cNvSpPr>
            <a:spLocks noGrp="1"/>
          </p:cNvSpPr>
          <p:nvPr>
            <p:ph type="ftr" sz="quarter" idx="11"/>
          </p:nvPr>
        </p:nvSpPr>
        <p:spPr/>
        <p:txBody>
          <a:bodyPr/>
          <a:lstStyle/>
          <a:p>
            <a:pPr>
              <a:defRPr/>
            </a:pPr>
            <a:r>
              <a:rPr lang="en-US"/>
              <a:t>Emotional Intelligence</a:t>
            </a:r>
            <a:endParaRPr lang="en-US" dirty="0"/>
          </a:p>
        </p:txBody>
      </p:sp>
      <p:sp>
        <p:nvSpPr>
          <p:cNvPr id="4" name="Slide Number Placeholder 3">
            <a:extLst>
              <a:ext uri="{FF2B5EF4-FFF2-40B4-BE49-F238E27FC236}">
                <a16:creationId xmlns:a16="http://schemas.microsoft.com/office/drawing/2014/main" id="{62ED7F2A-7925-F4E9-32BD-F99E2EBA48BA}"/>
              </a:ext>
            </a:extLst>
          </p:cNvPr>
          <p:cNvSpPr>
            <a:spLocks noGrp="1"/>
          </p:cNvSpPr>
          <p:nvPr>
            <p:ph type="sldNum" sz="quarter" idx="12"/>
          </p:nvPr>
        </p:nvSpPr>
        <p:spPr/>
        <p:txBody>
          <a:bodyPr/>
          <a:lstStyle/>
          <a:p>
            <a:pPr>
              <a:defRPr/>
            </a:pPr>
            <a:fld id="{FE11ACDB-2629-4C73-94F1-97F24BD628BA}" type="slidenum">
              <a:rPr lang="en-US" smtClean="0"/>
              <a:pPr>
                <a:defRPr/>
              </a:pPr>
              <a:t>9</a:t>
            </a:fld>
            <a:endParaRPr lang="en-US" dirty="0"/>
          </a:p>
        </p:txBody>
      </p:sp>
      <p:sp>
        <p:nvSpPr>
          <p:cNvPr id="5" name="Date Placeholder 4">
            <a:extLst>
              <a:ext uri="{FF2B5EF4-FFF2-40B4-BE49-F238E27FC236}">
                <a16:creationId xmlns:a16="http://schemas.microsoft.com/office/drawing/2014/main" id="{9B39BCAD-F83F-7B13-A576-1F88C61FEAC6}"/>
              </a:ext>
            </a:extLst>
          </p:cNvPr>
          <p:cNvSpPr>
            <a:spLocks noGrp="1"/>
          </p:cNvSpPr>
          <p:nvPr>
            <p:ph type="dt" sz="half" idx="10"/>
          </p:nvPr>
        </p:nvSpPr>
        <p:spPr/>
        <p:txBody>
          <a:bodyPr/>
          <a:lstStyle/>
          <a:p>
            <a:pPr>
              <a:defRPr/>
            </a:pPr>
            <a:fld id="{A5BD2632-3601-44F5-B11B-ED39B661F7F0}" type="datetime4">
              <a:rPr lang="en-US" smtClean="0"/>
              <a:t>March 26, 2023</a:t>
            </a:fld>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enna xmlns="http://customxml.org">
  <kers>saD1M8p17bFtlNJHrDTzVXohhOUWDGJrPmQaaoSdKSI=</kers>
  <massa>3/26/2023 2:38:13 AM</massa>
  <hamilton>true</hamilton>
</senna>
</file>

<file path=customXml/itemProps1.xml><?xml version="1.0" encoding="utf-8"?>
<ds:datastoreItem xmlns:ds="http://schemas.openxmlformats.org/officeDocument/2006/customXml" ds:itemID="{2D7884AA-5CC2-494D-AC14-6A22DAFCE34A}">
  <ds:schemaRefs>
    <ds:schemaRef ds:uri="http://customxml.org"/>
  </ds:schemaRefs>
</ds:datastoreItem>
</file>

<file path=docProps/app.xml><?xml version="1.0" encoding="utf-8"?>
<Properties xmlns="http://schemas.openxmlformats.org/officeDocument/2006/extended-properties" xmlns:vt="http://schemas.openxmlformats.org/officeDocument/2006/docPropsVTypes">
  <Template>Facet</Template>
  <TotalTime>16</TotalTime>
  <Words>420</Words>
  <Application>Microsoft Office PowerPoint</Application>
  <PresentationFormat>Widescreen</PresentationFormat>
  <Paragraphs>90</Paragraphs>
  <Slides>12</Slides>
  <Notes>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Lucida Sans</vt:lpstr>
      <vt:lpstr>Papyrus</vt:lpstr>
      <vt:lpstr>Tahoma</vt:lpstr>
      <vt:lpstr>Trebuchet MS</vt:lpstr>
      <vt:lpstr>Wingdings</vt:lpstr>
      <vt:lpstr>Wingdings 3</vt:lpstr>
      <vt:lpstr>Facet</vt:lpstr>
      <vt:lpstr>Emotional Intelligence</vt:lpstr>
      <vt:lpstr>PowerPoint Presentation</vt:lpstr>
      <vt:lpstr>Emotional Intelligence</vt:lpstr>
      <vt:lpstr>Emotional Intelligence</vt:lpstr>
      <vt:lpstr>Emotional Intelligence </vt:lpstr>
      <vt:lpstr>Emotional Intelligence </vt:lpstr>
      <vt:lpstr>Emotional Intelligence </vt:lpstr>
      <vt:lpstr>Emotional Intelligence</vt:lpstr>
      <vt:lpstr>Emotional Intelligence</vt:lpstr>
      <vt:lpstr>Emotional Intelligence</vt:lpstr>
      <vt:lpstr>Emotional Intelligence</vt:lpstr>
      <vt:lpstr>Emotional Intelligence</vt:lpstr>
    </vt:vector>
  </TitlesOfParts>
  <Company>Malone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Intelligence</dc:title>
  <dc:creator/>
  <cp:lastModifiedBy>' Simran</cp:lastModifiedBy>
  <cp:revision>148</cp:revision>
  <dcterms:created xsi:type="dcterms:W3CDTF">2010-02-08T17:43:38Z</dcterms:created>
  <dcterms:modified xsi:type="dcterms:W3CDTF">2023-03-26T07:57:09Z</dcterms:modified>
</cp:coreProperties>
</file>