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7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26" autoAdjust="0"/>
  </p:normalViewPr>
  <p:slideViewPr>
    <p:cSldViewPr>
      <p:cViewPr>
        <p:scale>
          <a:sx n="75" d="100"/>
          <a:sy n="75" d="100"/>
        </p:scale>
        <p:origin x="-181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1E80A9-9229-478C-AE04-57C1159B5392}" type="datetimeFigureOut">
              <a:rPr lang="en-US" smtClean="0"/>
              <a:t>7/17/2022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3A96C8B-74EE-4B6B-966A-6E816BD622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57158" y="1428736"/>
            <a:ext cx="7242048" cy="3286148"/>
          </a:xfrm>
        </p:spPr>
        <p:txBody>
          <a:bodyPr/>
          <a:lstStyle/>
          <a:p>
            <a:pPr algn="ctr"/>
            <a:r>
              <a:rPr lang="en-IN" b="0" dirty="0" smtClean="0">
                <a:latin typeface="Arial Black" pitchFamily="34" charset="0"/>
              </a:rPr>
              <a:t>Yoga is the journey of the self, through the self, to the self</a:t>
            </a:r>
            <a:br>
              <a:rPr lang="en-IN" b="0" dirty="0" smtClean="0">
                <a:latin typeface="Arial Black" pitchFamily="34" charset="0"/>
              </a:rPr>
            </a:br>
            <a:r>
              <a:rPr lang="en-IN" b="0" dirty="0" smtClean="0">
                <a:latin typeface="Arial Black" pitchFamily="34" charset="0"/>
              </a:rPr>
              <a:t> </a:t>
            </a:r>
            <a:r>
              <a:rPr lang="en-IN" b="0" dirty="0" smtClean="0">
                <a:latin typeface="Arial Black" pitchFamily="34" charset="0"/>
              </a:rPr>
              <a:t>              </a:t>
            </a:r>
            <a:r>
              <a:rPr lang="en-IN" b="0" dirty="0" smtClean="0">
                <a:latin typeface="+mn-lt"/>
              </a:rPr>
              <a:t>the </a:t>
            </a:r>
            <a:r>
              <a:rPr lang="en-IN" b="0" dirty="0" err="1" smtClean="0">
                <a:latin typeface="+mn-lt"/>
              </a:rPr>
              <a:t>bhagavad</a:t>
            </a:r>
            <a:r>
              <a:rPr lang="en-IN" b="0" dirty="0" smtClean="0">
                <a:latin typeface="+mn-lt"/>
              </a:rPr>
              <a:t> </a:t>
            </a:r>
            <a:r>
              <a:rPr lang="en-IN" b="0" dirty="0" err="1" smtClean="0">
                <a:latin typeface="+mn-lt"/>
              </a:rPr>
              <a:t>gita</a:t>
            </a:r>
            <a:endParaRPr lang="en-IN" b="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For online yoga </a:t>
            </a:r>
            <a:r>
              <a:rPr lang="en-IN" dirty="0" smtClean="0"/>
              <a:t>sessions:</a:t>
            </a:r>
          </a:p>
          <a:p>
            <a:pPr>
              <a:buNone/>
            </a:pPr>
            <a:r>
              <a:rPr lang="en-IN" dirty="0" smtClean="0"/>
              <a:t>Join us at gethealthyWithYoga.com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more info:</a:t>
            </a:r>
          </a:p>
          <a:p>
            <a:pPr>
              <a:buNone/>
            </a:pPr>
            <a:r>
              <a:rPr lang="en-IN" dirty="0" smtClean="0"/>
              <a:t>Call or text @ 777-888-9999</a:t>
            </a:r>
          </a:p>
          <a:p>
            <a:pPr>
              <a:buNone/>
            </a:pPr>
            <a:r>
              <a:rPr lang="en-IN" dirty="0" smtClean="0"/>
              <a:t>Email id – gethealthy123@gmail.com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yoga AND MEDITATION?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YOGA: </a:t>
            </a:r>
            <a:r>
              <a:rPr lang="en-IN" dirty="0" smtClean="0"/>
              <a:t>A spiritual discipline based on extremely subtle science which focuses on bringing harmony between mind and body. It is an art and science of healthy living.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dirty="0" smtClean="0"/>
              <a:t>It is the union of individual self and universal consciousness.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MEDITATION: </a:t>
            </a:r>
            <a:r>
              <a:rPr lang="en-IN" dirty="0" smtClean="0"/>
              <a:t>A type of mind-body complementary medicine that produces a deep state of relaxation and a tranquil mind.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Mental exercise involving relaxation, focus and awareness.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and origin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Originated in Northern </a:t>
            </a:r>
            <a:r>
              <a:rPr lang="en-IN" dirty="0" smtClean="0"/>
              <a:t>I</a:t>
            </a:r>
            <a:r>
              <a:rPr lang="en-IN" dirty="0" smtClean="0"/>
              <a:t>ndia over 5000 years ago</a:t>
            </a:r>
          </a:p>
          <a:p>
            <a:r>
              <a:rPr lang="en-IN" dirty="0" smtClean="0"/>
              <a:t>Yoga come from </a:t>
            </a:r>
            <a:r>
              <a:rPr lang="en-IN" dirty="0" err="1" smtClean="0"/>
              <a:t>sanskrit</a:t>
            </a:r>
            <a:r>
              <a:rPr lang="en-IN" dirty="0" smtClean="0"/>
              <a:t> word “</a:t>
            </a:r>
            <a:r>
              <a:rPr lang="en-IN" dirty="0" err="1" smtClean="0"/>
              <a:t>yuj</a:t>
            </a:r>
            <a:r>
              <a:rPr lang="en-IN" dirty="0" smtClean="0"/>
              <a:t>” which to join.</a:t>
            </a:r>
          </a:p>
          <a:p>
            <a:r>
              <a:rPr lang="en-IN" dirty="0" smtClean="0"/>
              <a:t>Father of Yoga: Maharishi </a:t>
            </a:r>
            <a:r>
              <a:rPr lang="en-IN" dirty="0" err="1" smtClean="0"/>
              <a:t>Patanjali</a:t>
            </a:r>
            <a:endParaRPr lang="en-IN" dirty="0" smtClean="0"/>
          </a:p>
          <a:p>
            <a:r>
              <a:rPr lang="en-IN" dirty="0" smtClean="0"/>
              <a:t>International Yoga day: 21 June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YOGA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Attainment of perfect equilibrium and harmony.</a:t>
            </a:r>
          </a:p>
          <a:p>
            <a:r>
              <a:rPr lang="en-IN" dirty="0" smtClean="0"/>
              <a:t>Increases self-awareness and enhances personal power.</a:t>
            </a:r>
          </a:p>
          <a:p>
            <a:r>
              <a:rPr lang="en-IN" dirty="0" smtClean="0"/>
              <a:t>Removes negative blocks from mind.</a:t>
            </a:r>
          </a:p>
          <a:p>
            <a:r>
              <a:rPr lang="en-IN" dirty="0" smtClean="0"/>
              <a:t>Helps in attention, focus and concentration.</a:t>
            </a:r>
          </a:p>
          <a:p>
            <a:r>
              <a:rPr lang="en-IN" dirty="0" smtClean="0"/>
              <a:t>Reduces stress and tension in physical body by activating the nervous system.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yoga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Increases Confidence (very important thing for managers and leaders)</a:t>
            </a:r>
          </a:p>
          <a:p>
            <a:r>
              <a:rPr lang="en-IN" dirty="0" smtClean="0"/>
              <a:t>Improves Focus and flexibility</a:t>
            </a:r>
          </a:p>
          <a:p>
            <a:r>
              <a:rPr lang="en-IN" dirty="0" smtClean="0"/>
              <a:t>Helps us to relate with people</a:t>
            </a:r>
          </a:p>
          <a:p>
            <a:r>
              <a:rPr lang="en-IN" dirty="0" smtClean="0"/>
              <a:t>Becoming a good leader</a:t>
            </a:r>
          </a:p>
          <a:p>
            <a:r>
              <a:rPr lang="en-IN" dirty="0" smtClean="0"/>
              <a:t>Keeps you fit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MEDITATION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Improves concentration and memory</a:t>
            </a:r>
          </a:p>
          <a:p>
            <a:r>
              <a:rPr lang="en-IN" dirty="0" smtClean="0"/>
              <a:t>Relax against stress</a:t>
            </a:r>
          </a:p>
          <a:p>
            <a:r>
              <a:rPr lang="en-IN" dirty="0" smtClean="0"/>
              <a:t>Strengthens the immune System.</a:t>
            </a:r>
          </a:p>
          <a:p>
            <a:r>
              <a:rPr lang="en-IN" dirty="0" smtClean="0"/>
              <a:t>Lowers distraction</a:t>
            </a:r>
          </a:p>
          <a:p>
            <a:r>
              <a:rPr lang="en-IN" dirty="0" smtClean="0"/>
              <a:t>Easy to grasp things</a:t>
            </a:r>
          </a:p>
          <a:p>
            <a:r>
              <a:rPr lang="en-IN" dirty="0" smtClean="0"/>
              <a:t>Helps to be more creative</a:t>
            </a:r>
          </a:p>
          <a:p>
            <a:r>
              <a:rPr lang="en-IN" dirty="0" smtClean="0"/>
              <a:t>Helps to be more tolerant and sensitive</a:t>
            </a:r>
          </a:p>
          <a:p>
            <a:r>
              <a:rPr lang="en-IN" dirty="0" smtClean="0"/>
              <a:t>Helps to control your anger </a:t>
            </a:r>
          </a:p>
          <a:p>
            <a:r>
              <a:rPr lang="en-IN" dirty="0" smtClean="0"/>
              <a:t>Energizes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</a:t>
            </a:r>
            <a:r>
              <a:rPr lang="en-IN" dirty="0" err="1" smtClean="0"/>
              <a:t>reserch</a:t>
            </a:r>
            <a:r>
              <a:rPr lang="en-IN" dirty="0" smtClean="0"/>
              <a:t> info: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300 million yoga practitioners in world.</a:t>
            </a:r>
            <a:r>
              <a:rPr lang="en-IN" sz="2400" i="1" dirty="0" smtClean="0"/>
              <a:t>(thegoodbody.com)</a:t>
            </a:r>
          </a:p>
          <a:p>
            <a:r>
              <a:rPr lang="en-IN" dirty="0" smtClean="0"/>
              <a:t>According to yoga Benefit Statistics, half of US population uses yoga and meditation to reduce stress.</a:t>
            </a:r>
          </a:p>
          <a:p>
            <a:r>
              <a:rPr lang="en-IN" dirty="0" smtClean="0"/>
              <a:t>A 2017 meta analysis of 23 inventions concluded that yoga can now be considered as an effective alternative treatment for Major depressive disorder(MDD). </a:t>
            </a:r>
            <a:r>
              <a:rPr lang="en-IN" sz="2400" i="1" dirty="0" smtClean="0"/>
              <a:t>(healthline.com)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Statistics showing use of yoga to heal injury: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9162" y="2066131"/>
            <a:ext cx="6315075" cy="39338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Yoga have great benefits for both our physical as well as mental health and for every person no matter what job he/she do or the age group of the person.</a:t>
            </a:r>
          </a:p>
          <a:p>
            <a:r>
              <a:rPr lang="en-IN" dirty="0" smtClean="0"/>
              <a:t>It increases the productivity of work and helps to build various qualities.</a:t>
            </a:r>
          </a:p>
          <a:p>
            <a:r>
              <a:rPr lang="en-IN" dirty="0" smtClean="0"/>
              <a:t>We should do yoga and meditation in order to be physically fit and mentally fresh.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164</TotalTime>
  <Words>397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Yoga is the journey of the self, through the self, to the self                the bhagavad gita</vt:lpstr>
      <vt:lpstr>What is yoga AND MEDITATION?</vt:lpstr>
      <vt:lpstr>History and origin</vt:lpstr>
      <vt:lpstr>IMPORTANCE OF YOGA</vt:lpstr>
      <vt:lpstr>Benefits of yoga</vt:lpstr>
      <vt:lpstr>Benefits of MEDITATION</vt:lpstr>
      <vt:lpstr>Some reserch info:</vt:lpstr>
      <vt:lpstr>Statistics showing use of yoga to heal injury:</vt:lpstr>
      <vt:lpstr>CONCLUSION</vt:lpstr>
      <vt:lpstr>Contact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ss</cp:lastModifiedBy>
  <cp:revision>17</cp:revision>
  <dcterms:created xsi:type="dcterms:W3CDTF">2022-07-17T10:14:05Z</dcterms:created>
  <dcterms:modified xsi:type="dcterms:W3CDTF">2022-07-17T12:58:54Z</dcterms:modified>
</cp:coreProperties>
</file>