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7"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8F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1170D0-CDEB-BBA1-00FE-B9793680FB25}" v="18" dt="2022-07-21T05:09:37.376"/>
    <p1510:client id="{58A17C21-FF96-42AD-BAFA-7D447B444F32}" v="1713" dt="2022-07-21T05:18:30.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Simran" userId="S::s249@mylangara.ca::c4b2262c-8511-4ef0-ae1c-d3f95e8c55b0" providerId="AD" clId="Web-{551170D0-CDEB-BBA1-00FE-B9793680FB25}"/>
    <pc:docChg chg="modSld">
      <pc:chgData name="' Simran" userId="S::s249@mylangara.ca::c4b2262c-8511-4ef0-ae1c-d3f95e8c55b0" providerId="AD" clId="Web-{551170D0-CDEB-BBA1-00FE-B9793680FB25}" dt="2022-07-21T05:09:35.516" v="16" actId="20577"/>
      <pc:docMkLst>
        <pc:docMk/>
      </pc:docMkLst>
      <pc:sldChg chg="modSp">
        <pc:chgData name="' Simran" userId="S::s249@mylangara.ca::c4b2262c-8511-4ef0-ae1c-d3f95e8c55b0" providerId="AD" clId="Web-{551170D0-CDEB-BBA1-00FE-B9793680FB25}" dt="2022-07-21T05:09:35.516" v="16" actId="20577"/>
        <pc:sldMkLst>
          <pc:docMk/>
          <pc:sldMk cId="481969258" sldId="261"/>
        </pc:sldMkLst>
        <pc:spChg chg="mod">
          <ac:chgData name="' Simran" userId="S::s249@mylangara.ca::c4b2262c-8511-4ef0-ae1c-d3f95e8c55b0" providerId="AD" clId="Web-{551170D0-CDEB-BBA1-00FE-B9793680FB25}" dt="2022-07-21T05:09:35.516" v="16" actId="20577"/>
          <ac:spMkLst>
            <pc:docMk/>
            <pc:sldMk cId="481969258" sldId="261"/>
            <ac:spMk id="2" creationId="{4F254FE4-46BE-6499-2F8E-A8F048C0C235}"/>
          </ac:spMkLst>
        </pc:spChg>
      </pc:sldChg>
    </pc:docChg>
  </pc:docChgLst>
  <pc:docChgLst>
    <pc:chgData name="' Simran" userId="S::s249@mylangara.ca::c4b2262c-8511-4ef0-ae1c-d3f95e8c55b0" providerId="AD" clId="Web-{58A17C21-FF96-42AD-BAFA-7D447B444F32}"/>
    <pc:docChg chg="addSld delSld modSld addMainMaster delMainMaster">
      <pc:chgData name="' Simran" userId="S::s249@mylangara.ca::c4b2262c-8511-4ef0-ae1c-d3f95e8c55b0" providerId="AD" clId="Web-{58A17C21-FF96-42AD-BAFA-7D447B444F32}" dt="2022-07-21T05:18:38.665" v="1787"/>
      <pc:docMkLst>
        <pc:docMk/>
      </pc:docMkLst>
      <pc:sldChg chg="addSp delSp modSp del mod setBg modClrScheme delDesignElem chgLayout">
        <pc:chgData name="' Simran" userId="S::s249@mylangara.ca::c4b2262c-8511-4ef0-ae1c-d3f95e8c55b0" providerId="AD" clId="Web-{58A17C21-FF96-42AD-BAFA-7D447B444F32}" dt="2022-07-21T01:16:34.474" v="11"/>
        <pc:sldMkLst>
          <pc:docMk/>
          <pc:sldMk cId="109857222" sldId="256"/>
        </pc:sldMkLst>
        <pc:spChg chg="mod ord">
          <ac:chgData name="' Simran" userId="S::s249@mylangara.ca::c4b2262c-8511-4ef0-ae1c-d3f95e8c55b0" providerId="AD" clId="Web-{58A17C21-FF96-42AD-BAFA-7D447B444F32}" dt="2022-07-21T01:16:03.864" v="9"/>
          <ac:spMkLst>
            <pc:docMk/>
            <pc:sldMk cId="109857222" sldId="256"/>
            <ac:spMk id="2" creationId="{00000000-0000-0000-0000-000000000000}"/>
          </ac:spMkLst>
        </pc:spChg>
        <pc:spChg chg="mod ord">
          <ac:chgData name="' Simran" userId="S::s249@mylangara.ca::c4b2262c-8511-4ef0-ae1c-d3f95e8c55b0" providerId="AD" clId="Web-{58A17C21-FF96-42AD-BAFA-7D447B444F32}" dt="2022-07-21T01:16:03.864" v="9"/>
          <ac:spMkLst>
            <pc:docMk/>
            <pc:sldMk cId="109857222" sldId="256"/>
            <ac:spMk id="3" creationId="{00000000-0000-0000-0000-000000000000}"/>
          </ac:spMkLst>
        </pc:spChg>
        <pc:spChg chg="add del">
          <ac:chgData name="' Simran" userId="S::s249@mylangara.ca::c4b2262c-8511-4ef0-ae1c-d3f95e8c55b0" providerId="AD" clId="Web-{58A17C21-FF96-42AD-BAFA-7D447B444F32}" dt="2022-07-21T01:15:28.707" v="6"/>
          <ac:spMkLst>
            <pc:docMk/>
            <pc:sldMk cId="109857222" sldId="256"/>
            <ac:spMk id="4" creationId="{B1800599-3994-FD7F-88E6-091D1A93D409}"/>
          </ac:spMkLst>
        </pc:spChg>
        <pc:spChg chg="add del">
          <ac:chgData name="' Simran" userId="S::s249@mylangara.ca::c4b2262c-8511-4ef0-ae1c-d3f95e8c55b0" providerId="AD" clId="Web-{58A17C21-FF96-42AD-BAFA-7D447B444F32}" dt="2022-07-21T01:14:37.440" v="3"/>
          <ac:spMkLst>
            <pc:docMk/>
            <pc:sldMk cId="109857222" sldId="256"/>
            <ac:spMk id="10" creationId="{8F187B58-3857-4454-9C70-EFB475976F73}"/>
          </ac:spMkLst>
        </pc:spChg>
        <pc:spChg chg="add del">
          <ac:chgData name="' Simran" userId="S::s249@mylangara.ca::c4b2262c-8511-4ef0-ae1c-d3f95e8c55b0" providerId="AD" clId="Web-{58A17C21-FF96-42AD-BAFA-7D447B444F32}" dt="2022-07-21T01:14:37.440" v="3"/>
          <ac:spMkLst>
            <pc:docMk/>
            <pc:sldMk cId="109857222" sldId="256"/>
            <ac:spMk id="12" creationId="{4C5418A4-3935-49EA-B51C-5DDCBFAA3952}"/>
          </ac:spMkLst>
        </pc:spChg>
        <pc:spChg chg="add del">
          <ac:chgData name="' Simran" userId="S::s249@mylangara.ca::c4b2262c-8511-4ef0-ae1c-d3f95e8c55b0" providerId="AD" clId="Web-{58A17C21-FF96-42AD-BAFA-7D447B444F32}" dt="2022-07-21T01:15:28.645" v="5"/>
          <ac:spMkLst>
            <pc:docMk/>
            <pc:sldMk cId="109857222" sldId="256"/>
            <ac:spMk id="15" creationId="{2FDF0794-1B86-42B2-B8C7-F60123E638ED}"/>
          </ac:spMkLst>
        </pc:spChg>
        <pc:spChg chg="add del">
          <ac:chgData name="' Simran" userId="S::s249@mylangara.ca::c4b2262c-8511-4ef0-ae1c-d3f95e8c55b0" providerId="AD" clId="Web-{58A17C21-FF96-42AD-BAFA-7D447B444F32}" dt="2022-07-21T01:15:28.645" v="5"/>
          <ac:spMkLst>
            <pc:docMk/>
            <pc:sldMk cId="109857222" sldId="256"/>
            <ac:spMk id="16" creationId="{E239D8CC-16F4-4B2B-80F0-203C56D0D2DE}"/>
          </ac:spMkLst>
        </pc:spChg>
        <pc:spChg chg="add del">
          <ac:chgData name="' Simran" userId="S::s249@mylangara.ca::c4b2262c-8511-4ef0-ae1c-d3f95e8c55b0" providerId="AD" clId="Web-{58A17C21-FF96-42AD-BAFA-7D447B444F32}" dt="2022-07-21T01:15:28.645" v="5"/>
          <ac:spMkLst>
            <pc:docMk/>
            <pc:sldMk cId="109857222" sldId="256"/>
            <ac:spMk id="18" creationId="{C5373426-E26E-431D-959C-5DB96C0B6208}"/>
          </ac:spMkLst>
        </pc:spChg>
        <pc:spChg chg="add del">
          <ac:chgData name="' Simran" userId="S::s249@mylangara.ca::c4b2262c-8511-4ef0-ae1c-d3f95e8c55b0" providerId="AD" clId="Web-{58A17C21-FF96-42AD-BAFA-7D447B444F32}" dt="2022-07-21T01:15:53.848" v="7"/>
          <ac:spMkLst>
            <pc:docMk/>
            <pc:sldMk cId="109857222" sldId="256"/>
            <ac:spMk id="20" creationId="{D33F926C-2613-475D-AEE4-CD7D87D3BA2D}"/>
          </ac:spMkLst>
        </pc:spChg>
        <pc:spChg chg="add del">
          <ac:chgData name="' Simran" userId="S::s249@mylangara.ca::c4b2262c-8511-4ef0-ae1c-d3f95e8c55b0" providerId="AD" clId="Web-{58A17C21-FF96-42AD-BAFA-7D447B444F32}" dt="2022-07-21T01:15:53.848" v="7"/>
          <ac:spMkLst>
            <pc:docMk/>
            <pc:sldMk cId="109857222" sldId="256"/>
            <ac:spMk id="21" creationId="{610334BF-0422-4A9A-BE46-AEB8C348BAC4}"/>
          </ac:spMkLst>
        </pc:spChg>
        <pc:spChg chg="add del">
          <ac:chgData name="' Simran" userId="S::s249@mylangara.ca::c4b2262c-8511-4ef0-ae1c-d3f95e8c55b0" providerId="AD" clId="Web-{58A17C21-FF96-42AD-BAFA-7D447B444F32}" dt="2022-07-21T01:15:53.848" v="7"/>
          <ac:spMkLst>
            <pc:docMk/>
            <pc:sldMk cId="109857222" sldId="256"/>
            <ac:spMk id="22" creationId="{1FD32A06-E9FE-4F5A-88A6-84905A72C26F}"/>
          </ac:spMkLst>
        </pc:spChg>
        <pc:spChg chg="add del">
          <ac:chgData name="' Simran" userId="S::s249@mylangara.ca::c4b2262c-8511-4ef0-ae1c-d3f95e8c55b0" providerId="AD" clId="Web-{58A17C21-FF96-42AD-BAFA-7D447B444F32}" dt="2022-07-21T01:15:53.848" v="7"/>
          <ac:spMkLst>
            <pc:docMk/>
            <pc:sldMk cId="109857222" sldId="256"/>
            <ac:spMk id="23" creationId="{C98F2823-0279-49D8-928D-754B222533EF}"/>
          </ac:spMkLst>
        </pc:spChg>
        <pc:spChg chg="add del">
          <ac:chgData name="' Simran" userId="S::s249@mylangara.ca::c4b2262c-8511-4ef0-ae1c-d3f95e8c55b0" providerId="AD" clId="Web-{58A17C21-FF96-42AD-BAFA-7D447B444F32}" dt="2022-07-21T01:15:53.848" v="7"/>
          <ac:spMkLst>
            <pc:docMk/>
            <pc:sldMk cId="109857222" sldId="256"/>
            <ac:spMk id="24" creationId="{02E45E95-311C-41C7-A882-6E43F0806865}"/>
          </ac:spMkLst>
        </pc:spChg>
        <pc:spChg chg="add del">
          <ac:chgData name="' Simran" userId="S::s249@mylangara.ca::c4b2262c-8511-4ef0-ae1c-d3f95e8c55b0" providerId="AD" clId="Web-{58A17C21-FF96-42AD-BAFA-7D447B444F32}" dt="2022-07-21T01:15:53.848" v="7"/>
          <ac:spMkLst>
            <pc:docMk/>
            <pc:sldMk cId="109857222" sldId="256"/>
            <ac:spMk id="25" creationId="{B7299D5D-ECC5-41EB-B830-C3A35FB35516}"/>
          </ac:spMkLst>
        </pc:spChg>
        <pc:spChg chg="add del">
          <ac:chgData name="' Simran" userId="S::s249@mylangara.ca::c4b2262c-8511-4ef0-ae1c-d3f95e8c55b0" providerId="AD" clId="Web-{58A17C21-FF96-42AD-BAFA-7D447B444F32}" dt="2022-07-21T01:15:53.848" v="7"/>
          <ac:spMkLst>
            <pc:docMk/>
            <pc:sldMk cId="109857222" sldId="256"/>
            <ac:spMk id="26" creationId="{88C91735-5EFE-44D1-8CC6-FDF0D11B6F5D}"/>
          </ac:spMkLst>
        </pc:spChg>
        <pc:picChg chg="add del">
          <ac:chgData name="' Simran" userId="S::s249@mylangara.ca::c4b2262c-8511-4ef0-ae1c-d3f95e8c55b0" providerId="AD" clId="Web-{58A17C21-FF96-42AD-BAFA-7D447B444F32}" dt="2022-07-21T01:14:37.440" v="3"/>
          <ac:picMkLst>
            <pc:docMk/>
            <pc:sldMk cId="109857222" sldId="256"/>
            <ac:picMk id="5" creationId="{75CFD7C2-29A9-5FB3-F1B4-C85FDFD11573}"/>
          </ac:picMkLst>
        </pc:picChg>
        <pc:picChg chg="add del">
          <ac:chgData name="' Simran" userId="S::s249@mylangara.ca::c4b2262c-8511-4ef0-ae1c-d3f95e8c55b0" providerId="AD" clId="Web-{58A17C21-FF96-42AD-BAFA-7D447B444F32}" dt="2022-07-21T01:15:28.645" v="5"/>
          <ac:picMkLst>
            <pc:docMk/>
            <pc:sldMk cId="109857222" sldId="256"/>
            <ac:picMk id="17" creationId="{C874F8B4-C942-5A0D-0D25-C3D93B6B6FE9}"/>
          </ac:picMkLst>
        </pc:picChg>
        <pc:picChg chg="add">
          <ac:chgData name="' Simran" userId="S::s249@mylangara.ca::c4b2262c-8511-4ef0-ae1c-d3f95e8c55b0" providerId="AD" clId="Web-{58A17C21-FF96-42AD-BAFA-7D447B444F32}" dt="2022-07-21T01:15:28.707" v="6"/>
          <ac:picMkLst>
            <pc:docMk/>
            <pc:sldMk cId="109857222" sldId="256"/>
            <ac:picMk id="27" creationId="{3319D79C-95E1-1F2A-8D1D-FBB4744E2FF8}"/>
          </ac:picMkLst>
        </pc:picChg>
        <pc:cxnChg chg="add del">
          <ac:chgData name="' Simran" userId="S::s249@mylangara.ca::c4b2262c-8511-4ef0-ae1c-d3f95e8c55b0" providerId="AD" clId="Web-{58A17C21-FF96-42AD-BAFA-7D447B444F32}" dt="2022-07-21T01:15:28.645" v="5"/>
          <ac:cxnSpMkLst>
            <pc:docMk/>
            <pc:sldMk cId="109857222" sldId="256"/>
            <ac:cxnSpMk id="14" creationId="{96D07482-83A3-4451-943C-B46961082957}"/>
          </ac:cxnSpMkLst>
        </pc:cxnChg>
      </pc:sldChg>
      <pc:sldChg chg="addSp delSp modSp new mod setBg modClrScheme addAnim delAnim setClrOvrMap chgLayout">
        <pc:chgData name="' Simran" userId="S::s249@mylangara.ca::c4b2262c-8511-4ef0-ae1c-d3f95e8c55b0" providerId="AD" clId="Web-{58A17C21-FF96-42AD-BAFA-7D447B444F32}" dt="2022-07-21T01:51:41.122" v="337"/>
        <pc:sldMkLst>
          <pc:docMk/>
          <pc:sldMk cId="2457234922" sldId="256"/>
        </pc:sldMkLst>
        <pc:spChg chg="mod ord">
          <ac:chgData name="' Simran" userId="S::s249@mylangara.ca::c4b2262c-8511-4ef0-ae1c-d3f95e8c55b0" providerId="AD" clId="Web-{58A17C21-FF96-42AD-BAFA-7D447B444F32}" dt="2022-07-21T01:51:41.122" v="336"/>
          <ac:spMkLst>
            <pc:docMk/>
            <pc:sldMk cId="2457234922" sldId="256"/>
            <ac:spMk id="2" creationId="{8327A066-AB40-397D-9096-E6ED191304A1}"/>
          </ac:spMkLst>
        </pc:spChg>
        <pc:spChg chg="mod ord">
          <ac:chgData name="' Simran" userId="S::s249@mylangara.ca::c4b2262c-8511-4ef0-ae1c-d3f95e8c55b0" providerId="AD" clId="Web-{58A17C21-FF96-42AD-BAFA-7D447B444F32}" dt="2022-07-21T01:51:41.122" v="336"/>
          <ac:spMkLst>
            <pc:docMk/>
            <pc:sldMk cId="2457234922" sldId="256"/>
            <ac:spMk id="3" creationId="{453D6B3A-BBA0-E2B6-AAEC-DECCB0262427}"/>
          </ac:spMkLst>
        </pc:spChg>
        <pc:spChg chg="mod ord">
          <ac:chgData name="' Simran" userId="S::s249@mylangara.ca::c4b2262c-8511-4ef0-ae1c-d3f95e8c55b0" providerId="AD" clId="Web-{58A17C21-FF96-42AD-BAFA-7D447B444F32}" dt="2022-07-21T01:51:41.122" v="336"/>
          <ac:spMkLst>
            <pc:docMk/>
            <pc:sldMk cId="2457234922" sldId="256"/>
            <ac:spMk id="4" creationId="{AC82DDA1-C15A-AA74-B62E-AE2DDD4017F3}"/>
          </ac:spMkLst>
        </pc:spChg>
        <pc:spChg chg="mod ord">
          <ac:chgData name="' Simran" userId="S::s249@mylangara.ca::c4b2262c-8511-4ef0-ae1c-d3f95e8c55b0" providerId="AD" clId="Web-{58A17C21-FF96-42AD-BAFA-7D447B444F32}" dt="2022-07-21T01:51:41.122" v="336"/>
          <ac:spMkLst>
            <pc:docMk/>
            <pc:sldMk cId="2457234922" sldId="256"/>
            <ac:spMk id="5" creationId="{2542E4DB-2428-79E9-7EBB-2334B9DE0CDD}"/>
          </ac:spMkLst>
        </pc:spChg>
        <pc:spChg chg="mod ord">
          <ac:chgData name="' Simran" userId="S::s249@mylangara.ca::c4b2262c-8511-4ef0-ae1c-d3f95e8c55b0" providerId="AD" clId="Web-{58A17C21-FF96-42AD-BAFA-7D447B444F32}" dt="2022-07-21T01:51:41.122" v="336"/>
          <ac:spMkLst>
            <pc:docMk/>
            <pc:sldMk cId="2457234922" sldId="256"/>
            <ac:spMk id="6" creationId="{8396FD61-019E-B069-E8A8-4B399EC2825E}"/>
          </ac:spMkLst>
        </pc:spChg>
        <pc:spChg chg="add mod">
          <ac:chgData name="' Simran" userId="S::s249@mylangara.ca::c4b2262c-8511-4ef0-ae1c-d3f95e8c55b0" providerId="AD" clId="Web-{58A17C21-FF96-42AD-BAFA-7D447B444F32}" dt="2022-07-21T01:51:41.122" v="337"/>
          <ac:spMkLst>
            <pc:docMk/>
            <pc:sldMk cId="2457234922" sldId="256"/>
            <ac:spMk id="9" creationId="{073355CD-1FF9-A74B-E97B-6986E8B65C68}"/>
          </ac:spMkLst>
        </pc:spChg>
        <pc:spChg chg="add del">
          <ac:chgData name="' Simran" userId="S::s249@mylangara.ca::c4b2262c-8511-4ef0-ae1c-d3f95e8c55b0" providerId="AD" clId="Web-{58A17C21-FF96-42AD-BAFA-7D447B444F32}" dt="2022-07-21T01:35:09.666" v="203"/>
          <ac:spMkLst>
            <pc:docMk/>
            <pc:sldMk cId="2457234922" sldId="256"/>
            <ac:spMk id="12" creationId="{729F2144-48B7-4730-955E-365ECED3ABE0}"/>
          </ac:spMkLst>
        </pc:spChg>
        <pc:spChg chg="add del">
          <ac:chgData name="' Simran" userId="S::s249@mylangara.ca::c4b2262c-8511-4ef0-ae1c-d3f95e8c55b0" providerId="AD" clId="Web-{58A17C21-FF96-42AD-BAFA-7D447B444F32}" dt="2022-07-21T01:35:09.666" v="203"/>
          <ac:spMkLst>
            <pc:docMk/>
            <pc:sldMk cId="2457234922" sldId="256"/>
            <ac:spMk id="14" creationId="{E765FF50-D2F9-4A4F-86ED-F101E172BA93}"/>
          </ac:spMkLst>
        </pc:spChg>
        <pc:spChg chg="add del">
          <ac:chgData name="' Simran" userId="S::s249@mylangara.ca::c4b2262c-8511-4ef0-ae1c-d3f95e8c55b0" providerId="AD" clId="Web-{58A17C21-FF96-42AD-BAFA-7D447B444F32}" dt="2022-07-21T01:35:09.666" v="203"/>
          <ac:spMkLst>
            <pc:docMk/>
            <pc:sldMk cId="2457234922" sldId="256"/>
            <ac:spMk id="16" creationId="{04D834C7-8223-43DA-AA30-E15A1BC7BB4E}"/>
          </ac:spMkLst>
        </pc:spChg>
        <pc:spChg chg="add del">
          <ac:chgData name="' Simran" userId="S::s249@mylangara.ca::c4b2262c-8511-4ef0-ae1c-d3f95e8c55b0" providerId="AD" clId="Web-{58A17C21-FF96-42AD-BAFA-7D447B444F32}" dt="2022-07-21T01:35:09.666" v="203"/>
          <ac:spMkLst>
            <pc:docMk/>
            <pc:sldMk cId="2457234922" sldId="256"/>
            <ac:spMk id="18" creationId="{B62DE6C5-8EB8-4E41-B0FF-93563AA4C56C}"/>
          </ac:spMkLst>
        </pc:spChg>
        <pc:spChg chg="add del">
          <ac:chgData name="' Simran" userId="S::s249@mylangara.ca::c4b2262c-8511-4ef0-ae1c-d3f95e8c55b0" providerId="AD" clId="Web-{58A17C21-FF96-42AD-BAFA-7D447B444F32}" dt="2022-07-21T01:36:06.464" v="214"/>
          <ac:spMkLst>
            <pc:docMk/>
            <pc:sldMk cId="2457234922" sldId="256"/>
            <ac:spMk id="20" creationId="{19F9BF86-FE94-4517-B97D-026C7515E589}"/>
          </ac:spMkLst>
        </pc:spChg>
        <pc:spChg chg="add del">
          <ac:chgData name="' Simran" userId="S::s249@mylangara.ca::c4b2262c-8511-4ef0-ae1c-d3f95e8c55b0" providerId="AD" clId="Web-{58A17C21-FF96-42AD-BAFA-7D447B444F32}" dt="2022-07-21T01:36:06.464" v="214"/>
          <ac:spMkLst>
            <pc:docMk/>
            <pc:sldMk cId="2457234922" sldId="256"/>
            <ac:spMk id="21" creationId="{D983080A-6551-4451-BD82-99B048897B29}"/>
          </ac:spMkLst>
        </pc:spChg>
        <pc:spChg chg="add del">
          <ac:chgData name="' Simran" userId="S::s249@mylangara.ca::c4b2262c-8511-4ef0-ae1c-d3f95e8c55b0" providerId="AD" clId="Web-{58A17C21-FF96-42AD-BAFA-7D447B444F32}" dt="2022-07-21T01:51:41.122" v="337"/>
          <ac:spMkLst>
            <pc:docMk/>
            <pc:sldMk cId="2457234922" sldId="256"/>
            <ac:spMk id="28" creationId="{4AA13AD3-0A4F-475A-BEBB-DEEFF5C096C3}"/>
          </ac:spMkLst>
        </pc:spChg>
        <pc:spChg chg="add del">
          <ac:chgData name="' Simran" userId="S::s249@mylangara.ca::c4b2262c-8511-4ef0-ae1c-d3f95e8c55b0" providerId="AD" clId="Web-{58A17C21-FF96-42AD-BAFA-7D447B444F32}" dt="2022-07-21T01:51:30.481" v="334"/>
          <ac:spMkLst>
            <pc:docMk/>
            <pc:sldMk cId="2457234922" sldId="256"/>
            <ac:spMk id="33" creationId="{4AA13AD3-0A4F-475A-BEBB-DEEFF5C096C3}"/>
          </ac:spMkLst>
        </pc:spChg>
        <pc:spChg chg="add del">
          <ac:chgData name="' Simran" userId="S::s249@mylangara.ca::c4b2262c-8511-4ef0-ae1c-d3f95e8c55b0" providerId="AD" clId="Web-{58A17C21-FF96-42AD-BAFA-7D447B444F32}" dt="2022-07-21T01:51:41.122" v="336"/>
          <ac:spMkLst>
            <pc:docMk/>
            <pc:sldMk cId="2457234922" sldId="256"/>
            <ac:spMk id="35" creationId="{4AA13AD3-0A4F-475A-BEBB-DEEFF5C096C3}"/>
          </ac:spMkLst>
        </pc:spChg>
        <pc:spChg chg="add">
          <ac:chgData name="' Simran" userId="S::s249@mylangara.ca::c4b2262c-8511-4ef0-ae1c-d3f95e8c55b0" providerId="AD" clId="Web-{58A17C21-FF96-42AD-BAFA-7D447B444F32}" dt="2022-07-21T01:51:41.122" v="337"/>
          <ac:spMkLst>
            <pc:docMk/>
            <pc:sldMk cId="2457234922" sldId="256"/>
            <ac:spMk id="37" creationId="{4AA13AD3-0A4F-475A-BEBB-DEEFF5C096C3}"/>
          </ac:spMkLst>
        </pc:spChg>
        <pc:picChg chg="add del">
          <ac:chgData name="' Simran" userId="S::s249@mylangara.ca::c4b2262c-8511-4ef0-ae1c-d3f95e8c55b0" providerId="AD" clId="Web-{58A17C21-FF96-42AD-BAFA-7D447B444F32}" dt="2022-07-21T01:35:09.666" v="203"/>
          <ac:picMkLst>
            <pc:docMk/>
            <pc:sldMk cId="2457234922" sldId="256"/>
            <ac:picMk id="7" creationId="{9C4F4840-903F-2A39-7560-90D77FD8DEDF}"/>
          </ac:picMkLst>
        </pc:picChg>
        <pc:picChg chg="add mod ord">
          <ac:chgData name="' Simran" userId="S::s249@mylangara.ca::c4b2262c-8511-4ef0-ae1c-d3f95e8c55b0" providerId="AD" clId="Web-{58A17C21-FF96-42AD-BAFA-7D447B444F32}" dt="2022-07-21T01:51:41.122" v="337"/>
          <ac:picMkLst>
            <pc:docMk/>
            <pc:sldMk cId="2457234922" sldId="256"/>
            <ac:picMk id="8" creationId="{9132E501-21D4-F502-6272-94BAC794A569}"/>
          </ac:picMkLst>
        </pc:picChg>
        <pc:picChg chg="add mod ord">
          <ac:chgData name="' Simran" userId="S::s249@mylangara.ca::c4b2262c-8511-4ef0-ae1c-d3f95e8c55b0" providerId="AD" clId="Web-{58A17C21-FF96-42AD-BAFA-7D447B444F32}" dt="2022-07-21T01:51:41.122" v="337"/>
          <ac:picMkLst>
            <pc:docMk/>
            <pc:sldMk cId="2457234922" sldId="256"/>
            <ac:picMk id="22" creationId="{F9361EC2-79CE-9D4B-AD3F-915355E5712E}"/>
          </ac:picMkLst>
        </pc:picChg>
        <pc:cxnChg chg="add del">
          <ac:chgData name="' Simran" userId="S::s249@mylangara.ca::c4b2262c-8511-4ef0-ae1c-d3f95e8c55b0" providerId="AD" clId="Web-{58A17C21-FF96-42AD-BAFA-7D447B444F32}" dt="2022-07-21T01:36:06.464" v="214"/>
          <ac:cxnSpMkLst>
            <pc:docMk/>
            <pc:sldMk cId="2457234922" sldId="256"/>
            <ac:cxnSpMk id="23" creationId="{8A5C8BF2-C035-4BFF-8802-A39723834415}"/>
          </ac:cxnSpMkLst>
        </pc:cxnChg>
      </pc:sldChg>
      <pc:sldChg chg="addSp delSp modSp new del mod setBg modClrScheme chgLayout">
        <pc:chgData name="' Simran" userId="S::s249@mylangara.ca::c4b2262c-8511-4ef0-ae1c-d3f95e8c55b0" providerId="AD" clId="Web-{58A17C21-FF96-42AD-BAFA-7D447B444F32}" dt="2022-07-21T01:22:31.449" v="73"/>
        <pc:sldMkLst>
          <pc:docMk/>
          <pc:sldMk cId="3597901930" sldId="256"/>
        </pc:sldMkLst>
        <pc:spChg chg="mod ord">
          <ac:chgData name="' Simran" userId="S::s249@mylangara.ca::c4b2262c-8511-4ef0-ae1c-d3f95e8c55b0" providerId="AD" clId="Web-{58A17C21-FF96-42AD-BAFA-7D447B444F32}" dt="2022-07-21T01:18:46.820" v="70" actId="20577"/>
          <ac:spMkLst>
            <pc:docMk/>
            <pc:sldMk cId="3597901930" sldId="256"/>
            <ac:spMk id="2" creationId="{4F96EA27-3094-E368-FCC5-1AE78F11F229}"/>
          </ac:spMkLst>
        </pc:spChg>
        <pc:spChg chg="mod ord">
          <ac:chgData name="' Simran" userId="S::s249@mylangara.ca::c4b2262c-8511-4ef0-ae1c-d3f95e8c55b0" providerId="AD" clId="Web-{58A17C21-FF96-42AD-BAFA-7D447B444F32}" dt="2022-07-21T01:17:59.694" v="27"/>
          <ac:spMkLst>
            <pc:docMk/>
            <pc:sldMk cId="3597901930" sldId="256"/>
            <ac:spMk id="3" creationId="{B2C86A67-DB1D-0BAA-AA3C-8E54A46E9233}"/>
          </ac:spMkLst>
        </pc:spChg>
        <pc:spChg chg="add del">
          <ac:chgData name="' Simran" userId="S::s249@mylangara.ca::c4b2262c-8511-4ef0-ae1c-d3f95e8c55b0" providerId="AD" clId="Web-{58A17C21-FF96-42AD-BAFA-7D447B444F32}" dt="2022-07-21T01:17:17.584" v="16"/>
          <ac:spMkLst>
            <pc:docMk/>
            <pc:sldMk cId="3597901930" sldId="256"/>
            <ac:spMk id="9" creationId="{4187D111-0A9D-421B-84EB-FC5811C3A931}"/>
          </ac:spMkLst>
        </pc:spChg>
        <pc:spChg chg="add del">
          <ac:chgData name="' Simran" userId="S::s249@mylangara.ca::c4b2262c-8511-4ef0-ae1c-d3f95e8c55b0" providerId="AD" clId="Web-{58A17C21-FF96-42AD-BAFA-7D447B444F32}" dt="2022-07-21T01:17:17.584" v="16"/>
          <ac:spMkLst>
            <pc:docMk/>
            <pc:sldMk cId="3597901930" sldId="256"/>
            <ac:spMk id="44" creationId="{F0753E91-DF19-4FA4-BFBF-221696B8D779}"/>
          </ac:spMkLst>
        </pc:spChg>
        <pc:spChg chg="add del">
          <ac:chgData name="' Simran" userId="S::s249@mylangara.ca::c4b2262c-8511-4ef0-ae1c-d3f95e8c55b0" providerId="AD" clId="Web-{58A17C21-FF96-42AD-BAFA-7D447B444F32}" dt="2022-07-21T01:17:59.694" v="27"/>
          <ac:spMkLst>
            <pc:docMk/>
            <pc:sldMk cId="3597901930" sldId="256"/>
            <ac:spMk id="46" creationId="{733E0473-C315-42D8-A82A-A2FE49DC67DA}"/>
          </ac:spMkLst>
        </pc:spChg>
        <pc:spChg chg="add del">
          <ac:chgData name="' Simran" userId="S::s249@mylangara.ca::c4b2262c-8511-4ef0-ae1c-d3f95e8c55b0" providerId="AD" clId="Web-{58A17C21-FF96-42AD-BAFA-7D447B444F32}" dt="2022-07-21T01:17:59.694" v="27"/>
          <ac:spMkLst>
            <pc:docMk/>
            <pc:sldMk cId="3597901930" sldId="256"/>
            <ac:spMk id="47" creationId="{AD23A251-68F2-43E5-812B-4BBAE1AF535E}"/>
          </ac:spMkLst>
        </pc:spChg>
        <pc:spChg chg="add del">
          <ac:chgData name="' Simran" userId="S::s249@mylangara.ca::c4b2262c-8511-4ef0-ae1c-d3f95e8c55b0" providerId="AD" clId="Web-{58A17C21-FF96-42AD-BAFA-7D447B444F32}" dt="2022-07-21T01:17:59.647" v="26"/>
          <ac:spMkLst>
            <pc:docMk/>
            <pc:sldMk cId="3597901930" sldId="256"/>
            <ac:spMk id="53" creationId="{0DBF1ABE-8590-450D-BB49-BDDCCF3EEA9E}"/>
          </ac:spMkLst>
        </pc:spChg>
        <pc:spChg chg="add del">
          <ac:chgData name="' Simran" userId="S::s249@mylangara.ca::c4b2262c-8511-4ef0-ae1c-d3f95e8c55b0" providerId="AD" clId="Web-{58A17C21-FF96-42AD-BAFA-7D447B444F32}" dt="2022-07-21T01:17:59.647" v="26"/>
          <ac:spMkLst>
            <pc:docMk/>
            <pc:sldMk cId="3597901930" sldId="256"/>
            <ac:spMk id="55" creationId="{96CB0275-66F1-4491-93B8-121D0C7176BF}"/>
          </ac:spMkLst>
        </pc:spChg>
        <pc:spChg chg="add del">
          <ac:chgData name="' Simran" userId="S::s249@mylangara.ca::c4b2262c-8511-4ef0-ae1c-d3f95e8c55b0" providerId="AD" clId="Web-{58A17C21-FF96-42AD-BAFA-7D447B444F32}" dt="2022-07-21T01:17:59.647" v="26"/>
          <ac:spMkLst>
            <pc:docMk/>
            <pc:sldMk cId="3597901930" sldId="256"/>
            <ac:spMk id="57" creationId="{18D32C3D-8F76-4E99-BE56-0836CC38CC84}"/>
          </ac:spMkLst>
        </pc:spChg>
        <pc:spChg chg="add del">
          <ac:chgData name="' Simran" userId="S::s249@mylangara.ca::c4b2262c-8511-4ef0-ae1c-d3f95e8c55b0" providerId="AD" clId="Web-{58A17C21-FF96-42AD-BAFA-7D447B444F32}" dt="2022-07-21T01:17:59.647" v="26"/>
          <ac:spMkLst>
            <pc:docMk/>
            <pc:sldMk cId="3597901930" sldId="256"/>
            <ac:spMk id="59" creationId="{70766076-46F5-42D5-A773-2B3BEF2B8B74}"/>
          </ac:spMkLst>
        </pc:spChg>
        <pc:spChg chg="add">
          <ac:chgData name="' Simran" userId="S::s249@mylangara.ca::c4b2262c-8511-4ef0-ae1c-d3f95e8c55b0" providerId="AD" clId="Web-{58A17C21-FF96-42AD-BAFA-7D447B444F32}" dt="2022-07-21T01:17:59.694" v="27"/>
          <ac:spMkLst>
            <pc:docMk/>
            <pc:sldMk cId="3597901930" sldId="256"/>
            <ac:spMk id="62" creationId="{D7468962-6189-43AD-BB02-A6F88AD0E5B4}"/>
          </ac:spMkLst>
        </pc:spChg>
        <pc:spChg chg="add">
          <ac:chgData name="' Simran" userId="S::s249@mylangara.ca::c4b2262c-8511-4ef0-ae1c-d3f95e8c55b0" providerId="AD" clId="Web-{58A17C21-FF96-42AD-BAFA-7D447B444F32}" dt="2022-07-21T01:17:59.694" v="27"/>
          <ac:spMkLst>
            <pc:docMk/>
            <pc:sldMk cId="3597901930" sldId="256"/>
            <ac:spMk id="64" creationId="{5BF2E68D-E9CA-4A00-AE2B-17BCDFABC383}"/>
          </ac:spMkLst>
        </pc:spChg>
        <pc:spChg chg="add">
          <ac:chgData name="' Simran" userId="S::s249@mylangara.ca::c4b2262c-8511-4ef0-ae1c-d3f95e8c55b0" providerId="AD" clId="Web-{58A17C21-FF96-42AD-BAFA-7D447B444F32}" dt="2022-07-21T01:17:59.694" v="27"/>
          <ac:spMkLst>
            <pc:docMk/>
            <pc:sldMk cId="3597901930" sldId="256"/>
            <ac:spMk id="65" creationId="{7E1304CE-399E-4EFB-AC6F-CA3ABE76CD93}"/>
          </ac:spMkLst>
        </pc:spChg>
        <pc:grpChg chg="add del">
          <ac:chgData name="' Simran" userId="S::s249@mylangara.ca::c4b2262c-8511-4ef0-ae1c-d3f95e8c55b0" providerId="AD" clId="Web-{58A17C21-FF96-42AD-BAFA-7D447B444F32}" dt="2022-07-21T01:17:17.584" v="16"/>
          <ac:grpSpMkLst>
            <pc:docMk/>
            <pc:sldMk cId="3597901930" sldId="256"/>
            <ac:grpSpMk id="11" creationId="{015ECF02-0C11-4320-A868-5EC7DD53DEFD}"/>
          </ac:grpSpMkLst>
        </pc:grpChg>
        <pc:grpChg chg="add del">
          <ac:chgData name="' Simran" userId="S::s249@mylangara.ca::c4b2262c-8511-4ef0-ae1c-d3f95e8c55b0" providerId="AD" clId="Web-{58A17C21-FF96-42AD-BAFA-7D447B444F32}" dt="2022-07-21T01:17:59.694" v="27"/>
          <ac:grpSpMkLst>
            <pc:docMk/>
            <pc:sldMk cId="3597901930" sldId="256"/>
            <ac:grpSpMk id="13" creationId="{0350AF23-2606-421F-AB7B-23D9B48F3E9B}"/>
          </ac:grpSpMkLst>
        </pc:grpChg>
        <pc:picChg chg="add del">
          <ac:chgData name="' Simran" userId="S::s249@mylangara.ca::c4b2262c-8511-4ef0-ae1c-d3f95e8c55b0" providerId="AD" clId="Web-{58A17C21-FF96-42AD-BAFA-7D447B444F32}" dt="2022-07-21T01:17:17.584" v="16"/>
          <ac:picMkLst>
            <pc:docMk/>
            <pc:sldMk cId="3597901930" sldId="256"/>
            <ac:picMk id="4" creationId="{B2E1BF4B-158E-6FCB-5D57-102CE5DB78FE}"/>
          </ac:picMkLst>
        </pc:picChg>
        <pc:picChg chg="add mod ord">
          <ac:chgData name="' Simran" userId="S::s249@mylangara.ca::c4b2262c-8511-4ef0-ae1c-d3f95e8c55b0" providerId="AD" clId="Web-{58A17C21-FF96-42AD-BAFA-7D447B444F32}" dt="2022-07-21T01:17:59.694" v="27"/>
          <ac:picMkLst>
            <pc:docMk/>
            <pc:sldMk cId="3597901930" sldId="256"/>
            <ac:picMk id="48" creationId="{F730A8E1-BBA1-68DD-B623-A61B50BD691A}"/>
          </ac:picMkLst>
        </pc:picChg>
        <pc:cxnChg chg="add">
          <ac:chgData name="' Simran" userId="S::s249@mylangara.ca::c4b2262c-8511-4ef0-ae1c-d3f95e8c55b0" providerId="AD" clId="Web-{58A17C21-FF96-42AD-BAFA-7D447B444F32}" dt="2022-07-21T01:17:59.694" v="27"/>
          <ac:cxnSpMkLst>
            <pc:docMk/>
            <pc:sldMk cId="3597901930" sldId="256"/>
            <ac:cxnSpMk id="61" creationId="{F74228F0-C94A-49D1-98AF-F8C229FF099F}"/>
          </ac:cxnSpMkLst>
        </pc:cxnChg>
        <pc:cxnChg chg="add">
          <ac:chgData name="' Simran" userId="S::s249@mylangara.ca::c4b2262c-8511-4ef0-ae1c-d3f95e8c55b0" providerId="AD" clId="Web-{58A17C21-FF96-42AD-BAFA-7D447B444F32}" dt="2022-07-21T01:17:59.694" v="27"/>
          <ac:cxnSpMkLst>
            <pc:docMk/>
            <pc:sldMk cId="3597901930" sldId="256"/>
            <ac:cxnSpMk id="63" creationId="{9C5F0E5C-AB75-49D9-8D9B-727A524E402A}"/>
          </ac:cxnSpMkLst>
        </pc:cxnChg>
        <pc:cxnChg chg="add">
          <ac:chgData name="' Simran" userId="S::s249@mylangara.ca::c4b2262c-8511-4ef0-ae1c-d3f95e8c55b0" providerId="AD" clId="Web-{58A17C21-FF96-42AD-BAFA-7D447B444F32}" dt="2022-07-21T01:17:59.694" v="27"/>
          <ac:cxnSpMkLst>
            <pc:docMk/>
            <pc:sldMk cId="3597901930" sldId="256"/>
            <ac:cxnSpMk id="66" creationId="{0B346787-55AA-410B-9763-FB4DF19D58B3}"/>
          </ac:cxnSpMkLst>
        </pc:cxnChg>
      </pc:sldChg>
      <pc:sldChg chg="new del">
        <pc:chgData name="' Simran" userId="S::s249@mylangara.ca::c4b2262c-8511-4ef0-ae1c-d3f95e8c55b0" providerId="AD" clId="Web-{58A17C21-FF96-42AD-BAFA-7D447B444F32}" dt="2022-07-21T01:16:37.458" v="12"/>
        <pc:sldMkLst>
          <pc:docMk/>
          <pc:sldMk cId="3437901622" sldId="257"/>
        </pc:sldMkLst>
      </pc:sldChg>
      <pc:sldChg chg="addSp delSp modSp new mod setBg">
        <pc:chgData name="' Simran" userId="S::s249@mylangara.ca::c4b2262c-8511-4ef0-ae1c-d3f95e8c55b0" providerId="AD" clId="Web-{58A17C21-FF96-42AD-BAFA-7D447B444F32}" dt="2022-07-21T01:52:07.529" v="342"/>
        <pc:sldMkLst>
          <pc:docMk/>
          <pc:sldMk cId="3867234229" sldId="257"/>
        </pc:sldMkLst>
        <pc:spChg chg="mod">
          <ac:chgData name="' Simran" userId="S::s249@mylangara.ca::c4b2262c-8511-4ef0-ae1c-d3f95e8c55b0" providerId="AD" clId="Web-{58A17C21-FF96-42AD-BAFA-7D447B444F32}" dt="2022-07-21T01:52:07.529" v="342"/>
          <ac:spMkLst>
            <pc:docMk/>
            <pc:sldMk cId="3867234229" sldId="257"/>
            <ac:spMk id="2" creationId="{6A4FD09C-7F8A-1C03-725A-6739B9ACE912}"/>
          </ac:spMkLst>
        </pc:spChg>
        <pc:spChg chg="mod ord">
          <ac:chgData name="' Simran" userId="S::s249@mylangara.ca::c4b2262c-8511-4ef0-ae1c-d3f95e8c55b0" providerId="AD" clId="Web-{58A17C21-FF96-42AD-BAFA-7D447B444F32}" dt="2022-07-21T01:52:07.529" v="342"/>
          <ac:spMkLst>
            <pc:docMk/>
            <pc:sldMk cId="3867234229" sldId="257"/>
            <ac:spMk id="3" creationId="{C2B5E14D-5129-4C07-7273-3DB7B0568A93}"/>
          </ac:spMkLst>
        </pc:spChg>
        <pc:spChg chg="add del mod">
          <ac:chgData name="' Simran" userId="S::s249@mylangara.ca::c4b2262c-8511-4ef0-ae1c-d3f95e8c55b0" providerId="AD" clId="Web-{58A17C21-FF96-42AD-BAFA-7D447B444F32}" dt="2022-07-21T01:50:39.761" v="326"/>
          <ac:spMkLst>
            <pc:docMk/>
            <pc:sldMk cId="3867234229" sldId="257"/>
            <ac:spMk id="5" creationId="{E40E9A95-E034-CE64-A508-4619D6BCDBE1}"/>
          </ac:spMkLst>
        </pc:spChg>
        <pc:spChg chg="add del">
          <ac:chgData name="' Simran" userId="S::s249@mylangara.ca::c4b2262c-8511-4ef0-ae1c-d3f95e8c55b0" providerId="AD" clId="Web-{58A17C21-FF96-42AD-BAFA-7D447B444F32}" dt="2022-07-21T01:50:40.840" v="328"/>
          <ac:spMkLst>
            <pc:docMk/>
            <pc:sldMk cId="3867234229" sldId="257"/>
            <ac:spMk id="8" creationId="{EB6D1D7F-141C-4D8E-BFBA-D95B68E16385}"/>
          </ac:spMkLst>
        </pc:spChg>
        <pc:spChg chg="add mod">
          <ac:chgData name="' Simran" userId="S::s249@mylangara.ca::c4b2262c-8511-4ef0-ae1c-d3f95e8c55b0" providerId="AD" clId="Web-{58A17C21-FF96-42AD-BAFA-7D447B444F32}" dt="2022-07-21T01:52:07.529" v="342"/>
          <ac:spMkLst>
            <pc:docMk/>
            <pc:sldMk cId="3867234229" sldId="257"/>
            <ac:spMk id="9" creationId="{05068F17-1A31-DD44-0FCC-2E1E4E93096B}"/>
          </ac:spMkLst>
        </pc:spChg>
        <pc:spChg chg="add del">
          <ac:chgData name="' Simran" userId="S::s249@mylangara.ca::c4b2262c-8511-4ef0-ae1c-d3f95e8c55b0" providerId="AD" clId="Web-{58A17C21-FF96-42AD-BAFA-7D447B444F32}" dt="2022-07-21T01:50:40.840" v="328"/>
          <ac:spMkLst>
            <pc:docMk/>
            <pc:sldMk cId="3867234229" sldId="257"/>
            <ac:spMk id="10" creationId="{245B42B6-26F8-4E25-839B-FB38F13BEFFC}"/>
          </ac:spMkLst>
        </pc:spChg>
        <pc:spChg chg="add">
          <ac:chgData name="' Simran" userId="S::s249@mylangara.ca::c4b2262c-8511-4ef0-ae1c-d3f95e8c55b0" providerId="AD" clId="Web-{58A17C21-FF96-42AD-BAFA-7D447B444F32}" dt="2022-07-21T01:52:07.529" v="342"/>
          <ac:spMkLst>
            <pc:docMk/>
            <pc:sldMk cId="3867234229" sldId="257"/>
            <ac:spMk id="14" creationId="{EB6D1D7F-141C-4D8E-BFBA-D95B68E16385}"/>
          </ac:spMkLst>
        </pc:spChg>
        <pc:spChg chg="add">
          <ac:chgData name="' Simran" userId="S::s249@mylangara.ca::c4b2262c-8511-4ef0-ae1c-d3f95e8c55b0" providerId="AD" clId="Web-{58A17C21-FF96-42AD-BAFA-7D447B444F32}" dt="2022-07-21T01:52:07.529" v="342"/>
          <ac:spMkLst>
            <pc:docMk/>
            <pc:sldMk cId="3867234229" sldId="257"/>
            <ac:spMk id="16" creationId="{725EFA61-F0F8-4F4A-B750-81EE924F1D78}"/>
          </ac:spMkLst>
        </pc:spChg>
        <pc:picChg chg="add del mod">
          <ac:chgData name="' Simran" userId="S::s249@mylangara.ca::c4b2262c-8511-4ef0-ae1c-d3f95e8c55b0" providerId="AD" clId="Web-{58A17C21-FF96-42AD-BAFA-7D447B444F32}" dt="2022-07-21T01:50:39.761" v="327"/>
          <ac:picMkLst>
            <pc:docMk/>
            <pc:sldMk cId="3867234229" sldId="257"/>
            <ac:picMk id="4" creationId="{6F81BCBF-0F8C-0A8A-09C1-AD83E6490918}"/>
          </ac:picMkLst>
        </pc:picChg>
        <pc:picChg chg="add mod">
          <ac:chgData name="' Simran" userId="S::s249@mylangara.ca::c4b2262c-8511-4ef0-ae1c-d3f95e8c55b0" providerId="AD" clId="Web-{58A17C21-FF96-42AD-BAFA-7D447B444F32}" dt="2022-07-21T01:52:07.529" v="342"/>
          <ac:picMkLst>
            <pc:docMk/>
            <pc:sldMk cId="3867234229" sldId="257"/>
            <ac:picMk id="7" creationId="{6970E170-A758-A374-B6BB-E8B553E00B2F}"/>
          </ac:picMkLst>
        </pc:picChg>
      </pc:sldChg>
      <pc:sldChg chg="new del">
        <pc:chgData name="' Simran" userId="S::s249@mylangara.ca::c4b2262c-8511-4ef0-ae1c-d3f95e8c55b0" providerId="AD" clId="Web-{58A17C21-FF96-42AD-BAFA-7D447B444F32}" dt="2022-07-21T01:22:28.043" v="72"/>
        <pc:sldMkLst>
          <pc:docMk/>
          <pc:sldMk cId="4120110502" sldId="257"/>
        </pc:sldMkLst>
      </pc:sldChg>
      <pc:sldChg chg="addSp delSp modSp new mod setBg">
        <pc:chgData name="' Simran" userId="S::s249@mylangara.ca::c4b2262c-8511-4ef0-ae1c-d3f95e8c55b0" providerId="AD" clId="Web-{58A17C21-FF96-42AD-BAFA-7D447B444F32}" dt="2022-07-21T02:04:54.418" v="536"/>
        <pc:sldMkLst>
          <pc:docMk/>
          <pc:sldMk cId="447377646" sldId="258"/>
        </pc:sldMkLst>
        <pc:spChg chg="mod">
          <ac:chgData name="' Simran" userId="S::s249@mylangara.ca::c4b2262c-8511-4ef0-ae1c-d3f95e8c55b0" providerId="AD" clId="Web-{58A17C21-FF96-42AD-BAFA-7D447B444F32}" dt="2022-07-21T02:04:54.418" v="536"/>
          <ac:spMkLst>
            <pc:docMk/>
            <pc:sldMk cId="447377646" sldId="258"/>
            <ac:spMk id="2" creationId="{36E2F6A5-87D4-C9AB-EEEC-B42B5022CFE1}"/>
          </ac:spMkLst>
        </pc:spChg>
        <pc:spChg chg="del mod">
          <ac:chgData name="' Simran" userId="S::s249@mylangara.ca::c4b2262c-8511-4ef0-ae1c-d3f95e8c55b0" providerId="AD" clId="Web-{58A17C21-FF96-42AD-BAFA-7D447B444F32}" dt="2022-07-21T02:04:54.418" v="536"/>
          <ac:spMkLst>
            <pc:docMk/>
            <pc:sldMk cId="447377646" sldId="258"/>
            <ac:spMk id="3" creationId="{A0CD8C9C-8D8A-137C-7E57-458F9FA9A1D4}"/>
          </ac:spMkLst>
        </pc:spChg>
        <pc:spChg chg="add del">
          <ac:chgData name="' Simran" userId="S::s249@mylangara.ca::c4b2262c-8511-4ef0-ae1c-d3f95e8c55b0" providerId="AD" clId="Web-{58A17C21-FF96-42AD-BAFA-7D447B444F32}" dt="2022-07-21T01:54:49.657" v="368"/>
          <ac:spMkLst>
            <pc:docMk/>
            <pc:sldMk cId="447377646" sldId="258"/>
            <ac:spMk id="4" creationId="{D3DE1695-5E58-B21B-743A-8AA3D1B92D3E}"/>
          </ac:spMkLst>
        </pc:spChg>
        <pc:spChg chg="add del">
          <ac:chgData name="' Simran" userId="S::s249@mylangara.ca::c4b2262c-8511-4ef0-ae1c-d3f95e8c55b0" providerId="AD" clId="Web-{58A17C21-FF96-42AD-BAFA-7D447B444F32}" dt="2022-07-21T01:58:31.473" v="401"/>
          <ac:spMkLst>
            <pc:docMk/>
            <pc:sldMk cId="447377646" sldId="258"/>
            <ac:spMk id="5" creationId="{9AA52D9D-8034-A365-C018-158B9AE27549}"/>
          </ac:spMkLst>
        </pc:spChg>
        <pc:spChg chg="add del">
          <ac:chgData name="' Simran" userId="S::s249@mylangara.ca::c4b2262c-8511-4ef0-ae1c-d3f95e8c55b0" providerId="AD" clId="Web-{58A17C21-FF96-42AD-BAFA-7D447B444F32}" dt="2022-07-21T02:04:54.418" v="536"/>
          <ac:spMkLst>
            <pc:docMk/>
            <pc:sldMk cId="447377646" sldId="258"/>
            <ac:spMk id="8" creationId="{EB6D1D7F-141C-4D8E-BFBA-D95B68E16385}"/>
          </ac:spMkLst>
        </pc:spChg>
        <pc:spChg chg="add del">
          <ac:chgData name="' Simran" userId="S::s249@mylangara.ca::c4b2262c-8511-4ef0-ae1c-d3f95e8c55b0" providerId="AD" clId="Web-{58A17C21-FF96-42AD-BAFA-7D447B444F32}" dt="2022-07-21T02:04:54.418" v="536"/>
          <ac:spMkLst>
            <pc:docMk/>
            <pc:sldMk cId="447377646" sldId="258"/>
            <ac:spMk id="10" creationId="{27248369-464E-49D1-91FC-BC34A50A66D2}"/>
          </ac:spMkLst>
        </pc:spChg>
        <pc:spChg chg="add">
          <ac:chgData name="' Simran" userId="S::s249@mylangara.ca::c4b2262c-8511-4ef0-ae1c-d3f95e8c55b0" providerId="AD" clId="Web-{58A17C21-FF96-42AD-BAFA-7D447B444F32}" dt="2022-07-21T02:04:54.418" v="536"/>
          <ac:spMkLst>
            <pc:docMk/>
            <pc:sldMk cId="447377646" sldId="258"/>
            <ac:spMk id="16" creationId="{EB6D1D7F-141C-4D8E-BFBA-D95B68E16385}"/>
          </ac:spMkLst>
        </pc:spChg>
        <pc:spChg chg="add">
          <ac:chgData name="' Simran" userId="S::s249@mylangara.ca::c4b2262c-8511-4ef0-ae1c-d3f95e8c55b0" providerId="AD" clId="Web-{58A17C21-FF96-42AD-BAFA-7D447B444F32}" dt="2022-07-21T02:04:54.418" v="536"/>
          <ac:spMkLst>
            <pc:docMk/>
            <pc:sldMk cId="447377646" sldId="258"/>
            <ac:spMk id="18" creationId="{558DA214-7FDA-4C9D-A7CF-9AD725E290E1}"/>
          </ac:spMkLst>
        </pc:spChg>
        <pc:graphicFrameChg chg="add">
          <ac:chgData name="' Simran" userId="S::s249@mylangara.ca::c4b2262c-8511-4ef0-ae1c-d3f95e8c55b0" providerId="AD" clId="Web-{58A17C21-FF96-42AD-BAFA-7D447B444F32}" dt="2022-07-21T02:04:54.418" v="536"/>
          <ac:graphicFrameMkLst>
            <pc:docMk/>
            <pc:sldMk cId="447377646" sldId="258"/>
            <ac:graphicFrameMk id="12" creationId="{19528FA7-0C21-6B2B-BB22-634FC4A042C5}"/>
          </ac:graphicFrameMkLst>
        </pc:graphicFrameChg>
      </pc:sldChg>
      <pc:sldChg chg="addSp delSp modSp new mod setBg setClrOvrMap">
        <pc:chgData name="' Simran" userId="S::s249@mylangara.ca::c4b2262c-8511-4ef0-ae1c-d3f95e8c55b0" providerId="AD" clId="Web-{58A17C21-FF96-42AD-BAFA-7D447B444F32}" dt="2022-07-21T04:44:45.610" v="848" actId="14100"/>
        <pc:sldMkLst>
          <pc:docMk/>
          <pc:sldMk cId="3312292555" sldId="259"/>
        </pc:sldMkLst>
        <pc:spChg chg="mod">
          <ac:chgData name="' Simran" userId="S::s249@mylangara.ca::c4b2262c-8511-4ef0-ae1c-d3f95e8c55b0" providerId="AD" clId="Web-{58A17C21-FF96-42AD-BAFA-7D447B444F32}" dt="2022-07-21T04:44:23.782" v="842"/>
          <ac:spMkLst>
            <pc:docMk/>
            <pc:sldMk cId="3312292555" sldId="259"/>
            <ac:spMk id="2" creationId="{5D285EDC-074A-ACBC-DDD1-7695DC41E10B}"/>
          </ac:spMkLst>
        </pc:spChg>
        <pc:spChg chg="del mod ord">
          <ac:chgData name="' Simran" userId="S::s249@mylangara.ca::c4b2262c-8511-4ef0-ae1c-d3f95e8c55b0" providerId="AD" clId="Web-{58A17C21-FF96-42AD-BAFA-7D447B444F32}" dt="2022-07-21T04:36:22.083" v="814"/>
          <ac:spMkLst>
            <pc:docMk/>
            <pc:sldMk cId="3312292555" sldId="259"/>
            <ac:spMk id="3" creationId="{60052721-3256-DB71-AC27-EF431B532A61}"/>
          </ac:spMkLst>
        </pc:spChg>
        <pc:spChg chg="add del">
          <ac:chgData name="' Simran" userId="S::s249@mylangara.ca::c4b2262c-8511-4ef0-ae1c-d3f95e8c55b0" providerId="AD" clId="Web-{58A17C21-FF96-42AD-BAFA-7D447B444F32}" dt="2022-07-21T04:34:36.100" v="797"/>
          <ac:spMkLst>
            <pc:docMk/>
            <pc:sldMk cId="3312292555" sldId="259"/>
            <ac:spMk id="9" creationId="{EB6D1D7F-141C-4D8E-BFBA-D95B68E16385}"/>
          </ac:spMkLst>
        </pc:spChg>
        <pc:spChg chg="add del">
          <ac:chgData name="' Simran" userId="S::s249@mylangara.ca::c4b2262c-8511-4ef0-ae1c-d3f95e8c55b0" providerId="AD" clId="Web-{58A17C21-FF96-42AD-BAFA-7D447B444F32}" dt="2022-07-21T04:34:36.100" v="797"/>
          <ac:spMkLst>
            <pc:docMk/>
            <pc:sldMk cId="3312292555" sldId="259"/>
            <ac:spMk id="11" creationId="{245B42B6-26F8-4E25-839B-FB38F13BEFFC}"/>
          </ac:spMkLst>
        </pc:spChg>
        <pc:spChg chg="add del">
          <ac:chgData name="' Simran" userId="S::s249@mylangara.ca::c4b2262c-8511-4ef0-ae1c-d3f95e8c55b0" providerId="AD" clId="Web-{58A17C21-FF96-42AD-BAFA-7D447B444F32}" dt="2022-07-21T04:35:25.475" v="806"/>
          <ac:spMkLst>
            <pc:docMk/>
            <pc:sldMk cId="3312292555" sldId="259"/>
            <ac:spMk id="16" creationId="{EB6D1D7F-141C-4D8E-BFBA-D95B68E16385}"/>
          </ac:spMkLst>
        </pc:spChg>
        <pc:spChg chg="add del">
          <ac:chgData name="' Simran" userId="S::s249@mylangara.ca::c4b2262c-8511-4ef0-ae1c-d3f95e8c55b0" providerId="AD" clId="Web-{58A17C21-FF96-42AD-BAFA-7D447B444F32}" dt="2022-07-21T04:35:25.475" v="806"/>
          <ac:spMkLst>
            <pc:docMk/>
            <pc:sldMk cId="3312292555" sldId="259"/>
            <ac:spMk id="18" creationId="{558DA214-7FDA-4C9D-A7CF-9AD725E290E1}"/>
          </ac:spMkLst>
        </pc:spChg>
        <pc:spChg chg="add del">
          <ac:chgData name="' Simran" userId="S::s249@mylangara.ca::c4b2262c-8511-4ef0-ae1c-d3f95e8c55b0" providerId="AD" clId="Web-{58A17C21-FF96-42AD-BAFA-7D447B444F32}" dt="2022-07-21T04:35:25.475" v="806"/>
          <ac:spMkLst>
            <pc:docMk/>
            <pc:sldMk cId="3312292555" sldId="259"/>
            <ac:spMk id="20" creationId="{A77F89CE-BF52-4AF5-8B0B-7E9693734EDE}"/>
          </ac:spMkLst>
        </pc:spChg>
        <pc:spChg chg="add del">
          <ac:chgData name="' Simran" userId="S::s249@mylangara.ca::c4b2262c-8511-4ef0-ae1c-d3f95e8c55b0" providerId="AD" clId="Web-{58A17C21-FF96-42AD-BAFA-7D447B444F32}" dt="2022-07-21T04:35:00.631" v="801"/>
          <ac:spMkLst>
            <pc:docMk/>
            <pc:sldMk cId="3312292555" sldId="259"/>
            <ac:spMk id="25" creationId="{EB6D1D7F-141C-4D8E-BFBA-D95B68E16385}"/>
          </ac:spMkLst>
        </pc:spChg>
        <pc:spChg chg="add del">
          <ac:chgData name="' Simran" userId="S::s249@mylangara.ca::c4b2262c-8511-4ef0-ae1c-d3f95e8c55b0" providerId="AD" clId="Web-{58A17C21-FF96-42AD-BAFA-7D447B444F32}" dt="2022-07-21T04:35:00.631" v="801"/>
          <ac:spMkLst>
            <pc:docMk/>
            <pc:sldMk cId="3312292555" sldId="259"/>
            <ac:spMk id="27" creationId="{558DA214-7FDA-4C9D-A7CF-9AD725E290E1}"/>
          </ac:spMkLst>
        </pc:spChg>
        <pc:spChg chg="add del">
          <ac:chgData name="' Simran" userId="S::s249@mylangara.ca::c4b2262c-8511-4ef0-ae1c-d3f95e8c55b0" providerId="AD" clId="Web-{58A17C21-FF96-42AD-BAFA-7D447B444F32}" dt="2022-07-21T04:35:09.068" v="803"/>
          <ac:spMkLst>
            <pc:docMk/>
            <pc:sldMk cId="3312292555" sldId="259"/>
            <ac:spMk id="29" creationId="{A77F89CE-BF52-4AF5-8B0B-7E9693734EDE}"/>
          </ac:spMkLst>
        </pc:spChg>
        <pc:spChg chg="add del">
          <ac:chgData name="' Simran" userId="S::s249@mylangara.ca::c4b2262c-8511-4ef0-ae1c-d3f95e8c55b0" providerId="AD" clId="Web-{58A17C21-FF96-42AD-BAFA-7D447B444F32}" dt="2022-07-21T04:35:09.068" v="803"/>
          <ac:spMkLst>
            <pc:docMk/>
            <pc:sldMk cId="3312292555" sldId="259"/>
            <ac:spMk id="30" creationId="{EB6D1D7F-141C-4D8E-BFBA-D95B68E16385}"/>
          </ac:spMkLst>
        </pc:spChg>
        <pc:spChg chg="add del">
          <ac:chgData name="' Simran" userId="S::s249@mylangara.ca::c4b2262c-8511-4ef0-ae1c-d3f95e8c55b0" providerId="AD" clId="Web-{58A17C21-FF96-42AD-BAFA-7D447B444F32}" dt="2022-07-21T04:35:09.068" v="803"/>
          <ac:spMkLst>
            <pc:docMk/>
            <pc:sldMk cId="3312292555" sldId="259"/>
            <ac:spMk id="31" creationId="{558DA214-7FDA-4C9D-A7CF-9AD725E290E1}"/>
          </ac:spMkLst>
        </pc:spChg>
        <pc:spChg chg="add del">
          <ac:chgData name="' Simran" userId="S::s249@mylangara.ca::c4b2262c-8511-4ef0-ae1c-d3f95e8c55b0" providerId="AD" clId="Web-{58A17C21-FF96-42AD-BAFA-7D447B444F32}" dt="2022-07-21T04:35:25.475" v="805"/>
          <ac:spMkLst>
            <pc:docMk/>
            <pc:sldMk cId="3312292555" sldId="259"/>
            <ac:spMk id="33" creationId="{EB6D1D7F-141C-4D8E-BFBA-D95B68E16385}"/>
          </ac:spMkLst>
        </pc:spChg>
        <pc:spChg chg="add del">
          <ac:chgData name="' Simran" userId="S::s249@mylangara.ca::c4b2262c-8511-4ef0-ae1c-d3f95e8c55b0" providerId="AD" clId="Web-{58A17C21-FF96-42AD-BAFA-7D447B444F32}" dt="2022-07-21T04:35:25.475" v="805"/>
          <ac:spMkLst>
            <pc:docMk/>
            <pc:sldMk cId="3312292555" sldId="259"/>
            <ac:spMk id="34" creationId="{27248369-464E-49D1-91FC-BC34A50A66D2}"/>
          </ac:spMkLst>
        </pc:spChg>
        <pc:spChg chg="add del">
          <ac:chgData name="' Simran" userId="S::s249@mylangara.ca::c4b2262c-8511-4ef0-ae1c-d3f95e8c55b0" providerId="AD" clId="Web-{58A17C21-FF96-42AD-BAFA-7D447B444F32}" dt="2022-07-21T04:36:22.083" v="814"/>
          <ac:spMkLst>
            <pc:docMk/>
            <pc:sldMk cId="3312292555" sldId="259"/>
            <ac:spMk id="36" creationId="{EB6D1D7F-141C-4D8E-BFBA-D95B68E16385}"/>
          </ac:spMkLst>
        </pc:spChg>
        <pc:spChg chg="add del">
          <ac:chgData name="' Simran" userId="S::s249@mylangara.ca::c4b2262c-8511-4ef0-ae1c-d3f95e8c55b0" providerId="AD" clId="Web-{58A17C21-FF96-42AD-BAFA-7D447B444F32}" dt="2022-07-21T04:36:22.083" v="814"/>
          <ac:spMkLst>
            <pc:docMk/>
            <pc:sldMk cId="3312292555" sldId="259"/>
            <ac:spMk id="37" creationId="{245B42B6-26F8-4E25-839B-FB38F13BEFFC}"/>
          </ac:spMkLst>
        </pc:spChg>
        <pc:spChg chg="add del">
          <ac:chgData name="' Simran" userId="S::s249@mylangara.ca::c4b2262c-8511-4ef0-ae1c-d3f95e8c55b0" providerId="AD" clId="Web-{58A17C21-FF96-42AD-BAFA-7D447B444F32}" dt="2022-07-21T04:36:17.724" v="811"/>
          <ac:spMkLst>
            <pc:docMk/>
            <pc:sldMk cId="3312292555" sldId="259"/>
            <ac:spMk id="42" creationId="{EB6D1D7F-141C-4D8E-BFBA-D95B68E16385}"/>
          </ac:spMkLst>
        </pc:spChg>
        <pc:spChg chg="add del">
          <ac:chgData name="' Simran" userId="S::s249@mylangara.ca::c4b2262c-8511-4ef0-ae1c-d3f95e8c55b0" providerId="AD" clId="Web-{58A17C21-FF96-42AD-BAFA-7D447B444F32}" dt="2022-07-21T04:36:17.724" v="811"/>
          <ac:spMkLst>
            <pc:docMk/>
            <pc:sldMk cId="3312292555" sldId="259"/>
            <ac:spMk id="44" creationId="{B7B54865-0417-4422-B63B-3E74C04CD741}"/>
          </ac:spMkLst>
        </pc:spChg>
        <pc:spChg chg="add del">
          <ac:chgData name="' Simran" userId="S::s249@mylangara.ca::c4b2262c-8511-4ef0-ae1c-d3f95e8c55b0" providerId="AD" clId="Web-{58A17C21-FF96-42AD-BAFA-7D447B444F32}" dt="2022-07-21T04:36:17.724" v="811"/>
          <ac:spMkLst>
            <pc:docMk/>
            <pc:sldMk cId="3312292555" sldId="259"/>
            <ac:spMk id="46" creationId="{4815D795-EBA0-4245-89F8-B459481683FB}"/>
          </ac:spMkLst>
        </pc:spChg>
        <pc:spChg chg="add del">
          <ac:chgData name="' Simran" userId="S::s249@mylangara.ca::c4b2262c-8511-4ef0-ae1c-d3f95e8c55b0" providerId="AD" clId="Web-{58A17C21-FF96-42AD-BAFA-7D447B444F32}" dt="2022-07-21T04:36:22.068" v="813"/>
          <ac:spMkLst>
            <pc:docMk/>
            <pc:sldMk cId="3312292555" sldId="259"/>
            <ac:spMk id="48" creationId="{EB6D1D7F-141C-4D8E-BFBA-D95B68E16385}"/>
          </ac:spMkLst>
        </pc:spChg>
        <pc:spChg chg="add del">
          <ac:chgData name="' Simran" userId="S::s249@mylangara.ca::c4b2262c-8511-4ef0-ae1c-d3f95e8c55b0" providerId="AD" clId="Web-{58A17C21-FF96-42AD-BAFA-7D447B444F32}" dt="2022-07-21T04:36:22.068" v="813"/>
          <ac:spMkLst>
            <pc:docMk/>
            <pc:sldMk cId="3312292555" sldId="259"/>
            <ac:spMk id="49" creationId="{27248369-464E-49D1-91FC-BC34A50A66D2}"/>
          </ac:spMkLst>
        </pc:spChg>
        <pc:spChg chg="add del">
          <ac:chgData name="' Simran" userId="S::s249@mylangara.ca::c4b2262c-8511-4ef0-ae1c-d3f95e8c55b0" providerId="AD" clId="Web-{58A17C21-FF96-42AD-BAFA-7D447B444F32}" dt="2022-07-21T04:37:10.067" v="819"/>
          <ac:spMkLst>
            <pc:docMk/>
            <pc:sldMk cId="3312292555" sldId="259"/>
            <ac:spMk id="51" creationId="{EB6D1D7F-141C-4D8E-BFBA-D95B68E16385}"/>
          </ac:spMkLst>
        </pc:spChg>
        <pc:spChg chg="add del">
          <ac:chgData name="' Simran" userId="S::s249@mylangara.ca::c4b2262c-8511-4ef0-ae1c-d3f95e8c55b0" providerId="AD" clId="Web-{58A17C21-FF96-42AD-BAFA-7D447B444F32}" dt="2022-07-21T04:37:10.067" v="819"/>
          <ac:spMkLst>
            <pc:docMk/>
            <pc:sldMk cId="3312292555" sldId="259"/>
            <ac:spMk id="52" creationId="{245B42B6-26F8-4E25-839B-FB38F13BEFFC}"/>
          </ac:spMkLst>
        </pc:spChg>
        <pc:spChg chg="add del">
          <ac:chgData name="' Simran" userId="S::s249@mylangara.ca::c4b2262c-8511-4ef0-ae1c-d3f95e8c55b0" providerId="AD" clId="Web-{58A17C21-FF96-42AD-BAFA-7D447B444F32}" dt="2022-07-21T04:37:10.005" v="818"/>
          <ac:spMkLst>
            <pc:docMk/>
            <pc:sldMk cId="3312292555" sldId="259"/>
            <ac:spMk id="57" creationId="{EB6D1D7F-141C-4D8E-BFBA-D95B68E16385}"/>
          </ac:spMkLst>
        </pc:spChg>
        <pc:spChg chg="add del">
          <ac:chgData name="' Simran" userId="S::s249@mylangara.ca::c4b2262c-8511-4ef0-ae1c-d3f95e8c55b0" providerId="AD" clId="Web-{58A17C21-FF96-42AD-BAFA-7D447B444F32}" dt="2022-07-21T04:37:10.005" v="818"/>
          <ac:spMkLst>
            <pc:docMk/>
            <pc:sldMk cId="3312292555" sldId="259"/>
            <ac:spMk id="59" creationId="{B7B54865-0417-4422-B63B-3E74C04CD741}"/>
          </ac:spMkLst>
        </pc:spChg>
        <pc:spChg chg="add del">
          <ac:chgData name="' Simran" userId="S::s249@mylangara.ca::c4b2262c-8511-4ef0-ae1c-d3f95e8c55b0" providerId="AD" clId="Web-{58A17C21-FF96-42AD-BAFA-7D447B444F32}" dt="2022-07-21T04:37:28.411" v="824"/>
          <ac:spMkLst>
            <pc:docMk/>
            <pc:sldMk cId="3312292555" sldId="259"/>
            <ac:spMk id="61" creationId="{F58FB36D-73B3-45EF-8CD4-221CCC8BE09F}"/>
          </ac:spMkLst>
        </pc:spChg>
        <pc:spChg chg="add del">
          <ac:chgData name="' Simran" userId="S::s249@mylangara.ca::c4b2262c-8511-4ef0-ae1c-d3f95e8c55b0" providerId="AD" clId="Web-{58A17C21-FF96-42AD-BAFA-7D447B444F32}" dt="2022-07-21T04:37:28.411" v="824"/>
          <ac:spMkLst>
            <pc:docMk/>
            <pc:sldMk cId="3312292555" sldId="259"/>
            <ac:spMk id="62" creationId="{4D7835D7-DF12-420F-843A-1C5083D2B3F8}"/>
          </ac:spMkLst>
        </pc:spChg>
        <pc:spChg chg="add del">
          <ac:chgData name="' Simran" userId="S::s249@mylangara.ca::c4b2262c-8511-4ef0-ae1c-d3f95e8c55b0" providerId="AD" clId="Web-{58A17C21-FF96-42AD-BAFA-7D447B444F32}" dt="2022-07-21T04:37:28.364" v="823"/>
          <ac:spMkLst>
            <pc:docMk/>
            <pc:sldMk cId="3312292555" sldId="259"/>
            <ac:spMk id="67" creationId="{EB6D1D7F-141C-4D8E-BFBA-D95B68E16385}"/>
          </ac:spMkLst>
        </pc:spChg>
        <pc:spChg chg="add del">
          <ac:chgData name="' Simran" userId="S::s249@mylangara.ca::c4b2262c-8511-4ef0-ae1c-d3f95e8c55b0" providerId="AD" clId="Web-{58A17C21-FF96-42AD-BAFA-7D447B444F32}" dt="2022-07-21T04:37:28.364" v="823"/>
          <ac:spMkLst>
            <pc:docMk/>
            <pc:sldMk cId="3312292555" sldId="259"/>
            <ac:spMk id="69" creationId="{558DA214-7FDA-4C9D-A7CF-9AD725E290E1}"/>
          </ac:spMkLst>
        </pc:spChg>
        <pc:spChg chg="add del">
          <ac:chgData name="' Simran" userId="S::s249@mylangara.ca::c4b2262c-8511-4ef0-ae1c-d3f95e8c55b0" providerId="AD" clId="Web-{58A17C21-FF96-42AD-BAFA-7D447B444F32}" dt="2022-07-21T04:42:54.970" v="831"/>
          <ac:spMkLst>
            <pc:docMk/>
            <pc:sldMk cId="3312292555" sldId="259"/>
            <ac:spMk id="71" creationId="{A77F89CE-BF52-4AF5-8B0B-7E9693734EDE}"/>
          </ac:spMkLst>
        </pc:spChg>
        <pc:spChg chg="add del">
          <ac:chgData name="' Simran" userId="S::s249@mylangara.ca::c4b2262c-8511-4ef0-ae1c-d3f95e8c55b0" providerId="AD" clId="Web-{58A17C21-FF96-42AD-BAFA-7D447B444F32}" dt="2022-07-21T04:42:54.970" v="831"/>
          <ac:spMkLst>
            <pc:docMk/>
            <pc:sldMk cId="3312292555" sldId="259"/>
            <ac:spMk id="72" creationId="{EB6D1D7F-141C-4D8E-BFBA-D95B68E16385}"/>
          </ac:spMkLst>
        </pc:spChg>
        <pc:spChg chg="add del">
          <ac:chgData name="' Simran" userId="S::s249@mylangara.ca::c4b2262c-8511-4ef0-ae1c-d3f95e8c55b0" providerId="AD" clId="Web-{58A17C21-FF96-42AD-BAFA-7D447B444F32}" dt="2022-07-21T04:42:54.970" v="831"/>
          <ac:spMkLst>
            <pc:docMk/>
            <pc:sldMk cId="3312292555" sldId="259"/>
            <ac:spMk id="73" creationId="{558DA214-7FDA-4C9D-A7CF-9AD725E290E1}"/>
          </ac:spMkLst>
        </pc:spChg>
        <pc:spChg chg="add del">
          <ac:chgData name="' Simran" userId="S::s249@mylangara.ca::c4b2262c-8511-4ef0-ae1c-d3f95e8c55b0" providerId="AD" clId="Web-{58A17C21-FF96-42AD-BAFA-7D447B444F32}" dt="2022-07-21T04:42:49.892" v="828"/>
          <ac:spMkLst>
            <pc:docMk/>
            <pc:sldMk cId="3312292555" sldId="259"/>
            <ac:spMk id="78" creationId="{EB6D1D7F-141C-4D8E-BFBA-D95B68E16385}"/>
          </ac:spMkLst>
        </pc:spChg>
        <pc:spChg chg="add del">
          <ac:chgData name="' Simran" userId="S::s249@mylangara.ca::c4b2262c-8511-4ef0-ae1c-d3f95e8c55b0" providerId="AD" clId="Web-{58A17C21-FF96-42AD-BAFA-7D447B444F32}" dt="2022-07-21T04:42:49.892" v="828"/>
          <ac:spMkLst>
            <pc:docMk/>
            <pc:sldMk cId="3312292555" sldId="259"/>
            <ac:spMk id="80" creationId="{558DA214-7FDA-4C9D-A7CF-9AD725E290E1}"/>
          </ac:spMkLst>
        </pc:spChg>
        <pc:spChg chg="add del">
          <ac:chgData name="' Simran" userId="S::s249@mylangara.ca::c4b2262c-8511-4ef0-ae1c-d3f95e8c55b0" providerId="AD" clId="Web-{58A17C21-FF96-42AD-BAFA-7D447B444F32}" dt="2022-07-21T04:42:49.892" v="828"/>
          <ac:spMkLst>
            <pc:docMk/>
            <pc:sldMk cId="3312292555" sldId="259"/>
            <ac:spMk id="82" creationId="{A77F89CE-BF52-4AF5-8B0B-7E9693734EDE}"/>
          </ac:spMkLst>
        </pc:spChg>
        <pc:spChg chg="add del">
          <ac:chgData name="' Simran" userId="S::s249@mylangara.ca::c4b2262c-8511-4ef0-ae1c-d3f95e8c55b0" providerId="AD" clId="Web-{58A17C21-FF96-42AD-BAFA-7D447B444F32}" dt="2022-07-21T04:42:54.908" v="830"/>
          <ac:spMkLst>
            <pc:docMk/>
            <pc:sldMk cId="3312292555" sldId="259"/>
            <ac:spMk id="84" creationId="{EB6D1D7F-141C-4D8E-BFBA-D95B68E16385}"/>
          </ac:spMkLst>
        </pc:spChg>
        <pc:spChg chg="add del">
          <ac:chgData name="' Simran" userId="S::s249@mylangara.ca::c4b2262c-8511-4ef0-ae1c-d3f95e8c55b0" providerId="AD" clId="Web-{58A17C21-FF96-42AD-BAFA-7D447B444F32}" dt="2022-07-21T04:42:54.908" v="830"/>
          <ac:spMkLst>
            <pc:docMk/>
            <pc:sldMk cId="3312292555" sldId="259"/>
            <ac:spMk id="85" creationId="{558DA214-7FDA-4C9D-A7CF-9AD725E290E1}"/>
          </ac:spMkLst>
        </pc:spChg>
        <pc:spChg chg="add del">
          <ac:chgData name="' Simran" userId="S::s249@mylangara.ca::c4b2262c-8511-4ef0-ae1c-d3f95e8c55b0" providerId="AD" clId="Web-{58A17C21-FF96-42AD-BAFA-7D447B444F32}" dt="2022-07-21T04:44:23.813" v="843"/>
          <ac:spMkLst>
            <pc:docMk/>
            <pc:sldMk cId="3312292555" sldId="259"/>
            <ac:spMk id="87" creationId="{F58FB36D-73B3-45EF-8CD4-221CCC8BE09F}"/>
          </ac:spMkLst>
        </pc:spChg>
        <pc:spChg chg="add del">
          <ac:chgData name="' Simran" userId="S::s249@mylangara.ca::c4b2262c-8511-4ef0-ae1c-d3f95e8c55b0" providerId="AD" clId="Web-{58A17C21-FF96-42AD-BAFA-7D447B444F32}" dt="2022-07-21T04:44:23.813" v="843"/>
          <ac:spMkLst>
            <pc:docMk/>
            <pc:sldMk cId="3312292555" sldId="259"/>
            <ac:spMk id="88" creationId="{4D7835D7-DF12-420F-843A-1C5083D2B3F8}"/>
          </ac:spMkLst>
        </pc:spChg>
        <pc:spChg chg="add del">
          <ac:chgData name="' Simran" userId="S::s249@mylangara.ca::c4b2262c-8511-4ef0-ae1c-d3f95e8c55b0" providerId="AD" clId="Web-{58A17C21-FF96-42AD-BAFA-7D447B444F32}" dt="2022-07-21T04:44:23.782" v="842"/>
          <ac:spMkLst>
            <pc:docMk/>
            <pc:sldMk cId="3312292555" sldId="259"/>
            <ac:spMk id="93" creationId="{EB6D1D7F-141C-4D8E-BFBA-D95B68E16385}"/>
          </ac:spMkLst>
        </pc:spChg>
        <pc:spChg chg="add del">
          <ac:chgData name="' Simran" userId="S::s249@mylangara.ca::c4b2262c-8511-4ef0-ae1c-d3f95e8c55b0" providerId="AD" clId="Web-{58A17C21-FF96-42AD-BAFA-7D447B444F32}" dt="2022-07-21T04:44:23.782" v="842"/>
          <ac:spMkLst>
            <pc:docMk/>
            <pc:sldMk cId="3312292555" sldId="259"/>
            <ac:spMk id="95" creationId="{558DA214-7FDA-4C9D-A7CF-9AD725E290E1}"/>
          </ac:spMkLst>
        </pc:spChg>
        <pc:spChg chg="add del">
          <ac:chgData name="' Simran" userId="S::s249@mylangara.ca::c4b2262c-8511-4ef0-ae1c-d3f95e8c55b0" providerId="AD" clId="Web-{58A17C21-FF96-42AD-BAFA-7D447B444F32}" dt="2022-07-21T04:44:23.782" v="842"/>
          <ac:spMkLst>
            <pc:docMk/>
            <pc:sldMk cId="3312292555" sldId="259"/>
            <ac:spMk id="97" creationId="{A77F89CE-BF52-4AF5-8B0B-7E9693734EDE}"/>
          </ac:spMkLst>
        </pc:spChg>
        <pc:spChg chg="add">
          <ac:chgData name="' Simran" userId="S::s249@mylangara.ca::c4b2262c-8511-4ef0-ae1c-d3f95e8c55b0" providerId="AD" clId="Web-{58A17C21-FF96-42AD-BAFA-7D447B444F32}" dt="2022-07-21T04:44:23.813" v="843"/>
          <ac:spMkLst>
            <pc:docMk/>
            <pc:sldMk cId="3312292555" sldId="259"/>
            <ac:spMk id="99" creationId="{F58FB36D-73B3-45EF-8CD4-221CCC8BE09F}"/>
          </ac:spMkLst>
        </pc:spChg>
        <pc:spChg chg="add">
          <ac:chgData name="' Simran" userId="S::s249@mylangara.ca::c4b2262c-8511-4ef0-ae1c-d3f95e8c55b0" providerId="AD" clId="Web-{58A17C21-FF96-42AD-BAFA-7D447B444F32}" dt="2022-07-21T04:44:23.813" v="843"/>
          <ac:spMkLst>
            <pc:docMk/>
            <pc:sldMk cId="3312292555" sldId="259"/>
            <ac:spMk id="100" creationId="{4D7835D7-DF12-420F-843A-1C5083D2B3F8}"/>
          </ac:spMkLst>
        </pc:spChg>
        <pc:graphicFrameChg chg="add mod ord modGraphic">
          <ac:chgData name="' Simran" userId="S::s249@mylangara.ca::c4b2262c-8511-4ef0-ae1c-d3f95e8c55b0" providerId="AD" clId="Web-{58A17C21-FF96-42AD-BAFA-7D447B444F32}" dt="2022-07-21T04:44:30.813" v="844" actId="1076"/>
          <ac:graphicFrameMkLst>
            <pc:docMk/>
            <pc:sldMk cId="3312292555" sldId="259"/>
            <ac:graphicFrameMk id="39" creationId="{B0B8C3FD-7ED1-0900-6446-F0E37BD47159}"/>
          </ac:graphicFrameMkLst>
        </pc:graphicFrameChg>
        <pc:picChg chg="add del mod ord">
          <ac:chgData name="' Simran" userId="S::s249@mylangara.ca::c4b2262c-8511-4ef0-ae1c-d3f95e8c55b0" providerId="AD" clId="Web-{58A17C21-FF96-42AD-BAFA-7D447B444F32}" dt="2022-07-21T04:41:57.955" v="825"/>
          <ac:picMkLst>
            <pc:docMk/>
            <pc:sldMk cId="3312292555" sldId="259"/>
            <ac:picMk id="4" creationId="{85627D0B-FDA1-CB04-50C3-043CF608D79D}"/>
          </ac:picMkLst>
        </pc:picChg>
        <pc:picChg chg="add del mod">
          <ac:chgData name="' Simran" userId="S::s249@mylangara.ca::c4b2262c-8511-4ef0-ae1c-d3f95e8c55b0" providerId="AD" clId="Web-{58A17C21-FF96-42AD-BAFA-7D447B444F32}" dt="2022-07-21T04:43:58.954" v="839"/>
          <ac:picMkLst>
            <pc:docMk/>
            <pc:sldMk cId="3312292555" sldId="259"/>
            <ac:picMk id="41" creationId="{C4D67DAB-2306-E360-E827-F904D0E41FD2}"/>
          </ac:picMkLst>
        </pc:picChg>
        <pc:picChg chg="add mod">
          <ac:chgData name="' Simran" userId="S::s249@mylangara.ca::c4b2262c-8511-4ef0-ae1c-d3f95e8c55b0" providerId="AD" clId="Web-{58A17C21-FF96-42AD-BAFA-7D447B444F32}" dt="2022-07-21T04:44:45.610" v="848" actId="14100"/>
          <ac:picMkLst>
            <pc:docMk/>
            <pc:sldMk cId="3312292555" sldId="259"/>
            <ac:picMk id="65" creationId="{0BEB94CE-52FF-969F-84FF-6A509F62A6C9}"/>
          </ac:picMkLst>
        </pc:picChg>
      </pc:sldChg>
      <pc:sldChg chg="addSp delSp modSp new mod setBg setClrOvrMap">
        <pc:chgData name="' Simran" userId="S::s249@mylangara.ca::c4b2262c-8511-4ef0-ae1c-d3f95e8c55b0" providerId="AD" clId="Web-{58A17C21-FF96-42AD-BAFA-7D447B444F32}" dt="2022-07-21T04:56:30.500" v="1364" actId="1076"/>
        <pc:sldMkLst>
          <pc:docMk/>
          <pc:sldMk cId="1122364367" sldId="260"/>
        </pc:sldMkLst>
        <pc:spChg chg="mod">
          <ac:chgData name="' Simran" userId="S::s249@mylangara.ca::c4b2262c-8511-4ef0-ae1c-d3f95e8c55b0" providerId="AD" clId="Web-{58A17C21-FF96-42AD-BAFA-7D447B444F32}" dt="2022-07-21T04:54:34.407" v="1353"/>
          <ac:spMkLst>
            <pc:docMk/>
            <pc:sldMk cId="1122364367" sldId="260"/>
            <ac:spMk id="2" creationId="{A46FE282-52F8-A4C7-5718-0B91EAC4E139}"/>
          </ac:spMkLst>
        </pc:spChg>
        <pc:spChg chg="add del mod">
          <ac:chgData name="' Simran" userId="S::s249@mylangara.ca::c4b2262c-8511-4ef0-ae1c-d3f95e8c55b0" providerId="AD" clId="Web-{58A17C21-FF96-42AD-BAFA-7D447B444F32}" dt="2022-07-21T04:54:46.532" v="1358"/>
          <ac:spMkLst>
            <pc:docMk/>
            <pc:sldMk cId="1122364367" sldId="260"/>
            <ac:spMk id="3" creationId="{46071B81-1593-7148-6B76-CF0119E69B71}"/>
          </ac:spMkLst>
        </pc:spChg>
        <pc:spChg chg="add del mod">
          <ac:chgData name="' Simran" userId="S::s249@mylangara.ca::c4b2262c-8511-4ef0-ae1c-d3f95e8c55b0" providerId="AD" clId="Web-{58A17C21-FF96-42AD-BAFA-7D447B444F32}" dt="2022-07-21T04:52:22.607" v="1040"/>
          <ac:spMkLst>
            <pc:docMk/>
            <pc:sldMk cId="1122364367" sldId="260"/>
            <ac:spMk id="4" creationId="{F963D1E4-11ED-B0F0-7652-AB24903459E7}"/>
          </ac:spMkLst>
        </pc:spChg>
        <pc:spChg chg="add del">
          <ac:chgData name="' Simran" userId="S::s249@mylangara.ca::c4b2262c-8511-4ef0-ae1c-d3f95e8c55b0" providerId="AD" clId="Web-{58A17C21-FF96-42AD-BAFA-7D447B444F32}" dt="2022-07-21T04:54:46.532" v="1358"/>
          <ac:spMkLst>
            <pc:docMk/>
            <pc:sldMk cId="1122364367" sldId="260"/>
            <ac:spMk id="8" creationId="{EB6D1D7F-141C-4D8E-BFBA-D95B68E16385}"/>
          </ac:spMkLst>
        </pc:spChg>
        <pc:spChg chg="add del">
          <ac:chgData name="' Simran" userId="S::s249@mylangara.ca::c4b2262c-8511-4ef0-ae1c-d3f95e8c55b0" providerId="AD" clId="Web-{58A17C21-FF96-42AD-BAFA-7D447B444F32}" dt="2022-07-21T04:54:46.532" v="1358"/>
          <ac:spMkLst>
            <pc:docMk/>
            <pc:sldMk cId="1122364367" sldId="260"/>
            <ac:spMk id="10" creationId="{558DA214-7FDA-4C9D-A7CF-9AD725E290E1}"/>
          </ac:spMkLst>
        </pc:spChg>
        <pc:spChg chg="add del">
          <ac:chgData name="' Simran" userId="S::s249@mylangara.ca::c4b2262c-8511-4ef0-ae1c-d3f95e8c55b0" providerId="AD" clId="Web-{58A17C21-FF96-42AD-BAFA-7D447B444F32}" dt="2022-07-21T04:54:34.407" v="1353"/>
          <ac:spMkLst>
            <pc:docMk/>
            <pc:sldMk cId="1122364367" sldId="260"/>
            <ac:spMk id="16" creationId="{EB6D1D7F-141C-4D8E-BFBA-D95B68E16385}"/>
          </ac:spMkLst>
        </pc:spChg>
        <pc:spChg chg="add del">
          <ac:chgData name="' Simran" userId="S::s249@mylangara.ca::c4b2262c-8511-4ef0-ae1c-d3f95e8c55b0" providerId="AD" clId="Web-{58A17C21-FF96-42AD-BAFA-7D447B444F32}" dt="2022-07-21T04:54:34.407" v="1353"/>
          <ac:spMkLst>
            <pc:docMk/>
            <pc:sldMk cId="1122364367" sldId="260"/>
            <ac:spMk id="18" creationId="{558DA214-7FDA-4C9D-A7CF-9AD725E290E1}"/>
          </ac:spMkLst>
        </pc:spChg>
        <pc:spChg chg="add del">
          <ac:chgData name="' Simran" userId="S::s249@mylangara.ca::c4b2262c-8511-4ef0-ae1c-d3f95e8c55b0" providerId="AD" clId="Web-{58A17C21-FF96-42AD-BAFA-7D447B444F32}" dt="2022-07-21T04:54:39.938" v="1355"/>
          <ac:spMkLst>
            <pc:docMk/>
            <pc:sldMk cId="1122364367" sldId="260"/>
            <ac:spMk id="20" creationId="{EB6D1D7F-141C-4D8E-BFBA-D95B68E16385}"/>
          </ac:spMkLst>
        </pc:spChg>
        <pc:spChg chg="add del">
          <ac:chgData name="' Simran" userId="S::s249@mylangara.ca::c4b2262c-8511-4ef0-ae1c-d3f95e8c55b0" providerId="AD" clId="Web-{58A17C21-FF96-42AD-BAFA-7D447B444F32}" dt="2022-07-21T04:54:39.938" v="1355"/>
          <ac:spMkLst>
            <pc:docMk/>
            <pc:sldMk cId="1122364367" sldId="260"/>
            <ac:spMk id="21" creationId="{558DA214-7FDA-4C9D-A7CF-9AD725E290E1}"/>
          </ac:spMkLst>
        </pc:spChg>
        <pc:spChg chg="add del">
          <ac:chgData name="' Simran" userId="S::s249@mylangara.ca::c4b2262c-8511-4ef0-ae1c-d3f95e8c55b0" providerId="AD" clId="Web-{58A17C21-FF96-42AD-BAFA-7D447B444F32}" dt="2022-07-21T04:54:46.517" v="1357"/>
          <ac:spMkLst>
            <pc:docMk/>
            <pc:sldMk cId="1122364367" sldId="260"/>
            <ac:spMk id="24" creationId="{EB6D1D7F-141C-4D8E-BFBA-D95B68E16385}"/>
          </ac:spMkLst>
        </pc:spChg>
        <pc:spChg chg="add del">
          <ac:chgData name="' Simran" userId="S::s249@mylangara.ca::c4b2262c-8511-4ef0-ae1c-d3f95e8c55b0" providerId="AD" clId="Web-{58A17C21-FF96-42AD-BAFA-7D447B444F32}" dt="2022-07-21T04:54:46.517" v="1357"/>
          <ac:spMkLst>
            <pc:docMk/>
            <pc:sldMk cId="1122364367" sldId="260"/>
            <ac:spMk id="25" creationId="{558DA214-7FDA-4C9D-A7CF-9AD725E290E1}"/>
          </ac:spMkLst>
        </pc:spChg>
        <pc:spChg chg="add">
          <ac:chgData name="' Simran" userId="S::s249@mylangara.ca::c4b2262c-8511-4ef0-ae1c-d3f95e8c55b0" providerId="AD" clId="Web-{58A17C21-FF96-42AD-BAFA-7D447B444F32}" dt="2022-07-21T04:54:46.532" v="1358"/>
          <ac:spMkLst>
            <pc:docMk/>
            <pc:sldMk cId="1122364367" sldId="260"/>
            <ac:spMk id="28" creationId="{EB6D1D7F-141C-4D8E-BFBA-D95B68E16385}"/>
          </ac:spMkLst>
        </pc:spChg>
        <pc:spChg chg="add">
          <ac:chgData name="' Simran" userId="S::s249@mylangara.ca::c4b2262c-8511-4ef0-ae1c-d3f95e8c55b0" providerId="AD" clId="Web-{58A17C21-FF96-42AD-BAFA-7D447B444F32}" dt="2022-07-21T04:54:46.532" v="1358"/>
          <ac:spMkLst>
            <pc:docMk/>
            <pc:sldMk cId="1122364367" sldId="260"/>
            <ac:spMk id="29" creationId="{558DA214-7FDA-4C9D-A7CF-9AD725E290E1}"/>
          </ac:spMkLst>
        </pc:spChg>
        <pc:graphicFrameChg chg="add del">
          <ac:chgData name="' Simran" userId="S::s249@mylangara.ca::c4b2262c-8511-4ef0-ae1c-d3f95e8c55b0" providerId="AD" clId="Web-{58A17C21-FF96-42AD-BAFA-7D447B444F32}" dt="2022-07-21T04:54:34.407" v="1353"/>
          <ac:graphicFrameMkLst>
            <pc:docMk/>
            <pc:sldMk cId="1122364367" sldId="260"/>
            <ac:graphicFrameMk id="12" creationId="{F5F037B7-2AD1-5FE2-76BF-5A8B642488C7}"/>
          </ac:graphicFrameMkLst>
        </pc:graphicFrameChg>
        <pc:graphicFrameChg chg="add del">
          <ac:chgData name="' Simran" userId="S::s249@mylangara.ca::c4b2262c-8511-4ef0-ae1c-d3f95e8c55b0" providerId="AD" clId="Web-{58A17C21-FF96-42AD-BAFA-7D447B444F32}" dt="2022-07-21T04:54:39.938" v="1355"/>
          <ac:graphicFrameMkLst>
            <pc:docMk/>
            <pc:sldMk cId="1122364367" sldId="260"/>
            <ac:graphicFrameMk id="22" creationId="{37B373BB-E5A8-C471-A110-A96F5BD0516D}"/>
          </ac:graphicFrameMkLst>
        </pc:graphicFrameChg>
        <pc:graphicFrameChg chg="add del">
          <ac:chgData name="' Simran" userId="S::s249@mylangara.ca::c4b2262c-8511-4ef0-ae1c-d3f95e8c55b0" providerId="AD" clId="Web-{58A17C21-FF96-42AD-BAFA-7D447B444F32}" dt="2022-07-21T04:54:46.517" v="1357"/>
          <ac:graphicFrameMkLst>
            <pc:docMk/>
            <pc:sldMk cId="1122364367" sldId="260"/>
            <ac:graphicFrameMk id="26" creationId="{35B13AEA-0A77-FCB7-07D4-C7D8A16AAF1D}"/>
          </ac:graphicFrameMkLst>
        </pc:graphicFrameChg>
        <pc:graphicFrameChg chg="add mod">
          <ac:chgData name="' Simran" userId="S::s249@mylangara.ca::c4b2262c-8511-4ef0-ae1c-d3f95e8c55b0" providerId="AD" clId="Web-{58A17C21-FF96-42AD-BAFA-7D447B444F32}" dt="2022-07-21T04:56:30.500" v="1364" actId="1076"/>
          <ac:graphicFrameMkLst>
            <pc:docMk/>
            <pc:sldMk cId="1122364367" sldId="260"/>
            <ac:graphicFrameMk id="30" creationId="{37B373BB-E5A8-C471-A110-A96F5BD0516D}"/>
          </ac:graphicFrameMkLst>
        </pc:graphicFrameChg>
      </pc:sldChg>
      <pc:sldChg chg="addSp delSp modSp new">
        <pc:chgData name="' Simran" userId="S::s249@mylangara.ca::c4b2262c-8511-4ef0-ae1c-d3f95e8c55b0" providerId="AD" clId="Web-{58A17C21-FF96-42AD-BAFA-7D447B444F32}" dt="2022-07-21T05:10:09.171" v="1652"/>
        <pc:sldMkLst>
          <pc:docMk/>
          <pc:sldMk cId="481969258" sldId="261"/>
        </pc:sldMkLst>
        <pc:spChg chg="mod">
          <ac:chgData name="' Simran" userId="S::s249@mylangara.ca::c4b2262c-8511-4ef0-ae1c-d3f95e8c55b0" providerId="AD" clId="Web-{58A17C21-FF96-42AD-BAFA-7D447B444F32}" dt="2022-07-21T05:00:32.187" v="1471" actId="20577"/>
          <ac:spMkLst>
            <pc:docMk/>
            <pc:sldMk cId="481969258" sldId="261"/>
            <ac:spMk id="2" creationId="{4F254FE4-46BE-6499-2F8E-A8F048C0C235}"/>
          </ac:spMkLst>
        </pc:spChg>
        <pc:spChg chg="del mod">
          <ac:chgData name="' Simran" userId="S::s249@mylangara.ca::c4b2262c-8511-4ef0-ae1c-d3f95e8c55b0" providerId="AD" clId="Web-{58A17C21-FF96-42AD-BAFA-7D447B444F32}" dt="2022-07-21T05:10:09.171" v="1652"/>
          <ac:spMkLst>
            <pc:docMk/>
            <pc:sldMk cId="481969258" sldId="261"/>
            <ac:spMk id="3" creationId="{96357C59-AB8F-4902-054C-DF0D7209BC69}"/>
          </ac:spMkLst>
        </pc:spChg>
        <pc:graphicFrameChg chg="add">
          <ac:chgData name="' Simran" userId="S::s249@mylangara.ca::c4b2262c-8511-4ef0-ae1c-d3f95e8c55b0" providerId="AD" clId="Web-{58A17C21-FF96-42AD-BAFA-7D447B444F32}" dt="2022-07-21T05:10:09.171" v="1652"/>
          <ac:graphicFrameMkLst>
            <pc:docMk/>
            <pc:sldMk cId="481969258" sldId="261"/>
            <ac:graphicFrameMk id="5" creationId="{3C7FA45A-918E-D5E3-17FA-E20091668355}"/>
          </ac:graphicFrameMkLst>
        </pc:graphicFrameChg>
      </pc:sldChg>
      <pc:sldChg chg="addSp delSp modSp new mod setBg setClrOvrMap">
        <pc:chgData name="' Simran" userId="S::s249@mylangara.ca::c4b2262c-8511-4ef0-ae1c-d3f95e8c55b0" providerId="AD" clId="Web-{58A17C21-FF96-42AD-BAFA-7D447B444F32}" dt="2022-07-21T05:12:53.200" v="1688"/>
        <pc:sldMkLst>
          <pc:docMk/>
          <pc:sldMk cId="633065452" sldId="262"/>
        </pc:sldMkLst>
        <pc:spChg chg="mod">
          <ac:chgData name="' Simran" userId="S::s249@mylangara.ca::c4b2262c-8511-4ef0-ae1c-d3f95e8c55b0" providerId="AD" clId="Web-{58A17C21-FF96-42AD-BAFA-7D447B444F32}" dt="2022-07-21T05:12:22.810" v="1674"/>
          <ac:spMkLst>
            <pc:docMk/>
            <pc:sldMk cId="633065452" sldId="262"/>
            <ac:spMk id="2" creationId="{05D1AB58-3179-C203-F39A-F9FBA7769C2C}"/>
          </ac:spMkLst>
        </pc:spChg>
        <pc:spChg chg="del mod">
          <ac:chgData name="' Simran" userId="S::s249@mylangara.ca::c4b2262c-8511-4ef0-ae1c-d3f95e8c55b0" providerId="AD" clId="Web-{58A17C21-FF96-42AD-BAFA-7D447B444F32}" dt="2022-07-21T05:12:53.200" v="1688"/>
          <ac:spMkLst>
            <pc:docMk/>
            <pc:sldMk cId="633065452" sldId="262"/>
            <ac:spMk id="3" creationId="{42C91D6A-3819-3564-5292-6798E14D4311}"/>
          </ac:spMkLst>
        </pc:spChg>
        <pc:spChg chg="add del">
          <ac:chgData name="' Simran" userId="S::s249@mylangara.ca::c4b2262c-8511-4ef0-ae1c-d3f95e8c55b0" providerId="AD" clId="Web-{58A17C21-FF96-42AD-BAFA-7D447B444F32}" dt="2022-07-21T05:12:11.279" v="1671"/>
          <ac:spMkLst>
            <pc:docMk/>
            <pc:sldMk cId="633065452" sldId="262"/>
            <ac:spMk id="8" creationId="{EB6D1D7F-141C-4D8E-BFBA-D95B68E16385}"/>
          </ac:spMkLst>
        </pc:spChg>
        <pc:spChg chg="add del">
          <ac:chgData name="' Simran" userId="S::s249@mylangara.ca::c4b2262c-8511-4ef0-ae1c-d3f95e8c55b0" providerId="AD" clId="Web-{58A17C21-FF96-42AD-BAFA-7D447B444F32}" dt="2022-07-21T05:12:11.279" v="1671"/>
          <ac:spMkLst>
            <pc:docMk/>
            <pc:sldMk cId="633065452" sldId="262"/>
            <ac:spMk id="10" creationId="{27248369-464E-49D1-91FC-BC34A50A66D2}"/>
          </ac:spMkLst>
        </pc:spChg>
        <pc:spChg chg="add del">
          <ac:chgData name="' Simran" userId="S::s249@mylangara.ca::c4b2262c-8511-4ef0-ae1c-d3f95e8c55b0" providerId="AD" clId="Web-{58A17C21-FF96-42AD-BAFA-7D447B444F32}" dt="2022-07-21T05:12:22.810" v="1673"/>
          <ac:spMkLst>
            <pc:docMk/>
            <pc:sldMk cId="633065452" sldId="262"/>
            <ac:spMk id="12" creationId="{EB6D1D7F-141C-4D8E-BFBA-D95B68E16385}"/>
          </ac:spMkLst>
        </pc:spChg>
        <pc:spChg chg="add del">
          <ac:chgData name="' Simran" userId="S::s249@mylangara.ca::c4b2262c-8511-4ef0-ae1c-d3f95e8c55b0" providerId="AD" clId="Web-{58A17C21-FF96-42AD-BAFA-7D447B444F32}" dt="2022-07-21T05:12:22.810" v="1673"/>
          <ac:spMkLst>
            <pc:docMk/>
            <pc:sldMk cId="633065452" sldId="262"/>
            <ac:spMk id="13" creationId="{95E5AED1-65AD-42CA-A3F0-9E3AEEF2B480}"/>
          </ac:spMkLst>
        </pc:spChg>
        <pc:spChg chg="add del">
          <ac:chgData name="' Simran" userId="S::s249@mylangara.ca::c4b2262c-8511-4ef0-ae1c-d3f95e8c55b0" providerId="AD" clId="Web-{58A17C21-FF96-42AD-BAFA-7D447B444F32}" dt="2022-07-21T05:12:53.200" v="1688"/>
          <ac:spMkLst>
            <pc:docMk/>
            <pc:sldMk cId="633065452" sldId="262"/>
            <ac:spMk id="15" creationId="{EB6D1D7F-141C-4D8E-BFBA-D95B68E16385}"/>
          </ac:spMkLst>
        </pc:spChg>
        <pc:spChg chg="add del">
          <ac:chgData name="' Simran" userId="S::s249@mylangara.ca::c4b2262c-8511-4ef0-ae1c-d3f95e8c55b0" providerId="AD" clId="Web-{58A17C21-FF96-42AD-BAFA-7D447B444F32}" dt="2022-07-21T05:12:53.200" v="1688"/>
          <ac:spMkLst>
            <pc:docMk/>
            <pc:sldMk cId="633065452" sldId="262"/>
            <ac:spMk id="16" creationId="{558DA214-7FDA-4C9D-A7CF-9AD725E290E1}"/>
          </ac:spMkLst>
        </pc:spChg>
        <pc:spChg chg="add">
          <ac:chgData name="' Simran" userId="S::s249@mylangara.ca::c4b2262c-8511-4ef0-ae1c-d3f95e8c55b0" providerId="AD" clId="Web-{58A17C21-FF96-42AD-BAFA-7D447B444F32}" dt="2022-07-21T05:12:53.200" v="1688"/>
          <ac:spMkLst>
            <pc:docMk/>
            <pc:sldMk cId="633065452" sldId="262"/>
            <ac:spMk id="22" creationId="{EB6D1D7F-141C-4D8E-BFBA-D95B68E16385}"/>
          </ac:spMkLst>
        </pc:spChg>
        <pc:spChg chg="add">
          <ac:chgData name="' Simran" userId="S::s249@mylangara.ca::c4b2262c-8511-4ef0-ae1c-d3f95e8c55b0" providerId="AD" clId="Web-{58A17C21-FF96-42AD-BAFA-7D447B444F32}" dt="2022-07-21T05:12:53.200" v="1688"/>
          <ac:spMkLst>
            <pc:docMk/>
            <pc:sldMk cId="633065452" sldId="262"/>
            <ac:spMk id="24" creationId="{558DA214-7FDA-4C9D-A7CF-9AD725E290E1}"/>
          </ac:spMkLst>
        </pc:spChg>
        <pc:graphicFrameChg chg="add">
          <ac:chgData name="' Simran" userId="S::s249@mylangara.ca::c4b2262c-8511-4ef0-ae1c-d3f95e8c55b0" providerId="AD" clId="Web-{58A17C21-FF96-42AD-BAFA-7D447B444F32}" dt="2022-07-21T05:12:53.200" v="1688"/>
          <ac:graphicFrameMkLst>
            <pc:docMk/>
            <pc:sldMk cId="633065452" sldId="262"/>
            <ac:graphicFrameMk id="18" creationId="{1034DC21-6DE4-36FF-F371-C52DC681B857}"/>
          </ac:graphicFrameMkLst>
        </pc:graphicFrameChg>
      </pc:sldChg>
      <pc:sldChg chg="addSp delSp modSp new mod setBg">
        <pc:chgData name="' Simran" userId="S::s249@mylangara.ca::c4b2262c-8511-4ef0-ae1c-d3f95e8c55b0" providerId="AD" clId="Web-{58A17C21-FF96-42AD-BAFA-7D447B444F32}" dt="2022-07-21T05:15:45.480" v="1744" actId="1076"/>
        <pc:sldMkLst>
          <pc:docMk/>
          <pc:sldMk cId="1144816879" sldId="263"/>
        </pc:sldMkLst>
        <pc:spChg chg="mod">
          <ac:chgData name="' Simran" userId="S::s249@mylangara.ca::c4b2262c-8511-4ef0-ae1c-d3f95e8c55b0" providerId="AD" clId="Web-{58A17C21-FF96-42AD-BAFA-7D447B444F32}" dt="2022-07-21T05:15:14.074" v="1742"/>
          <ac:spMkLst>
            <pc:docMk/>
            <pc:sldMk cId="1144816879" sldId="263"/>
            <ac:spMk id="2" creationId="{790A8006-52D3-0624-7071-B6FDE1A8250D}"/>
          </ac:spMkLst>
        </pc:spChg>
        <pc:spChg chg="add del mod">
          <ac:chgData name="' Simran" userId="S::s249@mylangara.ca::c4b2262c-8511-4ef0-ae1c-d3f95e8c55b0" providerId="AD" clId="Web-{58A17C21-FF96-42AD-BAFA-7D447B444F32}" dt="2022-07-21T05:14:54.027" v="1738"/>
          <ac:spMkLst>
            <pc:docMk/>
            <pc:sldMk cId="1144816879" sldId="263"/>
            <ac:spMk id="3" creationId="{8DD47A20-EBC0-1A4F-843B-3A71E71A4DD9}"/>
          </ac:spMkLst>
        </pc:spChg>
        <pc:spChg chg="add del">
          <ac:chgData name="' Simran" userId="S::s249@mylangara.ca::c4b2262c-8511-4ef0-ae1c-d3f95e8c55b0" providerId="AD" clId="Web-{58A17C21-FF96-42AD-BAFA-7D447B444F32}" dt="2022-07-21T05:15:14.074" v="1742"/>
          <ac:spMkLst>
            <pc:docMk/>
            <pc:sldMk cId="1144816879" sldId="263"/>
            <ac:spMk id="8" creationId="{EB6D1D7F-141C-4D8E-BFBA-D95B68E16385}"/>
          </ac:spMkLst>
        </pc:spChg>
        <pc:spChg chg="add del">
          <ac:chgData name="' Simran" userId="S::s249@mylangara.ca::c4b2262c-8511-4ef0-ae1c-d3f95e8c55b0" providerId="AD" clId="Web-{58A17C21-FF96-42AD-BAFA-7D447B444F32}" dt="2022-07-21T05:14:38.918" v="1735"/>
          <ac:spMkLst>
            <pc:docMk/>
            <pc:sldMk cId="1144816879" sldId="263"/>
            <ac:spMk id="9" creationId="{EB6D1D7F-141C-4D8E-BFBA-D95B68E16385}"/>
          </ac:spMkLst>
        </pc:spChg>
        <pc:spChg chg="add del">
          <ac:chgData name="' Simran" userId="S::s249@mylangara.ca::c4b2262c-8511-4ef0-ae1c-d3f95e8c55b0" providerId="AD" clId="Web-{58A17C21-FF96-42AD-BAFA-7D447B444F32}" dt="2022-07-21T05:15:14.074" v="1742"/>
          <ac:spMkLst>
            <pc:docMk/>
            <pc:sldMk cId="1144816879" sldId="263"/>
            <ac:spMk id="10" creationId="{27248369-464E-49D1-91FC-BC34A50A66D2}"/>
          </ac:spMkLst>
        </pc:spChg>
        <pc:spChg chg="add del">
          <ac:chgData name="' Simran" userId="S::s249@mylangara.ca::c4b2262c-8511-4ef0-ae1c-d3f95e8c55b0" providerId="AD" clId="Web-{58A17C21-FF96-42AD-BAFA-7D447B444F32}" dt="2022-07-21T05:14:38.918" v="1735"/>
          <ac:spMkLst>
            <pc:docMk/>
            <pc:sldMk cId="1144816879" sldId="263"/>
            <ac:spMk id="11" creationId="{245B42B6-26F8-4E25-839B-FB38F13BEFFC}"/>
          </ac:spMkLst>
        </pc:spChg>
        <pc:spChg chg="add del">
          <ac:chgData name="' Simran" userId="S::s249@mylangara.ca::c4b2262c-8511-4ef0-ae1c-d3f95e8c55b0" providerId="AD" clId="Web-{58A17C21-FF96-42AD-BAFA-7D447B444F32}" dt="2022-07-21T05:14:54.011" v="1737"/>
          <ac:spMkLst>
            <pc:docMk/>
            <pc:sldMk cId="1144816879" sldId="263"/>
            <ac:spMk id="13" creationId="{EB6D1D7F-141C-4D8E-BFBA-D95B68E16385}"/>
          </ac:spMkLst>
        </pc:spChg>
        <pc:spChg chg="add del">
          <ac:chgData name="' Simran" userId="S::s249@mylangara.ca::c4b2262c-8511-4ef0-ae1c-d3f95e8c55b0" providerId="AD" clId="Web-{58A17C21-FF96-42AD-BAFA-7D447B444F32}" dt="2022-07-21T05:14:54.011" v="1737"/>
          <ac:spMkLst>
            <pc:docMk/>
            <pc:sldMk cId="1144816879" sldId="263"/>
            <ac:spMk id="14" creationId="{558DA214-7FDA-4C9D-A7CF-9AD725E290E1}"/>
          </ac:spMkLst>
        </pc:spChg>
        <pc:spChg chg="add mod">
          <ac:chgData name="' Simran" userId="S::s249@mylangara.ca::c4b2262c-8511-4ef0-ae1c-d3f95e8c55b0" providerId="AD" clId="Web-{58A17C21-FF96-42AD-BAFA-7D447B444F32}" dt="2022-07-21T05:15:45.480" v="1744" actId="1076"/>
          <ac:spMkLst>
            <pc:docMk/>
            <pc:sldMk cId="1144816879" sldId="263"/>
            <ac:spMk id="17" creationId="{8DD47A20-EBC0-1A4F-843B-3A71E71A4DD9}"/>
          </ac:spMkLst>
        </pc:spChg>
        <pc:spChg chg="add">
          <ac:chgData name="' Simran" userId="S::s249@mylangara.ca::c4b2262c-8511-4ef0-ae1c-d3f95e8c55b0" providerId="AD" clId="Web-{58A17C21-FF96-42AD-BAFA-7D447B444F32}" dt="2022-07-21T05:15:14.074" v="1742"/>
          <ac:spMkLst>
            <pc:docMk/>
            <pc:sldMk cId="1144816879" sldId="263"/>
            <ac:spMk id="22" creationId="{EB6D1D7F-141C-4D8E-BFBA-D95B68E16385}"/>
          </ac:spMkLst>
        </pc:spChg>
        <pc:spChg chg="add">
          <ac:chgData name="' Simran" userId="S::s249@mylangara.ca::c4b2262c-8511-4ef0-ae1c-d3f95e8c55b0" providerId="AD" clId="Web-{58A17C21-FF96-42AD-BAFA-7D447B444F32}" dt="2022-07-21T05:15:14.074" v="1742"/>
          <ac:spMkLst>
            <pc:docMk/>
            <pc:sldMk cId="1144816879" sldId="263"/>
            <ac:spMk id="24" creationId="{245B42B6-26F8-4E25-839B-FB38F13BEFFC}"/>
          </ac:spMkLst>
        </pc:spChg>
        <pc:graphicFrameChg chg="add del">
          <ac:chgData name="' Simran" userId="S::s249@mylangara.ca::c4b2262c-8511-4ef0-ae1c-d3f95e8c55b0" providerId="AD" clId="Web-{58A17C21-FF96-42AD-BAFA-7D447B444F32}" dt="2022-07-21T05:14:38.918" v="1735"/>
          <ac:graphicFrameMkLst>
            <pc:docMk/>
            <pc:sldMk cId="1144816879" sldId="263"/>
            <ac:graphicFrameMk id="5" creationId="{0C070DA7-38C8-39D0-CE13-685157FF2DAC}"/>
          </ac:graphicFrameMkLst>
        </pc:graphicFrameChg>
        <pc:graphicFrameChg chg="add del">
          <ac:chgData name="' Simran" userId="S::s249@mylangara.ca::c4b2262c-8511-4ef0-ae1c-d3f95e8c55b0" providerId="AD" clId="Web-{58A17C21-FF96-42AD-BAFA-7D447B444F32}" dt="2022-07-21T05:14:54.011" v="1737"/>
          <ac:graphicFrameMkLst>
            <pc:docMk/>
            <pc:sldMk cId="1144816879" sldId="263"/>
            <ac:graphicFrameMk id="15" creationId="{7318116B-CC09-351E-EC6F-ED080FF4F17C}"/>
          </ac:graphicFrameMkLst>
        </pc:graphicFrameChg>
      </pc:sldChg>
      <pc:sldChg chg="addSp delSp modSp new mod setBg">
        <pc:chgData name="' Simran" userId="S::s249@mylangara.ca::c4b2262c-8511-4ef0-ae1c-d3f95e8c55b0" providerId="AD" clId="Web-{58A17C21-FF96-42AD-BAFA-7D447B444F32}" dt="2022-07-21T05:18:38.665" v="1787"/>
        <pc:sldMkLst>
          <pc:docMk/>
          <pc:sldMk cId="1901034258" sldId="264"/>
        </pc:sldMkLst>
        <pc:spChg chg="mod">
          <ac:chgData name="' Simran" userId="S::s249@mylangara.ca::c4b2262c-8511-4ef0-ae1c-d3f95e8c55b0" providerId="AD" clId="Web-{58A17C21-FF96-42AD-BAFA-7D447B444F32}" dt="2022-07-21T05:18:38.665" v="1787"/>
          <ac:spMkLst>
            <pc:docMk/>
            <pc:sldMk cId="1901034258" sldId="264"/>
            <ac:spMk id="2" creationId="{817A78E6-D429-688A-E3CA-249855ED791F}"/>
          </ac:spMkLst>
        </pc:spChg>
        <pc:spChg chg="del mod">
          <ac:chgData name="' Simran" userId="S::s249@mylangara.ca::c4b2262c-8511-4ef0-ae1c-d3f95e8c55b0" providerId="AD" clId="Web-{58A17C21-FF96-42AD-BAFA-7D447B444F32}" dt="2022-07-21T05:18:38.665" v="1787"/>
          <ac:spMkLst>
            <pc:docMk/>
            <pc:sldMk cId="1901034258" sldId="264"/>
            <ac:spMk id="3" creationId="{E22145CB-3E72-959D-9F89-1A97A05719A4}"/>
          </ac:spMkLst>
        </pc:spChg>
        <pc:spChg chg="add del mod">
          <ac:chgData name="' Simran" userId="S::s249@mylangara.ca::c4b2262c-8511-4ef0-ae1c-d3f95e8c55b0" providerId="AD" clId="Web-{58A17C21-FF96-42AD-BAFA-7D447B444F32}" dt="2022-07-21T05:18:29.853" v="1779"/>
          <ac:spMkLst>
            <pc:docMk/>
            <pc:sldMk cId="1901034258" sldId="264"/>
            <ac:spMk id="5" creationId="{110F2FE3-7090-D940-73A4-AD1D6392C026}"/>
          </ac:spMkLst>
        </pc:spChg>
        <pc:spChg chg="add">
          <ac:chgData name="' Simran" userId="S::s249@mylangara.ca::c4b2262c-8511-4ef0-ae1c-d3f95e8c55b0" providerId="AD" clId="Web-{58A17C21-FF96-42AD-BAFA-7D447B444F32}" dt="2022-07-21T05:18:38.665" v="1787"/>
          <ac:spMkLst>
            <pc:docMk/>
            <pc:sldMk cId="1901034258" sldId="264"/>
            <ac:spMk id="9" creationId="{EB6D1D7F-141C-4D8E-BFBA-D95B68E16385}"/>
          </ac:spMkLst>
        </pc:spChg>
        <pc:spChg chg="add">
          <ac:chgData name="' Simran" userId="S::s249@mylangara.ca::c4b2262c-8511-4ef0-ae1c-d3f95e8c55b0" providerId="AD" clId="Web-{58A17C21-FF96-42AD-BAFA-7D447B444F32}" dt="2022-07-21T05:18:38.665" v="1787"/>
          <ac:spMkLst>
            <pc:docMk/>
            <pc:sldMk cId="1901034258" sldId="264"/>
            <ac:spMk id="11" creationId="{558DA214-7FDA-4C9D-A7CF-9AD725E290E1}"/>
          </ac:spMkLst>
        </pc:spChg>
        <pc:graphicFrameChg chg="add">
          <ac:chgData name="' Simran" userId="S::s249@mylangara.ca::c4b2262c-8511-4ef0-ae1c-d3f95e8c55b0" providerId="AD" clId="Web-{58A17C21-FF96-42AD-BAFA-7D447B444F32}" dt="2022-07-21T05:18:38.665" v="1787"/>
          <ac:graphicFrameMkLst>
            <pc:docMk/>
            <pc:sldMk cId="1901034258" sldId="264"/>
            <ac:graphicFrameMk id="6" creationId="{B490C1AD-EC87-FB3C-3F42-E6A9AAE3491E}"/>
          </ac:graphicFrameMkLst>
        </pc:graphicFrameChg>
        <pc:picChg chg="add del mod">
          <ac:chgData name="' Simran" userId="S::s249@mylangara.ca::c4b2262c-8511-4ef0-ae1c-d3f95e8c55b0" providerId="AD" clId="Web-{58A17C21-FF96-42AD-BAFA-7D447B444F32}" dt="2022-07-21T05:18:29.853" v="1780"/>
          <ac:picMkLst>
            <pc:docMk/>
            <pc:sldMk cId="1901034258" sldId="264"/>
            <ac:picMk id="4" creationId="{63FBD72D-60AA-72D3-4B0C-5ABC5F50C1FA}"/>
          </ac:picMkLst>
        </pc:picChg>
      </pc:sldChg>
      <pc:sldMasterChg chg="del delSldLayout">
        <pc:chgData name="' Simran" userId="S::s249@mylangara.ca::c4b2262c-8511-4ef0-ae1c-d3f95e8c55b0" providerId="AD" clId="Web-{58A17C21-FF96-42AD-BAFA-7D447B444F32}" dt="2022-07-21T01:12:23.516" v="1"/>
        <pc:sldMasterMkLst>
          <pc:docMk/>
          <pc:sldMasterMk cId="2460954070" sldId="2147483660"/>
        </pc:sldMasterMkLst>
        <pc:sldLayoutChg chg="del">
          <pc:chgData name="' Simran" userId="S::s249@mylangara.ca::c4b2262c-8511-4ef0-ae1c-d3f95e8c55b0" providerId="AD" clId="Web-{58A17C21-FF96-42AD-BAFA-7D447B444F32}" dt="2022-07-21T01:12:23.516" v="1"/>
          <pc:sldLayoutMkLst>
            <pc:docMk/>
            <pc:sldMasterMk cId="2460954070" sldId="2147483660"/>
            <pc:sldLayoutMk cId="2385387890" sldId="2147483661"/>
          </pc:sldLayoutMkLst>
        </pc:sldLayoutChg>
        <pc:sldLayoutChg chg="del">
          <pc:chgData name="' Simran" userId="S::s249@mylangara.ca::c4b2262c-8511-4ef0-ae1c-d3f95e8c55b0" providerId="AD" clId="Web-{58A17C21-FF96-42AD-BAFA-7D447B444F32}" dt="2022-07-21T01:12:23.516" v="1"/>
          <pc:sldLayoutMkLst>
            <pc:docMk/>
            <pc:sldMasterMk cId="2460954070" sldId="2147483660"/>
            <pc:sldLayoutMk cId="949138452" sldId="2147483662"/>
          </pc:sldLayoutMkLst>
        </pc:sldLayoutChg>
        <pc:sldLayoutChg chg="del">
          <pc:chgData name="' Simran" userId="S::s249@mylangara.ca::c4b2262c-8511-4ef0-ae1c-d3f95e8c55b0" providerId="AD" clId="Web-{58A17C21-FF96-42AD-BAFA-7D447B444F32}" dt="2022-07-21T01:12:23.516" v="1"/>
          <pc:sldLayoutMkLst>
            <pc:docMk/>
            <pc:sldMasterMk cId="2460954070" sldId="2147483660"/>
            <pc:sldLayoutMk cId="2591524520" sldId="2147483663"/>
          </pc:sldLayoutMkLst>
        </pc:sldLayoutChg>
        <pc:sldLayoutChg chg="del">
          <pc:chgData name="' Simran" userId="S::s249@mylangara.ca::c4b2262c-8511-4ef0-ae1c-d3f95e8c55b0" providerId="AD" clId="Web-{58A17C21-FF96-42AD-BAFA-7D447B444F32}" dt="2022-07-21T01:12:23.516" v="1"/>
          <pc:sldLayoutMkLst>
            <pc:docMk/>
            <pc:sldMasterMk cId="2460954070" sldId="2147483660"/>
            <pc:sldLayoutMk cId="1203092039" sldId="2147483664"/>
          </pc:sldLayoutMkLst>
        </pc:sldLayoutChg>
        <pc:sldLayoutChg chg="del">
          <pc:chgData name="' Simran" userId="S::s249@mylangara.ca::c4b2262c-8511-4ef0-ae1c-d3f95e8c55b0" providerId="AD" clId="Web-{58A17C21-FF96-42AD-BAFA-7D447B444F32}" dt="2022-07-21T01:12:23.516" v="1"/>
          <pc:sldLayoutMkLst>
            <pc:docMk/>
            <pc:sldMasterMk cId="2460954070" sldId="2147483660"/>
            <pc:sldLayoutMk cId="3733172339" sldId="2147483665"/>
          </pc:sldLayoutMkLst>
        </pc:sldLayoutChg>
        <pc:sldLayoutChg chg="del">
          <pc:chgData name="' Simran" userId="S::s249@mylangara.ca::c4b2262c-8511-4ef0-ae1c-d3f95e8c55b0" providerId="AD" clId="Web-{58A17C21-FF96-42AD-BAFA-7D447B444F32}" dt="2022-07-21T01:12:23.516" v="1"/>
          <pc:sldLayoutMkLst>
            <pc:docMk/>
            <pc:sldMasterMk cId="2460954070" sldId="2147483660"/>
            <pc:sldLayoutMk cId="3210312558" sldId="2147483666"/>
          </pc:sldLayoutMkLst>
        </pc:sldLayoutChg>
        <pc:sldLayoutChg chg="del">
          <pc:chgData name="' Simran" userId="S::s249@mylangara.ca::c4b2262c-8511-4ef0-ae1c-d3f95e8c55b0" providerId="AD" clId="Web-{58A17C21-FF96-42AD-BAFA-7D447B444F32}" dt="2022-07-21T01:12:23.516" v="1"/>
          <pc:sldLayoutMkLst>
            <pc:docMk/>
            <pc:sldMasterMk cId="2460954070" sldId="2147483660"/>
            <pc:sldLayoutMk cId="3146388984" sldId="2147483667"/>
          </pc:sldLayoutMkLst>
        </pc:sldLayoutChg>
        <pc:sldLayoutChg chg="del">
          <pc:chgData name="' Simran" userId="S::s249@mylangara.ca::c4b2262c-8511-4ef0-ae1c-d3f95e8c55b0" providerId="AD" clId="Web-{58A17C21-FF96-42AD-BAFA-7D447B444F32}" dt="2022-07-21T01:12:23.516" v="1"/>
          <pc:sldLayoutMkLst>
            <pc:docMk/>
            <pc:sldMasterMk cId="2460954070" sldId="2147483660"/>
            <pc:sldLayoutMk cId="3171841454" sldId="2147483668"/>
          </pc:sldLayoutMkLst>
        </pc:sldLayoutChg>
        <pc:sldLayoutChg chg="del">
          <pc:chgData name="' Simran" userId="S::s249@mylangara.ca::c4b2262c-8511-4ef0-ae1c-d3f95e8c55b0" providerId="AD" clId="Web-{58A17C21-FF96-42AD-BAFA-7D447B444F32}" dt="2022-07-21T01:12:23.516" v="1"/>
          <pc:sldLayoutMkLst>
            <pc:docMk/>
            <pc:sldMasterMk cId="2460954070" sldId="2147483660"/>
            <pc:sldLayoutMk cId="1718958274" sldId="2147483669"/>
          </pc:sldLayoutMkLst>
        </pc:sldLayoutChg>
        <pc:sldLayoutChg chg="del">
          <pc:chgData name="' Simran" userId="S::s249@mylangara.ca::c4b2262c-8511-4ef0-ae1c-d3f95e8c55b0" providerId="AD" clId="Web-{58A17C21-FF96-42AD-BAFA-7D447B444F32}" dt="2022-07-21T01:12:23.516" v="1"/>
          <pc:sldLayoutMkLst>
            <pc:docMk/>
            <pc:sldMasterMk cId="2460954070" sldId="2147483660"/>
            <pc:sldLayoutMk cId="2202905451" sldId="2147483670"/>
          </pc:sldLayoutMkLst>
        </pc:sldLayoutChg>
        <pc:sldLayoutChg chg="del">
          <pc:chgData name="' Simran" userId="S::s249@mylangara.ca::c4b2262c-8511-4ef0-ae1c-d3f95e8c55b0" providerId="AD" clId="Web-{58A17C21-FF96-42AD-BAFA-7D447B444F32}" dt="2022-07-21T01:12:23.516" v="1"/>
          <pc:sldLayoutMkLst>
            <pc:docMk/>
            <pc:sldMasterMk cId="2460954070" sldId="2147483660"/>
            <pc:sldLayoutMk cId="3479445657" sldId="2147483671"/>
          </pc:sldLayoutMkLst>
        </pc:sldLayoutChg>
      </pc:sldMasterChg>
      <pc:sldMasterChg chg="add del addSldLayout delSldLayout modSldLayout">
        <pc:chgData name="' Simran" userId="S::s249@mylangara.ca::c4b2262c-8511-4ef0-ae1c-d3f95e8c55b0" providerId="AD" clId="Web-{58A17C21-FF96-42AD-BAFA-7D447B444F32}" dt="2022-07-21T01:15:28.707" v="6"/>
        <pc:sldMasterMkLst>
          <pc:docMk/>
          <pc:sldMasterMk cId="1156715811" sldId="2147483672"/>
        </pc:sldMasterMkLst>
        <pc:sldLayoutChg chg="add del mod replId">
          <pc:chgData name="' Simran" userId="S::s249@mylangara.ca::c4b2262c-8511-4ef0-ae1c-d3f95e8c55b0" providerId="AD" clId="Web-{58A17C21-FF96-42AD-BAFA-7D447B444F32}" dt="2022-07-21T01:15:28.707" v="6"/>
          <pc:sldLayoutMkLst>
            <pc:docMk/>
            <pc:sldMasterMk cId="1156715811" sldId="2147483672"/>
            <pc:sldLayoutMk cId="403190363" sldId="2147483673"/>
          </pc:sldLayoutMkLst>
        </pc:sldLayoutChg>
        <pc:sldLayoutChg chg="add del mod replId">
          <pc:chgData name="' Simran" userId="S::s249@mylangara.ca::c4b2262c-8511-4ef0-ae1c-d3f95e8c55b0" providerId="AD" clId="Web-{58A17C21-FF96-42AD-BAFA-7D447B444F32}" dt="2022-07-21T01:15:28.707" v="6"/>
          <pc:sldLayoutMkLst>
            <pc:docMk/>
            <pc:sldMasterMk cId="1156715811" sldId="2147483672"/>
            <pc:sldLayoutMk cId="4160031747" sldId="2147483674"/>
          </pc:sldLayoutMkLst>
        </pc:sldLayoutChg>
        <pc:sldLayoutChg chg="add del mod replId">
          <pc:chgData name="' Simran" userId="S::s249@mylangara.ca::c4b2262c-8511-4ef0-ae1c-d3f95e8c55b0" providerId="AD" clId="Web-{58A17C21-FF96-42AD-BAFA-7D447B444F32}" dt="2022-07-21T01:15:28.707" v="6"/>
          <pc:sldLayoutMkLst>
            <pc:docMk/>
            <pc:sldMasterMk cId="1156715811" sldId="2147483672"/>
            <pc:sldLayoutMk cId="927499269" sldId="2147483675"/>
          </pc:sldLayoutMkLst>
        </pc:sldLayoutChg>
        <pc:sldLayoutChg chg="add del mod replId">
          <pc:chgData name="' Simran" userId="S::s249@mylangara.ca::c4b2262c-8511-4ef0-ae1c-d3f95e8c55b0" providerId="AD" clId="Web-{58A17C21-FF96-42AD-BAFA-7D447B444F32}" dt="2022-07-21T01:15:28.707" v="6"/>
          <pc:sldLayoutMkLst>
            <pc:docMk/>
            <pc:sldMasterMk cId="1156715811" sldId="2147483672"/>
            <pc:sldLayoutMk cId="2003120066" sldId="2147483676"/>
          </pc:sldLayoutMkLst>
        </pc:sldLayoutChg>
        <pc:sldLayoutChg chg="add del mod replId">
          <pc:chgData name="' Simran" userId="S::s249@mylangara.ca::c4b2262c-8511-4ef0-ae1c-d3f95e8c55b0" providerId="AD" clId="Web-{58A17C21-FF96-42AD-BAFA-7D447B444F32}" dt="2022-07-21T01:15:28.707" v="6"/>
          <pc:sldLayoutMkLst>
            <pc:docMk/>
            <pc:sldMasterMk cId="1156715811" sldId="2147483672"/>
            <pc:sldLayoutMk cId="2211033347" sldId="2147483677"/>
          </pc:sldLayoutMkLst>
        </pc:sldLayoutChg>
        <pc:sldLayoutChg chg="add del mod replId">
          <pc:chgData name="' Simran" userId="S::s249@mylangara.ca::c4b2262c-8511-4ef0-ae1c-d3f95e8c55b0" providerId="AD" clId="Web-{58A17C21-FF96-42AD-BAFA-7D447B444F32}" dt="2022-07-21T01:15:28.707" v="6"/>
          <pc:sldLayoutMkLst>
            <pc:docMk/>
            <pc:sldMasterMk cId="1156715811" sldId="2147483672"/>
            <pc:sldLayoutMk cId="3523745604" sldId="2147483678"/>
          </pc:sldLayoutMkLst>
        </pc:sldLayoutChg>
        <pc:sldLayoutChg chg="add del mod replId">
          <pc:chgData name="' Simran" userId="S::s249@mylangara.ca::c4b2262c-8511-4ef0-ae1c-d3f95e8c55b0" providerId="AD" clId="Web-{58A17C21-FF96-42AD-BAFA-7D447B444F32}" dt="2022-07-21T01:15:28.707" v="6"/>
          <pc:sldLayoutMkLst>
            <pc:docMk/>
            <pc:sldMasterMk cId="1156715811" sldId="2147483672"/>
            <pc:sldLayoutMk cId="1868005057" sldId="2147483679"/>
          </pc:sldLayoutMkLst>
        </pc:sldLayoutChg>
        <pc:sldLayoutChg chg="add del mod replId">
          <pc:chgData name="' Simran" userId="S::s249@mylangara.ca::c4b2262c-8511-4ef0-ae1c-d3f95e8c55b0" providerId="AD" clId="Web-{58A17C21-FF96-42AD-BAFA-7D447B444F32}" dt="2022-07-21T01:15:28.707" v="6"/>
          <pc:sldLayoutMkLst>
            <pc:docMk/>
            <pc:sldMasterMk cId="1156715811" sldId="2147483672"/>
            <pc:sldLayoutMk cId="854630157" sldId="2147483680"/>
          </pc:sldLayoutMkLst>
        </pc:sldLayoutChg>
        <pc:sldLayoutChg chg="add del mod replId">
          <pc:chgData name="' Simran" userId="S::s249@mylangara.ca::c4b2262c-8511-4ef0-ae1c-d3f95e8c55b0" providerId="AD" clId="Web-{58A17C21-FF96-42AD-BAFA-7D447B444F32}" dt="2022-07-21T01:15:28.707" v="6"/>
          <pc:sldLayoutMkLst>
            <pc:docMk/>
            <pc:sldMasterMk cId="1156715811" sldId="2147483672"/>
            <pc:sldLayoutMk cId="2358039415" sldId="2147483681"/>
          </pc:sldLayoutMkLst>
        </pc:sldLayoutChg>
        <pc:sldLayoutChg chg="add del mod replId">
          <pc:chgData name="' Simran" userId="S::s249@mylangara.ca::c4b2262c-8511-4ef0-ae1c-d3f95e8c55b0" providerId="AD" clId="Web-{58A17C21-FF96-42AD-BAFA-7D447B444F32}" dt="2022-07-21T01:15:28.707" v="6"/>
          <pc:sldLayoutMkLst>
            <pc:docMk/>
            <pc:sldMasterMk cId="1156715811" sldId="2147483672"/>
            <pc:sldLayoutMk cId="2809814878" sldId="2147483682"/>
          </pc:sldLayoutMkLst>
        </pc:sldLayoutChg>
        <pc:sldLayoutChg chg="add del mod replId">
          <pc:chgData name="' Simran" userId="S::s249@mylangara.ca::c4b2262c-8511-4ef0-ae1c-d3f95e8c55b0" providerId="AD" clId="Web-{58A17C21-FF96-42AD-BAFA-7D447B444F32}" dt="2022-07-21T01:15:28.707" v="6"/>
          <pc:sldLayoutMkLst>
            <pc:docMk/>
            <pc:sldMasterMk cId="1156715811" sldId="2147483672"/>
            <pc:sldLayoutMk cId="3999495005" sldId="2147483683"/>
          </pc:sldLayoutMkLst>
        </pc:sldLayoutChg>
      </pc:sldMasterChg>
      <pc:sldMasterChg chg="add del addSldLayout delSldLayout">
        <pc:chgData name="' Simran" userId="S::s249@mylangara.ca::c4b2262c-8511-4ef0-ae1c-d3f95e8c55b0" providerId="AD" clId="Web-{58A17C21-FF96-42AD-BAFA-7D447B444F32}" dt="2022-07-21T01:14:37.440" v="3"/>
        <pc:sldMasterMkLst>
          <pc:docMk/>
          <pc:sldMasterMk cId="1112787344" sldId="2147483698"/>
        </pc:sldMasterMkLst>
        <pc:sldLayoutChg chg="add del">
          <pc:chgData name="' Simran" userId="S::s249@mylangara.ca::c4b2262c-8511-4ef0-ae1c-d3f95e8c55b0" providerId="AD" clId="Web-{58A17C21-FF96-42AD-BAFA-7D447B444F32}" dt="2022-07-21T01:14:37.440" v="3"/>
          <pc:sldLayoutMkLst>
            <pc:docMk/>
            <pc:sldMasterMk cId="1112787344" sldId="2147483698"/>
            <pc:sldLayoutMk cId="2298387426" sldId="2147483686"/>
          </pc:sldLayoutMkLst>
        </pc:sldLayoutChg>
        <pc:sldLayoutChg chg="add del">
          <pc:chgData name="' Simran" userId="S::s249@mylangara.ca::c4b2262c-8511-4ef0-ae1c-d3f95e8c55b0" providerId="AD" clId="Web-{58A17C21-FF96-42AD-BAFA-7D447B444F32}" dt="2022-07-21T01:14:37.440" v="3"/>
          <pc:sldLayoutMkLst>
            <pc:docMk/>
            <pc:sldMasterMk cId="1112787344" sldId="2147483698"/>
            <pc:sldLayoutMk cId="2993870340" sldId="2147483687"/>
          </pc:sldLayoutMkLst>
        </pc:sldLayoutChg>
        <pc:sldLayoutChg chg="add del">
          <pc:chgData name="' Simran" userId="S::s249@mylangara.ca::c4b2262c-8511-4ef0-ae1c-d3f95e8c55b0" providerId="AD" clId="Web-{58A17C21-FF96-42AD-BAFA-7D447B444F32}" dt="2022-07-21T01:14:37.440" v="3"/>
          <pc:sldLayoutMkLst>
            <pc:docMk/>
            <pc:sldMasterMk cId="1112787344" sldId="2147483698"/>
            <pc:sldLayoutMk cId="450840479" sldId="2147483688"/>
          </pc:sldLayoutMkLst>
        </pc:sldLayoutChg>
        <pc:sldLayoutChg chg="add del">
          <pc:chgData name="' Simran" userId="S::s249@mylangara.ca::c4b2262c-8511-4ef0-ae1c-d3f95e8c55b0" providerId="AD" clId="Web-{58A17C21-FF96-42AD-BAFA-7D447B444F32}" dt="2022-07-21T01:14:37.440" v="3"/>
          <pc:sldLayoutMkLst>
            <pc:docMk/>
            <pc:sldMasterMk cId="1112787344" sldId="2147483698"/>
            <pc:sldLayoutMk cId="3590308908" sldId="2147483689"/>
          </pc:sldLayoutMkLst>
        </pc:sldLayoutChg>
        <pc:sldLayoutChg chg="add del">
          <pc:chgData name="' Simran" userId="S::s249@mylangara.ca::c4b2262c-8511-4ef0-ae1c-d3f95e8c55b0" providerId="AD" clId="Web-{58A17C21-FF96-42AD-BAFA-7D447B444F32}" dt="2022-07-21T01:14:37.440" v="3"/>
          <pc:sldLayoutMkLst>
            <pc:docMk/>
            <pc:sldMasterMk cId="1112787344" sldId="2147483698"/>
            <pc:sldLayoutMk cId="3396819568" sldId="2147483690"/>
          </pc:sldLayoutMkLst>
        </pc:sldLayoutChg>
        <pc:sldLayoutChg chg="add del">
          <pc:chgData name="' Simran" userId="S::s249@mylangara.ca::c4b2262c-8511-4ef0-ae1c-d3f95e8c55b0" providerId="AD" clId="Web-{58A17C21-FF96-42AD-BAFA-7D447B444F32}" dt="2022-07-21T01:14:37.440" v="3"/>
          <pc:sldLayoutMkLst>
            <pc:docMk/>
            <pc:sldMasterMk cId="1112787344" sldId="2147483698"/>
            <pc:sldLayoutMk cId="853187456" sldId="2147483691"/>
          </pc:sldLayoutMkLst>
        </pc:sldLayoutChg>
        <pc:sldLayoutChg chg="add del">
          <pc:chgData name="' Simran" userId="S::s249@mylangara.ca::c4b2262c-8511-4ef0-ae1c-d3f95e8c55b0" providerId="AD" clId="Web-{58A17C21-FF96-42AD-BAFA-7D447B444F32}" dt="2022-07-21T01:14:37.440" v="3"/>
          <pc:sldLayoutMkLst>
            <pc:docMk/>
            <pc:sldMasterMk cId="1112787344" sldId="2147483698"/>
            <pc:sldLayoutMk cId="3152394386" sldId="2147483692"/>
          </pc:sldLayoutMkLst>
        </pc:sldLayoutChg>
        <pc:sldLayoutChg chg="add del">
          <pc:chgData name="' Simran" userId="S::s249@mylangara.ca::c4b2262c-8511-4ef0-ae1c-d3f95e8c55b0" providerId="AD" clId="Web-{58A17C21-FF96-42AD-BAFA-7D447B444F32}" dt="2022-07-21T01:14:37.440" v="3"/>
          <pc:sldLayoutMkLst>
            <pc:docMk/>
            <pc:sldMasterMk cId="1112787344" sldId="2147483698"/>
            <pc:sldLayoutMk cId="1428722877" sldId="2147483693"/>
          </pc:sldLayoutMkLst>
        </pc:sldLayoutChg>
        <pc:sldLayoutChg chg="add del">
          <pc:chgData name="' Simran" userId="S::s249@mylangara.ca::c4b2262c-8511-4ef0-ae1c-d3f95e8c55b0" providerId="AD" clId="Web-{58A17C21-FF96-42AD-BAFA-7D447B444F32}" dt="2022-07-21T01:14:37.440" v="3"/>
          <pc:sldLayoutMkLst>
            <pc:docMk/>
            <pc:sldMasterMk cId="1112787344" sldId="2147483698"/>
            <pc:sldLayoutMk cId="3076196553" sldId="2147483694"/>
          </pc:sldLayoutMkLst>
        </pc:sldLayoutChg>
        <pc:sldLayoutChg chg="add del">
          <pc:chgData name="' Simran" userId="S::s249@mylangara.ca::c4b2262c-8511-4ef0-ae1c-d3f95e8c55b0" providerId="AD" clId="Web-{58A17C21-FF96-42AD-BAFA-7D447B444F32}" dt="2022-07-21T01:14:37.440" v="3"/>
          <pc:sldLayoutMkLst>
            <pc:docMk/>
            <pc:sldMasterMk cId="1112787344" sldId="2147483698"/>
            <pc:sldLayoutMk cId="2643345292" sldId="2147483695"/>
          </pc:sldLayoutMkLst>
        </pc:sldLayoutChg>
        <pc:sldLayoutChg chg="add del">
          <pc:chgData name="' Simran" userId="S::s249@mylangara.ca::c4b2262c-8511-4ef0-ae1c-d3f95e8c55b0" providerId="AD" clId="Web-{58A17C21-FF96-42AD-BAFA-7D447B444F32}" dt="2022-07-21T01:14:37.440" v="3"/>
          <pc:sldLayoutMkLst>
            <pc:docMk/>
            <pc:sldMasterMk cId="1112787344" sldId="2147483698"/>
            <pc:sldLayoutMk cId="4044177453" sldId="2147483696"/>
          </pc:sldLayoutMkLst>
        </pc:sldLayoutChg>
        <pc:sldLayoutChg chg="add del">
          <pc:chgData name="' Simran" userId="S::s249@mylangara.ca::c4b2262c-8511-4ef0-ae1c-d3f95e8c55b0" providerId="AD" clId="Web-{58A17C21-FF96-42AD-BAFA-7D447B444F32}" dt="2022-07-21T01:14:37.440" v="3"/>
          <pc:sldLayoutMkLst>
            <pc:docMk/>
            <pc:sldMasterMk cId="1112787344" sldId="2147483698"/>
            <pc:sldLayoutMk cId="3749564536" sldId="2147483697"/>
          </pc:sldLayoutMkLst>
        </pc:sldLayoutChg>
      </pc:sldMasterChg>
      <pc:sldMasterChg chg="add del addSldLayout delSldLayout">
        <pc:chgData name="' Simran" userId="S::s249@mylangara.ca::c4b2262c-8511-4ef0-ae1c-d3f95e8c55b0" providerId="AD" clId="Web-{58A17C21-FF96-42AD-BAFA-7D447B444F32}" dt="2022-07-21T01:15:28.645" v="5"/>
        <pc:sldMasterMkLst>
          <pc:docMk/>
          <pc:sldMasterMk cId="890848528" sldId="2147483711"/>
        </pc:sldMasterMkLst>
        <pc:sldLayoutChg chg="add del">
          <pc:chgData name="' Simran" userId="S::s249@mylangara.ca::c4b2262c-8511-4ef0-ae1c-d3f95e8c55b0" providerId="AD" clId="Web-{58A17C21-FF96-42AD-BAFA-7D447B444F32}" dt="2022-07-21T01:15:28.645" v="5"/>
          <pc:sldLayoutMkLst>
            <pc:docMk/>
            <pc:sldMasterMk cId="890848528" sldId="2147483711"/>
            <pc:sldLayoutMk cId="2579072887" sldId="2147483700"/>
          </pc:sldLayoutMkLst>
        </pc:sldLayoutChg>
        <pc:sldLayoutChg chg="add del">
          <pc:chgData name="' Simran" userId="S::s249@mylangara.ca::c4b2262c-8511-4ef0-ae1c-d3f95e8c55b0" providerId="AD" clId="Web-{58A17C21-FF96-42AD-BAFA-7D447B444F32}" dt="2022-07-21T01:15:28.645" v="5"/>
          <pc:sldLayoutMkLst>
            <pc:docMk/>
            <pc:sldMasterMk cId="890848528" sldId="2147483711"/>
            <pc:sldLayoutMk cId="1891663331" sldId="2147483701"/>
          </pc:sldLayoutMkLst>
        </pc:sldLayoutChg>
        <pc:sldLayoutChg chg="add del">
          <pc:chgData name="' Simran" userId="S::s249@mylangara.ca::c4b2262c-8511-4ef0-ae1c-d3f95e8c55b0" providerId="AD" clId="Web-{58A17C21-FF96-42AD-BAFA-7D447B444F32}" dt="2022-07-21T01:15:28.645" v="5"/>
          <pc:sldLayoutMkLst>
            <pc:docMk/>
            <pc:sldMasterMk cId="890848528" sldId="2147483711"/>
            <pc:sldLayoutMk cId="2473588173" sldId="2147483702"/>
          </pc:sldLayoutMkLst>
        </pc:sldLayoutChg>
        <pc:sldLayoutChg chg="add del">
          <pc:chgData name="' Simran" userId="S::s249@mylangara.ca::c4b2262c-8511-4ef0-ae1c-d3f95e8c55b0" providerId="AD" clId="Web-{58A17C21-FF96-42AD-BAFA-7D447B444F32}" dt="2022-07-21T01:15:28.645" v="5"/>
          <pc:sldLayoutMkLst>
            <pc:docMk/>
            <pc:sldMasterMk cId="890848528" sldId="2147483711"/>
            <pc:sldLayoutMk cId="3444688264" sldId="2147483703"/>
          </pc:sldLayoutMkLst>
        </pc:sldLayoutChg>
        <pc:sldLayoutChg chg="add del">
          <pc:chgData name="' Simran" userId="S::s249@mylangara.ca::c4b2262c-8511-4ef0-ae1c-d3f95e8c55b0" providerId="AD" clId="Web-{58A17C21-FF96-42AD-BAFA-7D447B444F32}" dt="2022-07-21T01:15:28.645" v="5"/>
          <pc:sldLayoutMkLst>
            <pc:docMk/>
            <pc:sldMasterMk cId="890848528" sldId="2147483711"/>
            <pc:sldLayoutMk cId="402385083" sldId="2147483704"/>
          </pc:sldLayoutMkLst>
        </pc:sldLayoutChg>
        <pc:sldLayoutChg chg="add del">
          <pc:chgData name="' Simran" userId="S::s249@mylangara.ca::c4b2262c-8511-4ef0-ae1c-d3f95e8c55b0" providerId="AD" clId="Web-{58A17C21-FF96-42AD-BAFA-7D447B444F32}" dt="2022-07-21T01:15:28.645" v="5"/>
          <pc:sldLayoutMkLst>
            <pc:docMk/>
            <pc:sldMasterMk cId="890848528" sldId="2147483711"/>
            <pc:sldLayoutMk cId="3452407531" sldId="2147483705"/>
          </pc:sldLayoutMkLst>
        </pc:sldLayoutChg>
        <pc:sldLayoutChg chg="add del">
          <pc:chgData name="' Simran" userId="S::s249@mylangara.ca::c4b2262c-8511-4ef0-ae1c-d3f95e8c55b0" providerId="AD" clId="Web-{58A17C21-FF96-42AD-BAFA-7D447B444F32}" dt="2022-07-21T01:15:28.645" v="5"/>
          <pc:sldLayoutMkLst>
            <pc:docMk/>
            <pc:sldMasterMk cId="890848528" sldId="2147483711"/>
            <pc:sldLayoutMk cId="1361951248" sldId="2147483706"/>
          </pc:sldLayoutMkLst>
        </pc:sldLayoutChg>
        <pc:sldLayoutChg chg="add del">
          <pc:chgData name="' Simran" userId="S::s249@mylangara.ca::c4b2262c-8511-4ef0-ae1c-d3f95e8c55b0" providerId="AD" clId="Web-{58A17C21-FF96-42AD-BAFA-7D447B444F32}" dt="2022-07-21T01:15:28.645" v="5"/>
          <pc:sldLayoutMkLst>
            <pc:docMk/>
            <pc:sldMasterMk cId="890848528" sldId="2147483711"/>
            <pc:sldLayoutMk cId="2460463516" sldId="2147483707"/>
          </pc:sldLayoutMkLst>
        </pc:sldLayoutChg>
        <pc:sldLayoutChg chg="add del">
          <pc:chgData name="' Simran" userId="S::s249@mylangara.ca::c4b2262c-8511-4ef0-ae1c-d3f95e8c55b0" providerId="AD" clId="Web-{58A17C21-FF96-42AD-BAFA-7D447B444F32}" dt="2022-07-21T01:15:28.645" v="5"/>
          <pc:sldLayoutMkLst>
            <pc:docMk/>
            <pc:sldMasterMk cId="890848528" sldId="2147483711"/>
            <pc:sldLayoutMk cId="1136034522" sldId="2147483708"/>
          </pc:sldLayoutMkLst>
        </pc:sldLayoutChg>
        <pc:sldLayoutChg chg="add del">
          <pc:chgData name="' Simran" userId="S::s249@mylangara.ca::c4b2262c-8511-4ef0-ae1c-d3f95e8c55b0" providerId="AD" clId="Web-{58A17C21-FF96-42AD-BAFA-7D447B444F32}" dt="2022-07-21T01:15:28.645" v="5"/>
          <pc:sldLayoutMkLst>
            <pc:docMk/>
            <pc:sldMasterMk cId="890848528" sldId="2147483711"/>
            <pc:sldLayoutMk cId="4002304208" sldId="2147483709"/>
          </pc:sldLayoutMkLst>
        </pc:sldLayoutChg>
        <pc:sldLayoutChg chg="add del">
          <pc:chgData name="' Simran" userId="S::s249@mylangara.ca::c4b2262c-8511-4ef0-ae1c-d3f95e8c55b0" providerId="AD" clId="Web-{58A17C21-FF96-42AD-BAFA-7D447B444F32}" dt="2022-07-21T01:15:28.645" v="5"/>
          <pc:sldLayoutMkLst>
            <pc:docMk/>
            <pc:sldMasterMk cId="890848528" sldId="2147483711"/>
            <pc:sldLayoutMk cId="2033752338" sldId="2147483710"/>
          </pc:sldLayoutMkLst>
        </pc:sldLayoutChg>
      </pc:sldMasterChg>
      <pc:sldMasterChg chg="add del addSldLayout delSldLayout">
        <pc:chgData name="' Simran" userId="S::s249@mylangara.ca::c4b2262c-8511-4ef0-ae1c-d3f95e8c55b0" providerId="AD" clId="Web-{58A17C21-FF96-42AD-BAFA-7D447B444F32}" dt="2022-07-21T01:15:53.848" v="7"/>
        <pc:sldMasterMkLst>
          <pc:docMk/>
          <pc:sldMasterMk cId="1087361725" sldId="2147483724"/>
        </pc:sldMasterMkLst>
        <pc:sldLayoutChg chg="add del">
          <pc:chgData name="' Simran" userId="S::s249@mylangara.ca::c4b2262c-8511-4ef0-ae1c-d3f95e8c55b0" providerId="AD" clId="Web-{58A17C21-FF96-42AD-BAFA-7D447B444F32}" dt="2022-07-21T01:15:53.848" v="7"/>
          <pc:sldLayoutMkLst>
            <pc:docMk/>
            <pc:sldMasterMk cId="1087361725" sldId="2147483724"/>
            <pc:sldLayoutMk cId="510970361" sldId="2147483713"/>
          </pc:sldLayoutMkLst>
        </pc:sldLayoutChg>
        <pc:sldLayoutChg chg="add del">
          <pc:chgData name="' Simran" userId="S::s249@mylangara.ca::c4b2262c-8511-4ef0-ae1c-d3f95e8c55b0" providerId="AD" clId="Web-{58A17C21-FF96-42AD-BAFA-7D447B444F32}" dt="2022-07-21T01:15:53.848" v="7"/>
          <pc:sldLayoutMkLst>
            <pc:docMk/>
            <pc:sldMasterMk cId="1087361725" sldId="2147483724"/>
            <pc:sldLayoutMk cId="3849458249" sldId="2147483714"/>
          </pc:sldLayoutMkLst>
        </pc:sldLayoutChg>
        <pc:sldLayoutChg chg="add del">
          <pc:chgData name="' Simran" userId="S::s249@mylangara.ca::c4b2262c-8511-4ef0-ae1c-d3f95e8c55b0" providerId="AD" clId="Web-{58A17C21-FF96-42AD-BAFA-7D447B444F32}" dt="2022-07-21T01:15:53.848" v="7"/>
          <pc:sldLayoutMkLst>
            <pc:docMk/>
            <pc:sldMasterMk cId="1087361725" sldId="2147483724"/>
            <pc:sldLayoutMk cId="2719261869" sldId="2147483715"/>
          </pc:sldLayoutMkLst>
        </pc:sldLayoutChg>
        <pc:sldLayoutChg chg="add del">
          <pc:chgData name="' Simran" userId="S::s249@mylangara.ca::c4b2262c-8511-4ef0-ae1c-d3f95e8c55b0" providerId="AD" clId="Web-{58A17C21-FF96-42AD-BAFA-7D447B444F32}" dt="2022-07-21T01:15:53.848" v="7"/>
          <pc:sldLayoutMkLst>
            <pc:docMk/>
            <pc:sldMasterMk cId="1087361725" sldId="2147483724"/>
            <pc:sldLayoutMk cId="2931125374" sldId="2147483716"/>
          </pc:sldLayoutMkLst>
        </pc:sldLayoutChg>
        <pc:sldLayoutChg chg="add del">
          <pc:chgData name="' Simran" userId="S::s249@mylangara.ca::c4b2262c-8511-4ef0-ae1c-d3f95e8c55b0" providerId="AD" clId="Web-{58A17C21-FF96-42AD-BAFA-7D447B444F32}" dt="2022-07-21T01:15:53.848" v="7"/>
          <pc:sldLayoutMkLst>
            <pc:docMk/>
            <pc:sldMasterMk cId="1087361725" sldId="2147483724"/>
            <pc:sldLayoutMk cId="4287528994" sldId="2147483717"/>
          </pc:sldLayoutMkLst>
        </pc:sldLayoutChg>
        <pc:sldLayoutChg chg="add del">
          <pc:chgData name="' Simran" userId="S::s249@mylangara.ca::c4b2262c-8511-4ef0-ae1c-d3f95e8c55b0" providerId="AD" clId="Web-{58A17C21-FF96-42AD-BAFA-7D447B444F32}" dt="2022-07-21T01:15:53.848" v="7"/>
          <pc:sldLayoutMkLst>
            <pc:docMk/>
            <pc:sldMasterMk cId="1087361725" sldId="2147483724"/>
            <pc:sldLayoutMk cId="1340424263" sldId="2147483718"/>
          </pc:sldLayoutMkLst>
        </pc:sldLayoutChg>
        <pc:sldLayoutChg chg="add del">
          <pc:chgData name="' Simran" userId="S::s249@mylangara.ca::c4b2262c-8511-4ef0-ae1c-d3f95e8c55b0" providerId="AD" clId="Web-{58A17C21-FF96-42AD-BAFA-7D447B444F32}" dt="2022-07-21T01:15:53.848" v="7"/>
          <pc:sldLayoutMkLst>
            <pc:docMk/>
            <pc:sldMasterMk cId="1087361725" sldId="2147483724"/>
            <pc:sldLayoutMk cId="3770292994" sldId="2147483719"/>
          </pc:sldLayoutMkLst>
        </pc:sldLayoutChg>
        <pc:sldLayoutChg chg="add del">
          <pc:chgData name="' Simran" userId="S::s249@mylangara.ca::c4b2262c-8511-4ef0-ae1c-d3f95e8c55b0" providerId="AD" clId="Web-{58A17C21-FF96-42AD-BAFA-7D447B444F32}" dt="2022-07-21T01:15:53.848" v="7"/>
          <pc:sldLayoutMkLst>
            <pc:docMk/>
            <pc:sldMasterMk cId="1087361725" sldId="2147483724"/>
            <pc:sldLayoutMk cId="2263673889" sldId="2147483720"/>
          </pc:sldLayoutMkLst>
        </pc:sldLayoutChg>
        <pc:sldLayoutChg chg="add del">
          <pc:chgData name="' Simran" userId="S::s249@mylangara.ca::c4b2262c-8511-4ef0-ae1c-d3f95e8c55b0" providerId="AD" clId="Web-{58A17C21-FF96-42AD-BAFA-7D447B444F32}" dt="2022-07-21T01:15:53.848" v="7"/>
          <pc:sldLayoutMkLst>
            <pc:docMk/>
            <pc:sldMasterMk cId="1087361725" sldId="2147483724"/>
            <pc:sldLayoutMk cId="3827739309" sldId="2147483721"/>
          </pc:sldLayoutMkLst>
        </pc:sldLayoutChg>
        <pc:sldLayoutChg chg="add del">
          <pc:chgData name="' Simran" userId="S::s249@mylangara.ca::c4b2262c-8511-4ef0-ae1c-d3f95e8c55b0" providerId="AD" clId="Web-{58A17C21-FF96-42AD-BAFA-7D447B444F32}" dt="2022-07-21T01:15:53.848" v="7"/>
          <pc:sldLayoutMkLst>
            <pc:docMk/>
            <pc:sldMasterMk cId="1087361725" sldId="2147483724"/>
            <pc:sldLayoutMk cId="3950280433" sldId="2147483722"/>
          </pc:sldLayoutMkLst>
        </pc:sldLayoutChg>
        <pc:sldLayoutChg chg="add del">
          <pc:chgData name="' Simran" userId="S::s249@mylangara.ca::c4b2262c-8511-4ef0-ae1c-d3f95e8c55b0" providerId="AD" clId="Web-{58A17C21-FF96-42AD-BAFA-7D447B444F32}" dt="2022-07-21T01:15:53.848" v="7"/>
          <pc:sldLayoutMkLst>
            <pc:docMk/>
            <pc:sldMasterMk cId="1087361725" sldId="2147483724"/>
            <pc:sldLayoutMk cId="1649875683" sldId="2147483723"/>
          </pc:sldLayoutMkLst>
        </pc:sldLayoutChg>
      </pc:sldMasterChg>
      <pc:sldMasterChg chg="add del addSldLayout delSldLayout modSldLayout">
        <pc:chgData name="' Simran" userId="S::s249@mylangara.ca::c4b2262c-8511-4ef0-ae1c-d3f95e8c55b0" providerId="AD" clId="Web-{58A17C21-FF96-42AD-BAFA-7D447B444F32}" dt="2022-07-21T01:15:59.676" v="8"/>
        <pc:sldMasterMkLst>
          <pc:docMk/>
          <pc:sldMasterMk cId="2171683726" sldId="2147483725"/>
        </pc:sldMasterMkLst>
        <pc:sldLayoutChg chg="add del mod replId">
          <pc:chgData name="' Simran" userId="S::s249@mylangara.ca::c4b2262c-8511-4ef0-ae1c-d3f95e8c55b0" providerId="AD" clId="Web-{58A17C21-FF96-42AD-BAFA-7D447B444F32}" dt="2022-07-21T01:15:59.676" v="8"/>
          <pc:sldLayoutMkLst>
            <pc:docMk/>
            <pc:sldMasterMk cId="2171683726" sldId="2147483725"/>
            <pc:sldLayoutMk cId="4032051257" sldId="2147483726"/>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2646630203" sldId="2147483727"/>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1977311696" sldId="2147483728"/>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1193710401" sldId="2147483729"/>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1653263093" sldId="2147483730"/>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683218926" sldId="2147483731"/>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4139462495" sldId="2147483732"/>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1131390674" sldId="2147483733"/>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61112788" sldId="2147483734"/>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3921787986" sldId="2147483735"/>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2789746906" sldId="2147483736"/>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3192647781" sldId="2147483737"/>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1783842644" sldId="2147483738"/>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2222319335" sldId="2147483739"/>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2053820893" sldId="2147483740"/>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4066608454" sldId="2147483741"/>
          </pc:sldLayoutMkLst>
        </pc:sldLayoutChg>
        <pc:sldLayoutChg chg="add del mod replId">
          <pc:chgData name="' Simran" userId="S::s249@mylangara.ca::c4b2262c-8511-4ef0-ae1c-d3f95e8c55b0" providerId="AD" clId="Web-{58A17C21-FF96-42AD-BAFA-7D447B444F32}" dt="2022-07-21T01:15:59.676" v="8"/>
          <pc:sldLayoutMkLst>
            <pc:docMk/>
            <pc:sldMasterMk cId="2171683726" sldId="2147483725"/>
            <pc:sldLayoutMk cId="3401880964" sldId="2147483742"/>
          </pc:sldLayoutMkLst>
        </pc:sldLayoutChg>
      </pc:sldMasterChg>
      <pc:sldMasterChg chg="add del addSldLayout delSldLayout modSldLayout">
        <pc:chgData name="' Simran" userId="S::s249@mylangara.ca::c4b2262c-8511-4ef0-ae1c-d3f95e8c55b0" providerId="AD" clId="Web-{58A17C21-FF96-42AD-BAFA-7D447B444F32}" dt="2022-07-21T01:16:03.864" v="9"/>
        <pc:sldMasterMkLst>
          <pc:docMk/>
          <pc:sldMasterMk cId="3016363872" sldId="2147483743"/>
        </pc:sldMasterMkLst>
        <pc:sldLayoutChg chg="add del mod replId">
          <pc:chgData name="' Simran" userId="S::s249@mylangara.ca::c4b2262c-8511-4ef0-ae1c-d3f95e8c55b0" providerId="AD" clId="Web-{58A17C21-FF96-42AD-BAFA-7D447B444F32}" dt="2022-07-21T01:16:03.864" v="9"/>
          <pc:sldLayoutMkLst>
            <pc:docMk/>
            <pc:sldMasterMk cId="3016363872" sldId="2147483743"/>
            <pc:sldLayoutMk cId="3446892463" sldId="2147483744"/>
          </pc:sldLayoutMkLst>
        </pc:sldLayoutChg>
        <pc:sldLayoutChg chg="add del mod replId">
          <pc:chgData name="' Simran" userId="S::s249@mylangara.ca::c4b2262c-8511-4ef0-ae1c-d3f95e8c55b0" providerId="AD" clId="Web-{58A17C21-FF96-42AD-BAFA-7D447B444F32}" dt="2022-07-21T01:16:03.864" v="9"/>
          <pc:sldLayoutMkLst>
            <pc:docMk/>
            <pc:sldMasterMk cId="3016363872" sldId="2147483743"/>
            <pc:sldLayoutMk cId="2462787269" sldId="2147483745"/>
          </pc:sldLayoutMkLst>
        </pc:sldLayoutChg>
        <pc:sldLayoutChg chg="add del mod replId">
          <pc:chgData name="' Simran" userId="S::s249@mylangara.ca::c4b2262c-8511-4ef0-ae1c-d3f95e8c55b0" providerId="AD" clId="Web-{58A17C21-FF96-42AD-BAFA-7D447B444F32}" dt="2022-07-21T01:16:03.864" v="9"/>
          <pc:sldLayoutMkLst>
            <pc:docMk/>
            <pc:sldMasterMk cId="3016363872" sldId="2147483743"/>
            <pc:sldLayoutMk cId="322195207" sldId="2147483746"/>
          </pc:sldLayoutMkLst>
        </pc:sldLayoutChg>
        <pc:sldLayoutChg chg="add del mod replId">
          <pc:chgData name="' Simran" userId="S::s249@mylangara.ca::c4b2262c-8511-4ef0-ae1c-d3f95e8c55b0" providerId="AD" clId="Web-{58A17C21-FF96-42AD-BAFA-7D447B444F32}" dt="2022-07-21T01:16:03.864" v="9"/>
          <pc:sldLayoutMkLst>
            <pc:docMk/>
            <pc:sldMasterMk cId="3016363872" sldId="2147483743"/>
            <pc:sldLayoutMk cId="3548612752" sldId="2147483747"/>
          </pc:sldLayoutMkLst>
        </pc:sldLayoutChg>
        <pc:sldLayoutChg chg="add del mod replId">
          <pc:chgData name="' Simran" userId="S::s249@mylangara.ca::c4b2262c-8511-4ef0-ae1c-d3f95e8c55b0" providerId="AD" clId="Web-{58A17C21-FF96-42AD-BAFA-7D447B444F32}" dt="2022-07-21T01:16:03.864" v="9"/>
          <pc:sldLayoutMkLst>
            <pc:docMk/>
            <pc:sldMasterMk cId="3016363872" sldId="2147483743"/>
            <pc:sldLayoutMk cId="2768153796" sldId="2147483748"/>
          </pc:sldLayoutMkLst>
        </pc:sldLayoutChg>
        <pc:sldLayoutChg chg="add del mod replId">
          <pc:chgData name="' Simran" userId="S::s249@mylangara.ca::c4b2262c-8511-4ef0-ae1c-d3f95e8c55b0" providerId="AD" clId="Web-{58A17C21-FF96-42AD-BAFA-7D447B444F32}" dt="2022-07-21T01:16:03.864" v="9"/>
          <pc:sldLayoutMkLst>
            <pc:docMk/>
            <pc:sldMasterMk cId="3016363872" sldId="2147483743"/>
            <pc:sldLayoutMk cId="1007541577" sldId="2147483749"/>
          </pc:sldLayoutMkLst>
        </pc:sldLayoutChg>
        <pc:sldLayoutChg chg="add del mod replId">
          <pc:chgData name="' Simran" userId="S::s249@mylangara.ca::c4b2262c-8511-4ef0-ae1c-d3f95e8c55b0" providerId="AD" clId="Web-{58A17C21-FF96-42AD-BAFA-7D447B444F32}" dt="2022-07-21T01:16:03.864" v="9"/>
          <pc:sldLayoutMkLst>
            <pc:docMk/>
            <pc:sldMasterMk cId="3016363872" sldId="2147483743"/>
            <pc:sldLayoutMk cId="1332924414" sldId="2147483750"/>
          </pc:sldLayoutMkLst>
        </pc:sldLayoutChg>
        <pc:sldLayoutChg chg="add del mod replId">
          <pc:chgData name="' Simran" userId="S::s249@mylangara.ca::c4b2262c-8511-4ef0-ae1c-d3f95e8c55b0" providerId="AD" clId="Web-{58A17C21-FF96-42AD-BAFA-7D447B444F32}" dt="2022-07-21T01:16:03.864" v="9"/>
          <pc:sldLayoutMkLst>
            <pc:docMk/>
            <pc:sldMasterMk cId="3016363872" sldId="2147483743"/>
            <pc:sldLayoutMk cId="2778066256" sldId="2147483751"/>
          </pc:sldLayoutMkLst>
        </pc:sldLayoutChg>
        <pc:sldLayoutChg chg="add del mod replId">
          <pc:chgData name="' Simran" userId="S::s249@mylangara.ca::c4b2262c-8511-4ef0-ae1c-d3f95e8c55b0" providerId="AD" clId="Web-{58A17C21-FF96-42AD-BAFA-7D447B444F32}" dt="2022-07-21T01:16:03.864" v="9"/>
          <pc:sldLayoutMkLst>
            <pc:docMk/>
            <pc:sldMasterMk cId="3016363872" sldId="2147483743"/>
            <pc:sldLayoutMk cId="1610253932" sldId="2147483752"/>
          </pc:sldLayoutMkLst>
        </pc:sldLayoutChg>
        <pc:sldLayoutChg chg="add del mod replId">
          <pc:chgData name="' Simran" userId="S::s249@mylangara.ca::c4b2262c-8511-4ef0-ae1c-d3f95e8c55b0" providerId="AD" clId="Web-{58A17C21-FF96-42AD-BAFA-7D447B444F32}" dt="2022-07-21T01:16:03.864" v="9"/>
          <pc:sldLayoutMkLst>
            <pc:docMk/>
            <pc:sldMasterMk cId="3016363872" sldId="2147483743"/>
            <pc:sldLayoutMk cId="181683774" sldId="2147483753"/>
          </pc:sldLayoutMkLst>
        </pc:sldLayoutChg>
        <pc:sldLayoutChg chg="add del mod replId">
          <pc:chgData name="' Simran" userId="S::s249@mylangara.ca::c4b2262c-8511-4ef0-ae1c-d3f95e8c55b0" providerId="AD" clId="Web-{58A17C21-FF96-42AD-BAFA-7D447B444F32}" dt="2022-07-21T01:16:03.864" v="9"/>
          <pc:sldLayoutMkLst>
            <pc:docMk/>
            <pc:sldMasterMk cId="3016363872" sldId="2147483743"/>
            <pc:sldLayoutMk cId="3903223265" sldId="2147483754"/>
          </pc:sldLayoutMkLst>
        </pc:sldLayoutChg>
      </pc:sldMasterChg>
      <pc:sldMasterChg chg="add del addSldLayout delSldLayout modSldLayout">
        <pc:chgData name="' Simran" userId="S::s249@mylangara.ca::c4b2262c-8511-4ef0-ae1c-d3f95e8c55b0" providerId="AD" clId="Web-{58A17C21-FF96-42AD-BAFA-7D447B444F32}" dt="2022-07-21T01:16:58.037" v="14"/>
        <pc:sldMasterMkLst>
          <pc:docMk/>
          <pc:sldMasterMk cId="353460460" sldId="2147483755"/>
        </pc:sldMasterMkLst>
        <pc:sldLayoutChg chg="add del mod replId">
          <pc:chgData name="' Simran" userId="S::s249@mylangara.ca::c4b2262c-8511-4ef0-ae1c-d3f95e8c55b0" providerId="AD" clId="Web-{58A17C21-FF96-42AD-BAFA-7D447B444F32}" dt="2022-07-21T01:16:58.037" v="14"/>
          <pc:sldLayoutMkLst>
            <pc:docMk/>
            <pc:sldMasterMk cId="353460460" sldId="2147483755"/>
            <pc:sldLayoutMk cId="75761844" sldId="2147483756"/>
          </pc:sldLayoutMkLst>
        </pc:sldLayoutChg>
        <pc:sldLayoutChg chg="add del mod replId">
          <pc:chgData name="' Simran" userId="S::s249@mylangara.ca::c4b2262c-8511-4ef0-ae1c-d3f95e8c55b0" providerId="AD" clId="Web-{58A17C21-FF96-42AD-BAFA-7D447B444F32}" dt="2022-07-21T01:16:58.037" v="14"/>
          <pc:sldLayoutMkLst>
            <pc:docMk/>
            <pc:sldMasterMk cId="353460460" sldId="2147483755"/>
            <pc:sldLayoutMk cId="1120771807" sldId="2147483757"/>
          </pc:sldLayoutMkLst>
        </pc:sldLayoutChg>
        <pc:sldLayoutChg chg="add del mod replId">
          <pc:chgData name="' Simran" userId="S::s249@mylangara.ca::c4b2262c-8511-4ef0-ae1c-d3f95e8c55b0" providerId="AD" clId="Web-{58A17C21-FF96-42AD-BAFA-7D447B444F32}" dt="2022-07-21T01:16:58.037" v="14"/>
          <pc:sldLayoutMkLst>
            <pc:docMk/>
            <pc:sldMasterMk cId="353460460" sldId="2147483755"/>
            <pc:sldLayoutMk cId="772392105" sldId="2147483758"/>
          </pc:sldLayoutMkLst>
        </pc:sldLayoutChg>
        <pc:sldLayoutChg chg="add del mod replId">
          <pc:chgData name="' Simran" userId="S::s249@mylangara.ca::c4b2262c-8511-4ef0-ae1c-d3f95e8c55b0" providerId="AD" clId="Web-{58A17C21-FF96-42AD-BAFA-7D447B444F32}" dt="2022-07-21T01:16:58.037" v="14"/>
          <pc:sldLayoutMkLst>
            <pc:docMk/>
            <pc:sldMasterMk cId="353460460" sldId="2147483755"/>
            <pc:sldLayoutMk cId="3618226293" sldId="2147483759"/>
          </pc:sldLayoutMkLst>
        </pc:sldLayoutChg>
        <pc:sldLayoutChg chg="add del mod replId">
          <pc:chgData name="' Simran" userId="S::s249@mylangara.ca::c4b2262c-8511-4ef0-ae1c-d3f95e8c55b0" providerId="AD" clId="Web-{58A17C21-FF96-42AD-BAFA-7D447B444F32}" dt="2022-07-21T01:16:58.037" v="14"/>
          <pc:sldLayoutMkLst>
            <pc:docMk/>
            <pc:sldMasterMk cId="353460460" sldId="2147483755"/>
            <pc:sldLayoutMk cId="3664554171" sldId="2147483760"/>
          </pc:sldLayoutMkLst>
        </pc:sldLayoutChg>
        <pc:sldLayoutChg chg="add del mod replId">
          <pc:chgData name="' Simran" userId="S::s249@mylangara.ca::c4b2262c-8511-4ef0-ae1c-d3f95e8c55b0" providerId="AD" clId="Web-{58A17C21-FF96-42AD-BAFA-7D447B444F32}" dt="2022-07-21T01:16:58.037" v="14"/>
          <pc:sldLayoutMkLst>
            <pc:docMk/>
            <pc:sldMasterMk cId="353460460" sldId="2147483755"/>
            <pc:sldLayoutMk cId="3230711301" sldId="2147483761"/>
          </pc:sldLayoutMkLst>
        </pc:sldLayoutChg>
        <pc:sldLayoutChg chg="add del mod replId">
          <pc:chgData name="' Simran" userId="S::s249@mylangara.ca::c4b2262c-8511-4ef0-ae1c-d3f95e8c55b0" providerId="AD" clId="Web-{58A17C21-FF96-42AD-BAFA-7D447B444F32}" dt="2022-07-21T01:16:58.037" v="14"/>
          <pc:sldLayoutMkLst>
            <pc:docMk/>
            <pc:sldMasterMk cId="353460460" sldId="2147483755"/>
            <pc:sldLayoutMk cId="3450585525" sldId="2147483762"/>
          </pc:sldLayoutMkLst>
        </pc:sldLayoutChg>
        <pc:sldLayoutChg chg="add del mod replId">
          <pc:chgData name="' Simran" userId="S::s249@mylangara.ca::c4b2262c-8511-4ef0-ae1c-d3f95e8c55b0" providerId="AD" clId="Web-{58A17C21-FF96-42AD-BAFA-7D447B444F32}" dt="2022-07-21T01:16:58.037" v="14"/>
          <pc:sldLayoutMkLst>
            <pc:docMk/>
            <pc:sldMasterMk cId="353460460" sldId="2147483755"/>
            <pc:sldLayoutMk cId="2746210326" sldId="2147483763"/>
          </pc:sldLayoutMkLst>
        </pc:sldLayoutChg>
        <pc:sldLayoutChg chg="add del mod replId">
          <pc:chgData name="' Simran" userId="S::s249@mylangara.ca::c4b2262c-8511-4ef0-ae1c-d3f95e8c55b0" providerId="AD" clId="Web-{58A17C21-FF96-42AD-BAFA-7D447B444F32}" dt="2022-07-21T01:16:58.037" v="14"/>
          <pc:sldLayoutMkLst>
            <pc:docMk/>
            <pc:sldMasterMk cId="353460460" sldId="2147483755"/>
            <pc:sldLayoutMk cId="3175877218" sldId="2147483764"/>
          </pc:sldLayoutMkLst>
        </pc:sldLayoutChg>
        <pc:sldLayoutChg chg="add del mod replId">
          <pc:chgData name="' Simran" userId="S::s249@mylangara.ca::c4b2262c-8511-4ef0-ae1c-d3f95e8c55b0" providerId="AD" clId="Web-{58A17C21-FF96-42AD-BAFA-7D447B444F32}" dt="2022-07-21T01:16:58.037" v="14"/>
          <pc:sldLayoutMkLst>
            <pc:docMk/>
            <pc:sldMasterMk cId="353460460" sldId="2147483755"/>
            <pc:sldLayoutMk cId="414775171" sldId="2147483765"/>
          </pc:sldLayoutMkLst>
        </pc:sldLayoutChg>
        <pc:sldLayoutChg chg="add del mod replId">
          <pc:chgData name="' Simran" userId="S::s249@mylangara.ca::c4b2262c-8511-4ef0-ae1c-d3f95e8c55b0" providerId="AD" clId="Web-{58A17C21-FF96-42AD-BAFA-7D447B444F32}" dt="2022-07-21T01:16:58.037" v="14"/>
          <pc:sldLayoutMkLst>
            <pc:docMk/>
            <pc:sldMasterMk cId="353460460" sldId="2147483755"/>
            <pc:sldLayoutMk cId="427573049" sldId="2147483766"/>
          </pc:sldLayoutMkLst>
        </pc:sldLayoutChg>
      </pc:sldMasterChg>
      <pc:sldMasterChg chg="add del addSldLayout delSldLayout modSldLayout">
        <pc:chgData name="' Simran" userId="S::s249@mylangara.ca::c4b2262c-8511-4ef0-ae1c-d3f95e8c55b0" providerId="AD" clId="Web-{58A17C21-FF96-42AD-BAFA-7D447B444F32}" dt="2022-07-21T01:17:17.647" v="17"/>
        <pc:sldMasterMkLst>
          <pc:docMk/>
          <pc:sldMasterMk cId="4243925000" sldId="2147483767"/>
        </pc:sldMasterMkLst>
        <pc:sldLayoutChg chg="add del mod replId">
          <pc:chgData name="' Simran" userId="S::s249@mylangara.ca::c4b2262c-8511-4ef0-ae1c-d3f95e8c55b0" providerId="AD" clId="Web-{58A17C21-FF96-42AD-BAFA-7D447B444F32}" dt="2022-07-21T01:17:17.647" v="17"/>
          <pc:sldLayoutMkLst>
            <pc:docMk/>
            <pc:sldMasterMk cId="4243925000" sldId="2147483767"/>
            <pc:sldLayoutMk cId="2202697003" sldId="2147483768"/>
          </pc:sldLayoutMkLst>
        </pc:sldLayoutChg>
        <pc:sldLayoutChg chg="add del mod replId">
          <pc:chgData name="' Simran" userId="S::s249@mylangara.ca::c4b2262c-8511-4ef0-ae1c-d3f95e8c55b0" providerId="AD" clId="Web-{58A17C21-FF96-42AD-BAFA-7D447B444F32}" dt="2022-07-21T01:17:17.647" v="17"/>
          <pc:sldLayoutMkLst>
            <pc:docMk/>
            <pc:sldMasterMk cId="4243925000" sldId="2147483767"/>
            <pc:sldLayoutMk cId="1267385251" sldId="2147483769"/>
          </pc:sldLayoutMkLst>
        </pc:sldLayoutChg>
        <pc:sldLayoutChg chg="add del mod replId">
          <pc:chgData name="' Simran" userId="S::s249@mylangara.ca::c4b2262c-8511-4ef0-ae1c-d3f95e8c55b0" providerId="AD" clId="Web-{58A17C21-FF96-42AD-BAFA-7D447B444F32}" dt="2022-07-21T01:17:17.647" v="17"/>
          <pc:sldLayoutMkLst>
            <pc:docMk/>
            <pc:sldMasterMk cId="4243925000" sldId="2147483767"/>
            <pc:sldLayoutMk cId="3347767145" sldId="2147483770"/>
          </pc:sldLayoutMkLst>
        </pc:sldLayoutChg>
        <pc:sldLayoutChg chg="add del mod replId">
          <pc:chgData name="' Simran" userId="S::s249@mylangara.ca::c4b2262c-8511-4ef0-ae1c-d3f95e8c55b0" providerId="AD" clId="Web-{58A17C21-FF96-42AD-BAFA-7D447B444F32}" dt="2022-07-21T01:17:17.647" v="17"/>
          <pc:sldLayoutMkLst>
            <pc:docMk/>
            <pc:sldMasterMk cId="4243925000" sldId="2147483767"/>
            <pc:sldLayoutMk cId="1184876347" sldId="2147483771"/>
          </pc:sldLayoutMkLst>
        </pc:sldLayoutChg>
        <pc:sldLayoutChg chg="add del mod replId">
          <pc:chgData name="' Simran" userId="S::s249@mylangara.ca::c4b2262c-8511-4ef0-ae1c-d3f95e8c55b0" providerId="AD" clId="Web-{58A17C21-FF96-42AD-BAFA-7D447B444F32}" dt="2022-07-21T01:17:17.647" v="17"/>
          <pc:sldLayoutMkLst>
            <pc:docMk/>
            <pc:sldMasterMk cId="4243925000" sldId="2147483767"/>
            <pc:sldLayoutMk cId="691493434" sldId="2147483772"/>
          </pc:sldLayoutMkLst>
        </pc:sldLayoutChg>
        <pc:sldLayoutChg chg="add del mod replId">
          <pc:chgData name="' Simran" userId="S::s249@mylangara.ca::c4b2262c-8511-4ef0-ae1c-d3f95e8c55b0" providerId="AD" clId="Web-{58A17C21-FF96-42AD-BAFA-7D447B444F32}" dt="2022-07-21T01:17:17.647" v="17"/>
          <pc:sldLayoutMkLst>
            <pc:docMk/>
            <pc:sldMasterMk cId="4243925000" sldId="2147483767"/>
            <pc:sldLayoutMk cId="2129901951" sldId="2147483773"/>
          </pc:sldLayoutMkLst>
        </pc:sldLayoutChg>
        <pc:sldLayoutChg chg="add del mod replId">
          <pc:chgData name="' Simran" userId="S::s249@mylangara.ca::c4b2262c-8511-4ef0-ae1c-d3f95e8c55b0" providerId="AD" clId="Web-{58A17C21-FF96-42AD-BAFA-7D447B444F32}" dt="2022-07-21T01:17:17.647" v="17"/>
          <pc:sldLayoutMkLst>
            <pc:docMk/>
            <pc:sldMasterMk cId="4243925000" sldId="2147483767"/>
            <pc:sldLayoutMk cId="1614082842" sldId="2147483774"/>
          </pc:sldLayoutMkLst>
        </pc:sldLayoutChg>
        <pc:sldLayoutChg chg="add del mod replId">
          <pc:chgData name="' Simran" userId="S::s249@mylangara.ca::c4b2262c-8511-4ef0-ae1c-d3f95e8c55b0" providerId="AD" clId="Web-{58A17C21-FF96-42AD-BAFA-7D447B444F32}" dt="2022-07-21T01:17:17.647" v="17"/>
          <pc:sldLayoutMkLst>
            <pc:docMk/>
            <pc:sldMasterMk cId="4243925000" sldId="2147483767"/>
            <pc:sldLayoutMk cId="3635885556" sldId="2147483775"/>
          </pc:sldLayoutMkLst>
        </pc:sldLayoutChg>
        <pc:sldLayoutChg chg="add del mod replId">
          <pc:chgData name="' Simran" userId="S::s249@mylangara.ca::c4b2262c-8511-4ef0-ae1c-d3f95e8c55b0" providerId="AD" clId="Web-{58A17C21-FF96-42AD-BAFA-7D447B444F32}" dt="2022-07-21T01:17:17.647" v="17"/>
          <pc:sldLayoutMkLst>
            <pc:docMk/>
            <pc:sldMasterMk cId="4243925000" sldId="2147483767"/>
            <pc:sldLayoutMk cId="3796908689" sldId="2147483776"/>
          </pc:sldLayoutMkLst>
        </pc:sldLayoutChg>
        <pc:sldLayoutChg chg="add del mod replId">
          <pc:chgData name="' Simran" userId="S::s249@mylangara.ca::c4b2262c-8511-4ef0-ae1c-d3f95e8c55b0" providerId="AD" clId="Web-{58A17C21-FF96-42AD-BAFA-7D447B444F32}" dt="2022-07-21T01:17:17.647" v="17"/>
          <pc:sldLayoutMkLst>
            <pc:docMk/>
            <pc:sldMasterMk cId="4243925000" sldId="2147483767"/>
            <pc:sldLayoutMk cId="2705549451" sldId="2147483777"/>
          </pc:sldLayoutMkLst>
        </pc:sldLayoutChg>
        <pc:sldLayoutChg chg="add del mod replId">
          <pc:chgData name="' Simran" userId="S::s249@mylangara.ca::c4b2262c-8511-4ef0-ae1c-d3f95e8c55b0" providerId="AD" clId="Web-{58A17C21-FF96-42AD-BAFA-7D447B444F32}" dt="2022-07-21T01:17:17.647" v="17"/>
          <pc:sldLayoutMkLst>
            <pc:docMk/>
            <pc:sldMasterMk cId="4243925000" sldId="2147483767"/>
            <pc:sldLayoutMk cId="1402142393" sldId="2147483778"/>
          </pc:sldLayoutMkLst>
        </pc:sldLayoutChg>
      </pc:sldMasterChg>
      <pc:sldMasterChg chg="add del addSldLayout delSldLayout">
        <pc:chgData name="' Simran" userId="S::s249@mylangara.ca::c4b2262c-8511-4ef0-ae1c-d3f95e8c55b0" providerId="AD" clId="Web-{58A17C21-FF96-42AD-BAFA-7D447B444F32}" dt="2022-07-21T01:17:17.584" v="16"/>
        <pc:sldMasterMkLst>
          <pc:docMk/>
          <pc:sldMasterMk cId="120232074" sldId="2147483792"/>
        </pc:sldMasterMkLst>
        <pc:sldLayoutChg chg="add del">
          <pc:chgData name="' Simran" userId="S::s249@mylangara.ca::c4b2262c-8511-4ef0-ae1c-d3f95e8c55b0" providerId="AD" clId="Web-{58A17C21-FF96-42AD-BAFA-7D447B444F32}" dt="2022-07-21T01:17:17.584" v="16"/>
          <pc:sldLayoutMkLst>
            <pc:docMk/>
            <pc:sldMasterMk cId="120232074" sldId="2147483792"/>
            <pc:sldLayoutMk cId="3951335819" sldId="2147483781"/>
          </pc:sldLayoutMkLst>
        </pc:sldLayoutChg>
        <pc:sldLayoutChg chg="add del">
          <pc:chgData name="' Simran" userId="S::s249@mylangara.ca::c4b2262c-8511-4ef0-ae1c-d3f95e8c55b0" providerId="AD" clId="Web-{58A17C21-FF96-42AD-BAFA-7D447B444F32}" dt="2022-07-21T01:17:17.584" v="16"/>
          <pc:sldLayoutMkLst>
            <pc:docMk/>
            <pc:sldMasterMk cId="120232074" sldId="2147483792"/>
            <pc:sldLayoutMk cId="4129405746" sldId="2147483782"/>
          </pc:sldLayoutMkLst>
        </pc:sldLayoutChg>
        <pc:sldLayoutChg chg="add del">
          <pc:chgData name="' Simran" userId="S::s249@mylangara.ca::c4b2262c-8511-4ef0-ae1c-d3f95e8c55b0" providerId="AD" clId="Web-{58A17C21-FF96-42AD-BAFA-7D447B444F32}" dt="2022-07-21T01:17:17.584" v="16"/>
          <pc:sldLayoutMkLst>
            <pc:docMk/>
            <pc:sldMasterMk cId="120232074" sldId="2147483792"/>
            <pc:sldLayoutMk cId="1345779659" sldId="2147483783"/>
          </pc:sldLayoutMkLst>
        </pc:sldLayoutChg>
        <pc:sldLayoutChg chg="add del">
          <pc:chgData name="' Simran" userId="S::s249@mylangara.ca::c4b2262c-8511-4ef0-ae1c-d3f95e8c55b0" providerId="AD" clId="Web-{58A17C21-FF96-42AD-BAFA-7D447B444F32}" dt="2022-07-21T01:17:17.584" v="16"/>
          <pc:sldLayoutMkLst>
            <pc:docMk/>
            <pc:sldMasterMk cId="120232074" sldId="2147483792"/>
            <pc:sldLayoutMk cId="3161057155" sldId="2147483784"/>
          </pc:sldLayoutMkLst>
        </pc:sldLayoutChg>
        <pc:sldLayoutChg chg="add del">
          <pc:chgData name="' Simran" userId="S::s249@mylangara.ca::c4b2262c-8511-4ef0-ae1c-d3f95e8c55b0" providerId="AD" clId="Web-{58A17C21-FF96-42AD-BAFA-7D447B444F32}" dt="2022-07-21T01:17:17.584" v="16"/>
          <pc:sldLayoutMkLst>
            <pc:docMk/>
            <pc:sldMasterMk cId="120232074" sldId="2147483792"/>
            <pc:sldLayoutMk cId="1776070702" sldId="2147483785"/>
          </pc:sldLayoutMkLst>
        </pc:sldLayoutChg>
        <pc:sldLayoutChg chg="add del">
          <pc:chgData name="' Simran" userId="S::s249@mylangara.ca::c4b2262c-8511-4ef0-ae1c-d3f95e8c55b0" providerId="AD" clId="Web-{58A17C21-FF96-42AD-BAFA-7D447B444F32}" dt="2022-07-21T01:17:17.584" v="16"/>
          <pc:sldLayoutMkLst>
            <pc:docMk/>
            <pc:sldMasterMk cId="120232074" sldId="2147483792"/>
            <pc:sldLayoutMk cId="3695681327" sldId="2147483786"/>
          </pc:sldLayoutMkLst>
        </pc:sldLayoutChg>
        <pc:sldLayoutChg chg="add del">
          <pc:chgData name="' Simran" userId="S::s249@mylangara.ca::c4b2262c-8511-4ef0-ae1c-d3f95e8c55b0" providerId="AD" clId="Web-{58A17C21-FF96-42AD-BAFA-7D447B444F32}" dt="2022-07-21T01:17:17.584" v="16"/>
          <pc:sldLayoutMkLst>
            <pc:docMk/>
            <pc:sldMasterMk cId="120232074" sldId="2147483792"/>
            <pc:sldLayoutMk cId="565910616" sldId="2147483787"/>
          </pc:sldLayoutMkLst>
        </pc:sldLayoutChg>
        <pc:sldLayoutChg chg="add del">
          <pc:chgData name="' Simran" userId="S::s249@mylangara.ca::c4b2262c-8511-4ef0-ae1c-d3f95e8c55b0" providerId="AD" clId="Web-{58A17C21-FF96-42AD-BAFA-7D447B444F32}" dt="2022-07-21T01:17:17.584" v="16"/>
          <pc:sldLayoutMkLst>
            <pc:docMk/>
            <pc:sldMasterMk cId="120232074" sldId="2147483792"/>
            <pc:sldLayoutMk cId="3655557903" sldId="2147483788"/>
          </pc:sldLayoutMkLst>
        </pc:sldLayoutChg>
        <pc:sldLayoutChg chg="add del">
          <pc:chgData name="' Simran" userId="S::s249@mylangara.ca::c4b2262c-8511-4ef0-ae1c-d3f95e8c55b0" providerId="AD" clId="Web-{58A17C21-FF96-42AD-BAFA-7D447B444F32}" dt="2022-07-21T01:17:17.584" v="16"/>
          <pc:sldLayoutMkLst>
            <pc:docMk/>
            <pc:sldMasterMk cId="120232074" sldId="2147483792"/>
            <pc:sldLayoutMk cId="834235439" sldId="2147483789"/>
          </pc:sldLayoutMkLst>
        </pc:sldLayoutChg>
        <pc:sldLayoutChg chg="add del">
          <pc:chgData name="' Simran" userId="S::s249@mylangara.ca::c4b2262c-8511-4ef0-ae1c-d3f95e8c55b0" providerId="AD" clId="Web-{58A17C21-FF96-42AD-BAFA-7D447B444F32}" dt="2022-07-21T01:17:17.584" v="16"/>
          <pc:sldLayoutMkLst>
            <pc:docMk/>
            <pc:sldMasterMk cId="120232074" sldId="2147483792"/>
            <pc:sldLayoutMk cId="1459734492" sldId="2147483790"/>
          </pc:sldLayoutMkLst>
        </pc:sldLayoutChg>
        <pc:sldLayoutChg chg="add del">
          <pc:chgData name="' Simran" userId="S::s249@mylangara.ca::c4b2262c-8511-4ef0-ae1c-d3f95e8c55b0" providerId="AD" clId="Web-{58A17C21-FF96-42AD-BAFA-7D447B444F32}" dt="2022-07-21T01:17:17.584" v="16"/>
          <pc:sldLayoutMkLst>
            <pc:docMk/>
            <pc:sldMasterMk cId="120232074" sldId="2147483792"/>
            <pc:sldLayoutMk cId="1960307852" sldId="2147483791"/>
          </pc:sldLayoutMkLst>
        </pc:sldLayoutChg>
      </pc:sldMasterChg>
      <pc:sldMasterChg chg="add del addSldLayout delSldLayout">
        <pc:chgData name="' Simran" userId="S::s249@mylangara.ca::c4b2262c-8511-4ef0-ae1c-d3f95e8c55b0" providerId="AD" clId="Web-{58A17C21-FF96-42AD-BAFA-7D447B444F32}" dt="2022-07-21T01:17:59.694" v="27"/>
        <pc:sldMasterMkLst>
          <pc:docMk/>
          <pc:sldMasterMk cId="1016572012" sldId="2147483857"/>
        </pc:sldMasterMkLst>
        <pc:sldLayoutChg chg="add del">
          <pc:chgData name="' Simran" userId="S::s249@mylangara.ca::c4b2262c-8511-4ef0-ae1c-d3f95e8c55b0" providerId="AD" clId="Web-{58A17C21-FF96-42AD-BAFA-7D447B444F32}" dt="2022-07-21T01:17:59.694" v="27"/>
          <pc:sldLayoutMkLst>
            <pc:docMk/>
            <pc:sldMasterMk cId="1016572012" sldId="2147483857"/>
            <pc:sldLayoutMk cId="3591580278" sldId="2147483846"/>
          </pc:sldLayoutMkLst>
        </pc:sldLayoutChg>
        <pc:sldLayoutChg chg="add del">
          <pc:chgData name="' Simran" userId="S::s249@mylangara.ca::c4b2262c-8511-4ef0-ae1c-d3f95e8c55b0" providerId="AD" clId="Web-{58A17C21-FF96-42AD-BAFA-7D447B444F32}" dt="2022-07-21T01:17:59.694" v="27"/>
          <pc:sldLayoutMkLst>
            <pc:docMk/>
            <pc:sldMasterMk cId="1016572012" sldId="2147483857"/>
            <pc:sldLayoutMk cId="570942872" sldId="2147483847"/>
          </pc:sldLayoutMkLst>
        </pc:sldLayoutChg>
        <pc:sldLayoutChg chg="add del">
          <pc:chgData name="' Simran" userId="S::s249@mylangara.ca::c4b2262c-8511-4ef0-ae1c-d3f95e8c55b0" providerId="AD" clId="Web-{58A17C21-FF96-42AD-BAFA-7D447B444F32}" dt="2022-07-21T01:17:59.694" v="27"/>
          <pc:sldLayoutMkLst>
            <pc:docMk/>
            <pc:sldMasterMk cId="1016572012" sldId="2147483857"/>
            <pc:sldLayoutMk cId="3307047473" sldId="2147483848"/>
          </pc:sldLayoutMkLst>
        </pc:sldLayoutChg>
        <pc:sldLayoutChg chg="add del">
          <pc:chgData name="' Simran" userId="S::s249@mylangara.ca::c4b2262c-8511-4ef0-ae1c-d3f95e8c55b0" providerId="AD" clId="Web-{58A17C21-FF96-42AD-BAFA-7D447B444F32}" dt="2022-07-21T01:17:59.694" v="27"/>
          <pc:sldLayoutMkLst>
            <pc:docMk/>
            <pc:sldMasterMk cId="1016572012" sldId="2147483857"/>
            <pc:sldLayoutMk cId="2979644292" sldId="2147483849"/>
          </pc:sldLayoutMkLst>
        </pc:sldLayoutChg>
        <pc:sldLayoutChg chg="add del">
          <pc:chgData name="' Simran" userId="S::s249@mylangara.ca::c4b2262c-8511-4ef0-ae1c-d3f95e8c55b0" providerId="AD" clId="Web-{58A17C21-FF96-42AD-BAFA-7D447B444F32}" dt="2022-07-21T01:17:59.694" v="27"/>
          <pc:sldLayoutMkLst>
            <pc:docMk/>
            <pc:sldMasterMk cId="1016572012" sldId="2147483857"/>
            <pc:sldLayoutMk cId="3627802740" sldId="2147483850"/>
          </pc:sldLayoutMkLst>
        </pc:sldLayoutChg>
        <pc:sldLayoutChg chg="add del">
          <pc:chgData name="' Simran" userId="S::s249@mylangara.ca::c4b2262c-8511-4ef0-ae1c-d3f95e8c55b0" providerId="AD" clId="Web-{58A17C21-FF96-42AD-BAFA-7D447B444F32}" dt="2022-07-21T01:17:59.694" v="27"/>
          <pc:sldLayoutMkLst>
            <pc:docMk/>
            <pc:sldMasterMk cId="1016572012" sldId="2147483857"/>
            <pc:sldLayoutMk cId="4292898214" sldId="2147483851"/>
          </pc:sldLayoutMkLst>
        </pc:sldLayoutChg>
        <pc:sldLayoutChg chg="add del">
          <pc:chgData name="' Simran" userId="S::s249@mylangara.ca::c4b2262c-8511-4ef0-ae1c-d3f95e8c55b0" providerId="AD" clId="Web-{58A17C21-FF96-42AD-BAFA-7D447B444F32}" dt="2022-07-21T01:17:59.694" v="27"/>
          <pc:sldLayoutMkLst>
            <pc:docMk/>
            <pc:sldMasterMk cId="1016572012" sldId="2147483857"/>
            <pc:sldLayoutMk cId="1155109593" sldId="2147483852"/>
          </pc:sldLayoutMkLst>
        </pc:sldLayoutChg>
        <pc:sldLayoutChg chg="add del">
          <pc:chgData name="' Simran" userId="S::s249@mylangara.ca::c4b2262c-8511-4ef0-ae1c-d3f95e8c55b0" providerId="AD" clId="Web-{58A17C21-FF96-42AD-BAFA-7D447B444F32}" dt="2022-07-21T01:17:59.694" v="27"/>
          <pc:sldLayoutMkLst>
            <pc:docMk/>
            <pc:sldMasterMk cId="1016572012" sldId="2147483857"/>
            <pc:sldLayoutMk cId="2692996150" sldId="2147483853"/>
          </pc:sldLayoutMkLst>
        </pc:sldLayoutChg>
        <pc:sldLayoutChg chg="add del">
          <pc:chgData name="' Simran" userId="S::s249@mylangara.ca::c4b2262c-8511-4ef0-ae1c-d3f95e8c55b0" providerId="AD" clId="Web-{58A17C21-FF96-42AD-BAFA-7D447B444F32}" dt="2022-07-21T01:17:59.694" v="27"/>
          <pc:sldLayoutMkLst>
            <pc:docMk/>
            <pc:sldMasterMk cId="1016572012" sldId="2147483857"/>
            <pc:sldLayoutMk cId="3918051549" sldId="2147483854"/>
          </pc:sldLayoutMkLst>
        </pc:sldLayoutChg>
        <pc:sldLayoutChg chg="add del">
          <pc:chgData name="' Simran" userId="S::s249@mylangara.ca::c4b2262c-8511-4ef0-ae1c-d3f95e8c55b0" providerId="AD" clId="Web-{58A17C21-FF96-42AD-BAFA-7D447B444F32}" dt="2022-07-21T01:17:59.694" v="27"/>
          <pc:sldLayoutMkLst>
            <pc:docMk/>
            <pc:sldMasterMk cId="1016572012" sldId="2147483857"/>
            <pc:sldLayoutMk cId="997693817" sldId="2147483855"/>
          </pc:sldLayoutMkLst>
        </pc:sldLayoutChg>
        <pc:sldLayoutChg chg="add del">
          <pc:chgData name="' Simran" userId="S::s249@mylangara.ca::c4b2262c-8511-4ef0-ae1c-d3f95e8c55b0" providerId="AD" clId="Web-{58A17C21-FF96-42AD-BAFA-7D447B444F32}" dt="2022-07-21T01:17:59.694" v="27"/>
          <pc:sldLayoutMkLst>
            <pc:docMk/>
            <pc:sldMasterMk cId="1016572012" sldId="2147483857"/>
            <pc:sldLayoutMk cId="818431313" sldId="2147483856"/>
          </pc:sldLayoutMkLst>
        </pc:sldLayoutChg>
      </pc:sldMasterChg>
      <pc:sldMasterChg chg="add del addSldLayout delSldLayout">
        <pc:chgData name="' Simran" userId="S::s249@mylangara.ca::c4b2262c-8511-4ef0-ae1c-d3f95e8c55b0" providerId="AD" clId="Web-{58A17C21-FF96-42AD-BAFA-7D447B444F32}" dt="2022-07-21T01:17:59.647" v="26"/>
        <pc:sldMasterMkLst>
          <pc:docMk/>
          <pc:sldMasterMk cId="2899373003" sldId="2147483933"/>
        </pc:sldMasterMkLst>
        <pc:sldLayoutChg chg="add del">
          <pc:chgData name="' Simran" userId="S::s249@mylangara.ca::c4b2262c-8511-4ef0-ae1c-d3f95e8c55b0" providerId="AD" clId="Web-{58A17C21-FF96-42AD-BAFA-7D447B444F32}" dt="2022-07-21T01:17:59.647" v="26"/>
          <pc:sldLayoutMkLst>
            <pc:docMk/>
            <pc:sldMasterMk cId="2899373003" sldId="2147483933"/>
            <pc:sldLayoutMk cId="3843130557" sldId="2147483922"/>
          </pc:sldLayoutMkLst>
        </pc:sldLayoutChg>
        <pc:sldLayoutChg chg="add del">
          <pc:chgData name="' Simran" userId="S::s249@mylangara.ca::c4b2262c-8511-4ef0-ae1c-d3f95e8c55b0" providerId="AD" clId="Web-{58A17C21-FF96-42AD-BAFA-7D447B444F32}" dt="2022-07-21T01:17:59.647" v="26"/>
          <pc:sldLayoutMkLst>
            <pc:docMk/>
            <pc:sldMasterMk cId="2899373003" sldId="2147483933"/>
            <pc:sldLayoutMk cId="4167207738" sldId="2147483923"/>
          </pc:sldLayoutMkLst>
        </pc:sldLayoutChg>
        <pc:sldLayoutChg chg="add del">
          <pc:chgData name="' Simran" userId="S::s249@mylangara.ca::c4b2262c-8511-4ef0-ae1c-d3f95e8c55b0" providerId="AD" clId="Web-{58A17C21-FF96-42AD-BAFA-7D447B444F32}" dt="2022-07-21T01:17:59.647" v="26"/>
          <pc:sldLayoutMkLst>
            <pc:docMk/>
            <pc:sldMasterMk cId="2899373003" sldId="2147483933"/>
            <pc:sldLayoutMk cId="740908993" sldId="2147483924"/>
          </pc:sldLayoutMkLst>
        </pc:sldLayoutChg>
        <pc:sldLayoutChg chg="add del">
          <pc:chgData name="' Simran" userId="S::s249@mylangara.ca::c4b2262c-8511-4ef0-ae1c-d3f95e8c55b0" providerId="AD" clId="Web-{58A17C21-FF96-42AD-BAFA-7D447B444F32}" dt="2022-07-21T01:17:59.647" v="26"/>
          <pc:sldLayoutMkLst>
            <pc:docMk/>
            <pc:sldMasterMk cId="2899373003" sldId="2147483933"/>
            <pc:sldLayoutMk cId="811053935" sldId="2147483925"/>
          </pc:sldLayoutMkLst>
        </pc:sldLayoutChg>
        <pc:sldLayoutChg chg="add del">
          <pc:chgData name="' Simran" userId="S::s249@mylangara.ca::c4b2262c-8511-4ef0-ae1c-d3f95e8c55b0" providerId="AD" clId="Web-{58A17C21-FF96-42AD-BAFA-7D447B444F32}" dt="2022-07-21T01:17:59.647" v="26"/>
          <pc:sldLayoutMkLst>
            <pc:docMk/>
            <pc:sldMasterMk cId="2899373003" sldId="2147483933"/>
            <pc:sldLayoutMk cId="511091867" sldId="2147483926"/>
          </pc:sldLayoutMkLst>
        </pc:sldLayoutChg>
        <pc:sldLayoutChg chg="add del">
          <pc:chgData name="' Simran" userId="S::s249@mylangara.ca::c4b2262c-8511-4ef0-ae1c-d3f95e8c55b0" providerId="AD" clId="Web-{58A17C21-FF96-42AD-BAFA-7D447B444F32}" dt="2022-07-21T01:17:59.647" v="26"/>
          <pc:sldLayoutMkLst>
            <pc:docMk/>
            <pc:sldMasterMk cId="2899373003" sldId="2147483933"/>
            <pc:sldLayoutMk cId="2104202857" sldId="2147483927"/>
          </pc:sldLayoutMkLst>
        </pc:sldLayoutChg>
        <pc:sldLayoutChg chg="add del">
          <pc:chgData name="' Simran" userId="S::s249@mylangara.ca::c4b2262c-8511-4ef0-ae1c-d3f95e8c55b0" providerId="AD" clId="Web-{58A17C21-FF96-42AD-BAFA-7D447B444F32}" dt="2022-07-21T01:17:59.647" v="26"/>
          <pc:sldLayoutMkLst>
            <pc:docMk/>
            <pc:sldMasterMk cId="2899373003" sldId="2147483933"/>
            <pc:sldLayoutMk cId="808943493" sldId="2147483928"/>
          </pc:sldLayoutMkLst>
        </pc:sldLayoutChg>
        <pc:sldLayoutChg chg="add del">
          <pc:chgData name="' Simran" userId="S::s249@mylangara.ca::c4b2262c-8511-4ef0-ae1c-d3f95e8c55b0" providerId="AD" clId="Web-{58A17C21-FF96-42AD-BAFA-7D447B444F32}" dt="2022-07-21T01:17:59.647" v="26"/>
          <pc:sldLayoutMkLst>
            <pc:docMk/>
            <pc:sldMasterMk cId="2899373003" sldId="2147483933"/>
            <pc:sldLayoutMk cId="2633818878" sldId="2147483929"/>
          </pc:sldLayoutMkLst>
        </pc:sldLayoutChg>
        <pc:sldLayoutChg chg="add del">
          <pc:chgData name="' Simran" userId="S::s249@mylangara.ca::c4b2262c-8511-4ef0-ae1c-d3f95e8c55b0" providerId="AD" clId="Web-{58A17C21-FF96-42AD-BAFA-7D447B444F32}" dt="2022-07-21T01:17:59.647" v="26"/>
          <pc:sldLayoutMkLst>
            <pc:docMk/>
            <pc:sldMasterMk cId="2899373003" sldId="2147483933"/>
            <pc:sldLayoutMk cId="4113668675" sldId="2147483930"/>
          </pc:sldLayoutMkLst>
        </pc:sldLayoutChg>
        <pc:sldLayoutChg chg="add del">
          <pc:chgData name="' Simran" userId="S::s249@mylangara.ca::c4b2262c-8511-4ef0-ae1c-d3f95e8c55b0" providerId="AD" clId="Web-{58A17C21-FF96-42AD-BAFA-7D447B444F32}" dt="2022-07-21T01:17:59.647" v="26"/>
          <pc:sldLayoutMkLst>
            <pc:docMk/>
            <pc:sldMasterMk cId="2899373003" sldId="2147483933"/>
            <pc:sldLayoutMk cId="368017671" sldId="2147483931"/>
          </pc:sldLayoutMkLst>
        </pc:sldLayoutChg>
        <pc:sldLayoutChg chg="add del">
          <pc:chgData name="' Simran" userId="S::s249@mylangara.ca::c4b2262c-8511-4ef0-ae1c-d3f95e8c55b0" providerId="AD" clId="Web-{58A17C21-FF96-42AD-BAFA-7D447B444F32}" dt="2022-07-21T01:17:59.647" v="26"/>
          <pc:sldLayoutMkLst>
            <pc:docMk/>
            <pc:sldMasterMk cId="2899373003" sldId="2147483933"/>
            <pc:sldLayoutMk cId="1177382327" sldId="2147483932"/>
          </pc:sldLayoutMkLst>
        </pc:sldLayoutChg>
      </pc:sldMasterChg>
      <pc:sldMasterChg chg="add del addSldLayout delSldLayout">
        <pc:chgData name="' Simran" userId="S::s249@mylangara.ca::c4b2262c-8511-4ef0-ae1c-d3f95e8c55b0" providerId="AD" clId="Web-{58A17C21-FF96-42AD-BAFA-7D447B444F32}" dt="2022-07-21T01:30:58.568" v="75"/>
        <pc:sldMasterMkLst>
          <pc:docMk/>
          <pc:sldMasterMk cId="2975868943" sldId="2147483959"/>
        </pc:sldMasterMkLst>
        <pc:sldLayoutChg chg="add del">
          <pc:chgData name="' Simran" userId="S::s249@mylangara.ca::c4b2262c-8511-4ef0-ae1c-d3f95e8c55b0" providerId="AD" clId="Web-{58A17C21-FF96-42AD-BAFA-7D447B444F32}" dt="2022-07-21T01:30:58.568" v="75"/>
          <pc:sldLayoutMkLst>
            <pc:docMk/>
            <pc:sldMasterMk cId="2975868943" sldId="2147483959"/>
            <pc:sldLayoutMk cId="2518572285" sldId="2147483948"/>
          </pc:sldLayoutMkLst>
        </pc:sldLayoutChg>
        <pc:sldLayoutChg chg="add del">
          <pc:chgData name="' Simran" userId="S::s249@mylangara.ca::c4b2262c-8511-4ef0-ae1c-d3f95e8c55b0" providerId="AD" clId="Web-{58A17C21-FF96-42AD-BAFA-7D447B444F32}" dt="2022-07-21T01:30:58.568" v="75"/>
          <pc:sldLayoutMkLst>
            <pc:docMk/>
            <pc:sldMasterMk cId="2975868943" sldId="2147483959"/>
            <pc:sldLayoutMk cId="4043065723" sldId="2147483949"/>
          </pc:sldLayoutMkLst>
        </pc:sldLayoutChg>
        <pc:sldLayoutChg chg="add del">
          <pc:chgData name="' Simran" userId="S::s249@mylangara.ca::c4b2262c-8511-4ef0-ae1c-d3f95e8c55b0" providerId="AD" clId="Web-{58A17C21-FF96-42AD-BAFA-7D447B444F32}" dt="2022-07-21T01:30:58.568" v="75"/>
          <pc:sldLayoutMkLst>
            <pc:docMk/>
            <pc:sldMasterMk cId="2975868943" sldId="2147483959"/>
            <pc:sldLayoutMk cId="1139181281" sldId="2147483950"/>
          </pc:sldLayoutMkLst>
        </pc:sldLayoutChg>
        <pc:sldLayoutChg chg="add del">
          <pc:chgData name="' Simran" userId="S::s249@mylangara.ca::c4b2262c-8511-4ef0-ae1c-d3f95e8c55b0" providerId="AD" clId="Web-{58A17C21-FF96-42AD-BAFA-7D447B444F32}" dt="2022-07-21T01:30:58.568" v="75"/>
          <pc:sldLayoutMkLst>
            <pc:docMk/>
            <pc:sldMasterMk cId="2975868943" sldId="2147483959"/>
            <pc:sldLayoutMk cId="790579674" sldId="2147483951"/>
          </pc:sldLayoutMkLst>
        </pc:sldLayoutChg>
        <pc:sldLayoutChg chg="add del">
          <pc:chgData name="' Simran" userId="S::s249@mylangara.ca::c4b2262c-8511-4ef0-ae1c-d3f95e8c55b0" providerId="AD" clId="Web-{58A17C21-FF96-42AD-BAFA-7D447B444F32}" dt="2022-07-21T01:30:58.568" v="75"/>
          <pc:sldLayoutMkLst>
            <pc:docMk/>
            <pc:sldMasterMk cId="2975868943" sldId="2147483959"/>
            <pc:sldLayoutMk cId="3458251674" sldId="2147483952"/>
          </pc:sldLayoutMkLst>
        </pc:sldLayoutChg>
        <pc:sldLayoutChg chg="add del">
          <pc:chgData name="' Simran" userId="S::s249@mylangara.ca::c4b2262c-8511-4ef0-ae1c-d3f95e8c55b0" providerId="AD" clId="Web-{58A17C21-FF96-42AD-BAFA-7D447B444F32}" dt="2022-07-21T01:30:58.568" v="75"/>
          <pc:sldLayoutMkLst>
            <pc:docMk/>
            <pc:sldMasterMk cId="2975868943" sldId="2147483959"/>
            <pc:sldLayoutMk cId="2385048769" sldId="2147483953"/>
          </pc:sldLayoutMkLst>
        </pc:sldLayoutChg>
        <pc:sldLayoutChg chg="add del">
          <pc:chgData name="' Simran" userId="S::s249@mylangara.ca::c4b2262c-8511-4ef0-ae1c-d3f95e8c55b0" providerId="AD" clId="Web-{58A17C21-FF96-42AD-BAFA-7D447B444F32}" dt="2022-07-21T01:30:58.568" v="75"/>
          <pc:sldLayoutMkLst>
            <pc:docMk/>
            <pc:sldMasterMk cId="2975868943" sldId="2147483959"/>
            <pc:sldLayoutMk cId="841562871" sldId="2147483954"/>
          </pc:sldLayoutMkLst>
        </pc:sldLayoutChg>
        <pc:sldLayoutChg chg="add del">
          <pc:chgData name="' Simran" userId="S::s249@mylangara.ca::c4b2262c-8511-4ef0-ae1c-d3f95e8c55b0" providerId="AD" clId="Web-{58A17C21-FF96-42AD-BAFA-7D447B444F32}" dt="2022-07-21T01:30:58.568" v="75"/>
          <pc:sldLayoutMkLst>
            <pc:docMk/>
            <pc:sldMasterMk cId="2975868943" sldId="2147483959"/>
            <pc:sldLayoutMk cId="1397506627" sldId="2147483955"/>
          </pc:sldLayoutMkLst>
        </pc:sldLayoutChg>
        <pc:sldLayoutChg chg="add del">
          <pc:chgData name="' Simran" userId="S::s249@mylangara.ca::c4b2262c-8511-4ef0-ae1c-d3f95e8c55b0" providerId="AD" clId="Web-{58A17C21-FF96-42AD-BAFA-7D447B444F32}" dt="2022-07-21T01:30:58.568" v="75"/>
          <pc:sldLayoutMkLst>
            <pc:docMk/>
            <pc:sldMasterMk cId="2975868943" sldId="2147483959"/>
            <pc:sldLayoutMk cId="1495178099" sldId="2147483956"/>
          </pc:sldLayoutMkLst>
        </pc:sldLayoutChg>
        <pc:sldLayoutChg chg="add del">
          <pc:chgData name="' Simran" userId="S::s249@mylangara.ca::c4b2262c-8511-4ef0-ae1c-d3f95e8c55b0" providerId="AD" clId="Web-{58A17C21-FF96-42AD-BAFA-7D447B444F32}" dt="2022-07-21T01:30:58.568" v="75"/>
          <pc:sldLayoutMkLst>
            <pc:docMk/>
            <pc:sldMasterMk cId="2975868943" sldId="2147483959"/>
            <pc:sldLayoutMk cId="2924014913" sldId="2147483957"/>
          </pc:sldLayoutMkLst>
        </pc:sldLayoutChg>
        <pc:sldLayoutChg chg="add del">
          <pc:chgData name="' Simran" userId="S::s249@mylangara.ca::c4b2262c-8511-4ef0-ae1c-d3f95e8c55b0" providerId="AD" clId="Web-{58A17C21-FF96-42AD-BAFA-7D447B444F32}" dt="2022-07-21T01:30:58.568" v="75"/>
          <pc:sldLayoutMkLst>
            <pc:docMk/>
            <pc:sldMasterMk cId="2975868943" sldId="2147483959"/>
            <pc:sldLayoutMk cId="208002261" sldId="2147483958"/>
          </pc:sldLayoutMkLst>
        </pc:sldLayoutChg>
      </pc:sldMasterChg>
      <pc:sldMasterChg chg="add del addSldLayout delSldLayout modSldLayout">
        <pc:chgData name="' Simran" userId="S::s249@mylangara.ca::c4b2262c-8511-4ef0-ae1c-d3f95e8c55b0" providerId="AD" clId="Web-{58A17C21-FF96-42AD-BAFA-7D447B444F32}" dt="2022-07-21T01:31:07.427" v="76"/>
        <pc:sldMasterMkLst>
          <pc:docMk/>
          <pc:sldMasterMk cId="1350541828" sldId="2147483960"/>
        </pc:sldMasterMkLst>
        <pc:sldLayoutChg chg="add del mod replId">
          <pc:chgData name="' Simran" userId="S::s249@mylangara.ca::c4b2262c-8511-4ef0-ae1c-d3f95e8c55b0" providerId="AD" clId="Web-{58A17C21-FF96-42AD-BAFA-7D447B444F32}" dt="2022-07-21T01:31:07.427" v="76"/>
          <pc:sldLayoutMkLst>
            <pc:docMk/>
            <pc:sldMasterMk cId="1350541828" sldId="2147483960"/>
            <pc:sldLayoutMk cId="2061724742" sldId="2147483961"/>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1040975918" sldId="2147483962"/>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159594356" sldId="2147483963"/>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646502834" sldId="2147483964"/>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2527838565" sldId="2147483965"/>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1454322090" sldId="2147483966"/>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1881743139" sldId="2147483967"/>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313195430" sldId="2147483968"/>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1197221863" sldId="2147483969"/>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300392562" sldId="2147483970"/>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1042787442" sldId="2147483971"/>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3930377130" sldId="2147483972"/>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1748031455" sldId="2147483973"/>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3473537710" sldId="2147483974"/>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752196538" sldId="2147483975"/>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751216274" sldId="2147483976"/>
          </pc:sldLayoutMkLst>
        </pc:sldLayoutChg>
        <pc:sldLayoutChg chg="add del mod replId">
          <pc:chgData name="' Simran" userId="S::s249@mylangara.ca::c4b2262c-8511-4ef0-ae1c-d3f95e8c55b0" providerId="AD" clId="Web-{58A17C21-FF96-42AD-BAFA-7D447B444F32}" dt="2022-07-21T01:31:07.427" v="76"/>
          <pc:sldLayoutMkLst>
            <pc:docMk/>
            <pc:sldMasterMk cId="1350541828" sldId="2147483960"/>
            <pc:sldLayoutMk cId="2300091080" sldId="2147483977"/>
          </pc:sldLayoutMkLst>
        </pc:sldLayoutChg>
      </pc:sldMasterChg>
      <pc:sldMasterChg chg="add del addSldLayout delSldLayout modSldLayout">
        <pc:chgData name="' Simran" userId="S::s249@mylangara.ca::c4b2262c-8511-4ef0-ae1c-d3f95e8c55b0" providerId="AD" clId="Web-{58A17C21-FF96-42AD-BAFA-7D447B444F32}" dt="2022-07-21T01:31:25.381" v="77"/>
        <pc:sldMasterMkLst>
          <pc:docMk/>
          <pc:sldMasterMk cId="4090767808" sldId="2147483978"/>
        </pc:sldMasterMkLst>
        <pc:sldLayoutChg chg="add del mod replId">
          <pc:chgData name="' Simran" userId="S::s249@mylangara.ca::c4b2262c-8511-4ef0-ae1c-d3f95e8c55b0" providerId="AD" clId="Web-{58A17C21-FF96-42AD-BAFA-7D447B444F32}" dt="2022-07-21T01:31:25.381" v="77"/>
          <pc:sldLayoutMkLst>
            <pc:docMk/>
            <pc:sldMasterMk cId="4090767808" sldId="2147483978"/>
            <pc:sldLayoutMk cId="2609908223" sldId="2147483979"/>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1707248840" sldId="2147483980"/>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3066572659" sldId="2147483981"/>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3085261408" sldId="2147483982"/>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4250572260" sldId="2147483983"/>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2770270254" sldId="2147483984"/>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399373658" sldId="2147483985"/>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2989994410" sldId="2147483986"/>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2593299268" sldId="2147483987"/>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3028218108" sldId="2147483988"/>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1976759352" sldId="2147483989"/>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2072041028" sldId="2147483990"/>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3686864050" sldId="2147483991"/>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555047604" sldId="2147483992"/>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433864267" sldId="2147483993"/>
          </pc:sldLayoutMkLst>
        </pc:sldLayoutChg>
        <pc:sldLayoutChg chg="add del mod replId">
          <pc:chgData name="' Simran" userId="S::s249@mylangara.ca::c4b2262c-8511-4ef0-ae1c-d3f95e8c55b0" providerId="AD" clId="Web-{58A17C21-FF96-42AD-BAFA-7D447B444F32}" dt="2022-07-21T01:31:25.381" v="77"/>
          <pc:sldLayoutMkLst>
            <pc:docMk/>
            <pc:sldMasterMk cId="4090767808" sldId="2147483978"/>
            <pc:sldLayoutMk cId="2373089940" sldId="2147483994"/>
          </pc:sldLayoutMkLst>
        </pc:sldLayoutChg>
      </pc:sldMasterChg>
      <pc:sldMasterChg chg="add del addSldLayout delSldLayout modSldLayout">
        <pc:chgData name="' Simran" userId="S::s249@mylangara.ca::c4b2262c-8511-4ef0-ae1c-d3f95e8c55b0" providerId="AD" clId="Web-{58A17C21-FF96-42AD-BAFA-7D447B444F32}" dt="2022-07-21T01:35:09.713" v="204"/>
        <pc:sldMasterMkLst>
          <pc:docMk/>
          <pc:sldMasterMk cId="2033472206" sldId="2147483995"/>
        </pc:sldMasterMkLst>
        <pc:sldLayoutChg chg="add del mod replId">
          <pc:chgData name="' Simran" userId="S::s249@mylangara.ca::c4b2262c-8511-4ef0-ae1c-d3f95e8c55b0" providerId="AD" clId="Web-{58A17C21-FF96-42AD-BAFA-7D447B444F32}" dt="2022-07-21T01:35:09.713" v="204"/>
          <pc:sldLayoutMkLst>
            <pc:docMk/>
            <pc:sldMasterMk cId="2033472206" sldId="2147483995"/>
            <pc:sldLayoutMk cId="893789210" sldId="2147483996"/>
          </pc:sldLayoutMkLst>
        </pc:sldLayoutChg>
        <pc:sldLayoutChg chg="add del mod replId">
          <pc:chgData name="' Simran" userId="S::s249@mylangara.ca::c4b2262c-8511-4ef0-ae1c-d3f95e8c55b0" providerId="AD" clId="Web-{58A17C21-FF96-42AD-BAFA-7D447B444F32}" dt="2022-07-21T01:35:09.713" v="204"/>
          <pc:sldLayoutMkLst>
            <pc:docMk/>
            <pc:sldMasterMk cId="2033472206" sldId="2147483995"/>
            <pc:sldLayoutMk cId="4058156991" sldId="2147483997"/>
          </pc:sldLayoutMkLst>
        </pc:sldLayoutChg>
        <pc:sldLayoutChg chg="add del mod replId">
          <pc:chgData name="' Simran" userId="S::s249@mylangara.ca::c4b2262c-8511-4ef0-ae1c-d3f95e8c55b0" providerId="AD" clId="Web-{58A17C21-FF96-42AD-BAFA-7D447B444F32}" dt="2022-07-21T01:35:09.713" v="204"/>
          <pc:sldLayoutMkLst>
            <pc:docMk/>
            <pc:sldMasterMk cId="2033472206" sldId="2147483995"/>
            <pc:sldLayoutMk cId="691432840" sldId="2147483998"/>
          </pc:sldLayoutMkLst>
        </pc:sldLayoutChg>
        <pc:sldLayoutChg chg="add del mod replId">
          <pc:chgData name="' Simran" userId="S::s249@mylangara.ca::c4b2262c-8511-4ef0-ae1c-d3f95e8c55b0" providerId="AD" clId="Web-{58A17C21-FF96-42AD-BAFA-7D447B444F32}" dt="2022-07-21T01:35:09.713" v="204"/>
          <pc:sldLayoutMkLst>
            <pc:docMk/>
            <pc:sldMasterMk cId="2033472206" sldId="2147483995"/>
            <pc:sldLayoutMk cId="1225137306" sldId="2147483999"/>
          </pc:sldLayoutMkLst>
        </pc:sldLayoutChg>
        <pc:sldLayoutChg chg="add del mod replId">
          <pc:chgData name="' Simran" userId="S::s249@mylangara.ca::c4b2262c-8511-4ef0-ae1c-d3f95e8c55b0" providerId="AD" clId="Web-{58A17C21-FF96-42AD-BAFA-7D447B444F32}" dt="2022-07-21T01:35:09.713" v="204"/>
          <pc:sldLayoutMkLst>
            <pc:docMk/>
            <pc:sldMasterMk cId="2033472206" sldId="2147483995"/>
            <pc:sldLayoutMk cId="772434860" sldId="2147484000"/>
          </pc:sldLayoutMkLst>
        </pc:sldLayoutChg>
        <pc:sldLayoutChg chg="add del mod replId">
          <pc:chgData name="' Simran" userId="S::s249@mylangara.ca::c4b2262c-8511-4ef0-ae1c-d3f95e8c55b0" providerId="AD" clId="Web-{58A17C21-FF96-42AD-BAFA-7D447B444F32}" dt="2022-07-21T01:35:09.713" v="204"/>
          <pc:sldLayoutMkLst>
            <pc:docMk/>
            <pc:sldMasterMk cId="2033472206" sldId="2147483995"/>
            <pc:sldLayoutMk cId="406092118" sldId="2147484001"/>
          </pc:sldLayoutMkLst>
        </pc:sldLayoutChg>
        <pc:sldLayoutChg chg="add del mod replId">
          <pc:chgData name="' Simran" userId="S::s249@mylangara.ca::c4b2262c-8511-4ef0-ae1c-d3f95e8c55b0" providerId="AD" clId="Web-{58A17C21-FF96-42AD-BAFA-7D447B444F32}" dt="2022-07-21T01:35:09.713" v="204"/>
          <pc:sldLayoutMkLst>
            <pc:docMk/>
            <pc:sldMasterMk cId="2033472206" sldId="2147483995"/>
            <pc:sldLayoutMk cId="2623357887" sldId="2147484002"/>
          </pc:sldLayoutMkLst>
        </pc:sldLayoutChg>
        <pc:sldLayoutChg chg="add del mod replId">
          <pc:chgData name="' Simran" userId="S::s249@mylangara.ca::c4b2262c-8511-4ef0-ae1c-d3f95e8c55b0" providerId="AD" clId="Web-{58A17C21-FF96-42AD-BAFA-7D447B444F32}" dt="2022-07-21T01:35:09.713" v="204"/>
          <pc:sldLayoutMkLst>
            <pc:docMk/>
            <pc:sldMasterMk cId="2033472206" sldId="2147483995"/>
            <pc:sldLayoutMk cId="2557803451" sldId="2147484003"/>
          </pc:sldLayoutMkLst>
        </pc:sldLayoutChg>
        <pc:sldLayoutChg chg="add del mod replId">
          <pc:chgData name="' Simran" userId="S::s249@mylangara.ca::c4b2262c-8511-4ef0-ae1c-d3f95e8c55b0" providerId="AD" clId="Web-{58A17C21-FF96-42AD-BAFA-7D447B444F32}" dt="2022-07-21T01:35:09.713" v="204"/>
          <pc:sldLayoutMkLst>
            <pc:docMk/>
            <pc:sldMasterMk cId="2033472206" sldId="2147483995"/>
            <pc:sldLayoutMk cId="102979980" sldId="2147484004"/>
          </pc:sldLayoutMkLst>
        </pc:sldLayoutChg>
        <pc:sldLayoutChg chg="add del mod replId">
          <pc:chgData name="' Simran" userId="S::s249@mylangara.ca::c4b2262c-8511-4ef0-ae1c-d3f95e8c55b0" providerId="AD" clId="Web-{58A17C21-FF96-42AD-BAFA-7D447B444F32}" dt="2022-07-21T01:35:09.713" v="204"/>
          <pc:sldLayoutMkLst>
            <pc:docMk/>
            <pc:sldMasterMk cId="2033472206" sldId="2147483995"/>
            <pc:sldLayoutMk cId="3121835607" sldId="2147484005"/>
          </pc:sldLayoutMkLst>
        </pc:sldLayoutChg>
        <pc:sldLayoutChg chg="add del mod replId">
          <pc:chgData name="' Simran" userId="S::s249@mylangara.ca::c4b2262c-8511-4ef0-ae1c-d3f95e8c55b0" providerId="AD" clId="Web-{58A17C21-FF96-42AD-BAFA-7D447B444F32}" dt="2022-07-21T01:35:09.713" v="204"/>
          <pc:sldLayoutMkLst>
            <pc:docMk/>
            <pc:sldMasterMk cId="2033472206" sldId="2147483995"/>
            <pc:sldLayoutMk cId="3324490693" sldId="2147484006"/>
          </pc:sldLayoutMkLst>
        </pc:sldLayoutChg>
      </pc:sldMasterChg>
      <pc:sldMasterChg chg="add del addSldLayout delSldLayout">
        <pc:chgData name="' Simran" userId="S::s249@mylangara.ca::c4b2262c-8511-4ef0-ae1c-d3f95e8c55b0" providerId="AD" clId="Web-{58A17C21-FF96-42AD-BAFA-7D447B444F32}" dt="2022-07-21T01:36:06.464" v="214"/>
        <pc:sldMasterMkLst>
          <pc:docMk/>
          <pc:sldMasterMk cId="3154815632" sldId="2147484020"/>
        </pc:sldMasterMkLst>
        <pc:sldLayoutChg chg="add del">
          <pc:chgData name="' Simran" userId="S::s249@mylangara.ca::c4b2262c-8511-4ef0-ae1c-d3f95e8c55b0" providerId="AD" clId="Web-{58A17C21-FF96-42AD-BAFA-7D447B444F32}" dt="2022-07-21T01:36:06.464" v="214"/>
          <pc:sldLayoutMkLst>
            <pc:docMk/>
            <pc:sldMasterMk cId="3154815632" sldId="2147484020"/>
            <pc:sldLayoutMk cId="2358733619" sldId="2147484009"/>
          </pc:sldLayoutMkLst>
        </pc:sldLayoutChg>
        <pc:sldLayoutChg chg="add del">
          <pc:chgData name="' Simran" userId="S::s249@mylangara.ca::c4b2262c-8511-4ef0-ae1c-d3f95e8c55b0" providerId="AD" clId="Web-{58A17C21-FF96-42AD-BAFA-7D447B444F32}" dt="2022-07-21T01:36:06.464" v="214"/>
          <pc:sldLayoutMkLst>
            <pc:docMk/>
            <pc:sldMasterMk cId="3154815632" sldId="2147484020"/>
            <pc:sldLayoutMk cId="2965845093" sldId="2147484010"/>
          </pc:sldLayoutMkLst>
        </pc:sldLayoutChg>
        <pc:sldLayoutChg chg="add del">
          <pc:chgData name="' Simran" userId="S::s249@mylangara.ca::c4b2262c-8511-4ef0-ae1c-d3f95e8c55b0" providerId="AD" clId="Web-{58A17C21-FF96-42AD-BAFA-7D447B444F32}" dt="2022-07-21T01:36:06.464" v="214"/>
          <pc:sldLayoutMkLst>
            <pc:docMk/>
            <pc:sldMasterMk cId="3154815632" sldId="2147484020"/>
            <pc:sldLayoutMk cId="2258066391" sldId="2147484011"/>
          </pc:sldLayoutMkLst>
        </pc:sldLayoutChg>
        <pc:sldLayoutChg chg="add del">
          <pc:chgData name="' Simran" userId="S::s249@mylangara.ca::c4b2262c-8511-4ef0-ae1c-d3f95e8c55b0" providerId="AD" clId="Web-{58A17C21-FF96-42AD-BAFA-7D447B444F32}" dt="2022-07-21T01:36:06.464" v="214"/>
          <pc:sldLayoutMkLst>
            <pc:docMk/>
            <pc:sldMasterMk cId="3154815632" sldId="2147484020"/>
            <pc:sldLayoutMk cId="2731864432" sldId="2147484012"/>
          </pc:sldLayoutMkLst>
        </pc:sldLayoutChg>
        <pc:sldLayoutChg chg="add del">
          <pc:chgData name="' Simran" userId="S::s249@mylangara.ca::c4b2262c-8511-4ef0-ae1c-d3f95e8c55b0" providerId="AD" clId="Web-{58A17C21-FF96-42AD-BAFA-7D447B444F32}" dt="2022-07-21T01:36:06.464" v="214"/>
          <pc:sldLayoutMkLst>
            <pc:docMk/>
            <pc:sldMasterMk cId="3154815632" sldId="2147484020"/>
            <pc:sldLayoutMk cId="1110146449" sldId="2147484013"/>
          </pc:sldLayoutMkLst>
        </pc:sldLayoutChg>
        <pc:sldLayoutChg chg="add del">
          <pc:chgData name="' Simran" userId="S::s249@mylangara.ca::c4b2262c-8511-4ef0-ae1c-d3f95e8c55b0" providerId="AD" clId="Web-{58A17C21-FF96-42AD-BAFA-7D447B444F32}" dt="2022-07-21T01:36:06.464" v="214"/>
          <pc:sldLayoutMkLst>
            <pc:docMk/>
            <pc:sldMasterMk cId="3154815632" sldId="2147484020"/>
            <pc:sldLayoutMk cId="1973919703" sldId="2147484014"/>
          </pc:sldLayoutMkLst>
        </pc:sldLayoutChg>
        <pc:sldLayoutChg chg="add del">
          <pc:chgData name="' Simran" userId="S::s249@mylangara.ca::c4b2262c-8511-4ef0-ae1c-d3f95e8c55b0" providerId="AD" clId="Web-{58A17C21-FF96-42AD-BAFA-7D447B444F32}" dt="2022-07-21T01:36:06.464" v="214"/>
          <pc:sldLayoutMkLst>
            <pc:docMk/>
            <pc:sldMasterMk cId="3154815632" sldId="2147484020"/>
            <pc:sldLayoutMk cId="1726111869" sldId="2147484015"/>
          </pc:sldLayoutMkLst>
        </pc:sldLayoutChg>
        <pc:sldLayoutChg chg="add del">
          <pc:chgData name="' Simran" userId="S::s249@mylangara.ca::c4b2262c-8511-4ef0-ae1c-d3f95e8c55b0" providerId="AD" clId="Web-{58A17C21-FF96-42AD-BAFA-7D447B444F32}" dt="2022-07-21T01:36:06.464" v="214"/>
          <pc:sldLayoutMkLst>
            <pc:docMk/>
            <pc:sldMasterMk cId="3154815632" sldId="2147484020"/>
            <pc:sldLayoutMk cId="562655818" sldId="2147484016"/>
          </pc:sldLayoutMkLst>
        </pc:sldLayoutChg>
        <pc:sldLayoutChg chg="add del">
          <pc:chgData name="' Simran" userId="S::s249@mylangara.ca::c4b2262c-8511-4ef0-ae1c-d3f95e8c55b0" providerId="AD" clId="Web-{58A17C21-FF96-42AD-BAFA-7D447B444F32}" dt="2022-07-21T01:36:06.464" v="214"/>
          <pc:sldLayoutMkLst>
            <pc:docMk/>
            <pc:sldMasterMk cId="3154815632" sldId="2147484020"/>
            <pc:sldLayoutMk cId="1165126070" sldId="2147484017"/>
          </pc:sldLayoutMkLst>
        </pc:sldLayoutChg>
        <pc:sldLayoutChg chg="add del">
          <pc:chgData name="' Simran" userId="S::s249@mylangara.ca::c4b2262c-8511-4ef0-ae1c-d3f95e8c55b0" providerId="AD" clId="Web-{58A17C21-FF96-42AD-BAFA-7D447B444F32}" dt="2022-07-21T01:36:06.464" v="214"/>
          <pc:sldLayoutMkLst>
            <pc:docMk/>
            <pc:sldMasterMk cId="3154815632" sldId="2147484020"/>
            <pc:sldLayoutMk cId="4198153333" sldId="2147484018"/>
          </pc:sldLayoutMkLst>
        </pc:sldLayoutChg>
        <pc:sldLayoutChg chg="add del">
          <pc:chgData name="' Simran" userId="S::s249@mylangara.ca::c4b2262c-8511-4ef0-ae1c-d3f95e8c55b0" providerId="AD" clId="Web-{58A17C21-FF96-42AD-BAFA-7D447B444F32}" dt="2022-07-21T01:36:06.464" v="214"/>
          <pc:sldLayoutMkLst>
            <pc:docMk/>
            <pc:sldMasterMk cId="3154815632" sldId="2147484020"/>
            <pc:sldLayoutMk cId="4101544967" sldId="2147484019"/>
          </pc:sldLayoutMkLst>
        </pc:sldLayoutChg>
      </pc:sldMasterChg>
      <pc:sldMasterChg chg="add del addSldLayout delSldLayout">
        <pc:chgData name="' Simran" userId="S::s249@mylangara.ca::c4b2262c-8511-4ef0-ae1c-d3f95e8c55b0" providerId="AD" clId="Web-{58A17C21-FF96-42AD-BAFA-7D447B444F32}" dt="2022-07-21T01:35:09.666" v="203"/>
        <pc:sldMasterMkLst>
          <pc:docMk/>
          <pc:sldMasterMk cId="900807856" sldId="2147484033"/>
        </pc:sldMasterMkLst>
        <pc:sldLayoutChg chg="add del">
          <pc:chgData name="' Simran" userId="S::s249@mylangara.ca::c4b2262c-8511-4ef0-ae1c-d3f95e8c55b0" providerId="AD" clId="Web-{58A17C21-FF96-42AD-BAFA-7D447B444F32}" dt="2022-07-21T01:35:09.666" v="203"/>
          <pc:sldLayoutMkLst>
            <pc:docMk/>
            <pc:sldMasterMk cId="900807856" sldId="2147484033"/>
            <pc:sldLayoutMk cId="345323829" sldId="2147484022"/>
          </pc:sldLayoutMkLst>
        </pc:sldLayoutChg>
        <pc:sldLayoutChg chg="add del">
          <pc:chgData name="' Simran" userId="S::s249@mylangara.ca::c4b2262c-8511-4ef0-ae1c-d3f95e8c55b0" providerId="AD" clId="Web-{58A17C21-FF96-42AD-BAFA-7D447B444F32}" dt="2022-07-21T01:35:09.666" v="203"/>
          <pc:sldLayoutMkLst>
            <pc:docMk/>
            <pc:sldMasterMk cId="900807856" sldId="2147484033"/>
            <pc:sldLayoutMk cId="3016650599" sldId="2147484023"/>
          </pc:sldLayoutMkLst>
        </pc:sldLayoutChg>
        <pc:sldLayoutChg chg="add del">
          <pc:chgData name="' Simran" userId="S::s249@mylangara.ca::c4b2262c-8511-4ef0-ae1c-d3f95e8c55b0" providerId="AD" clId="Web-{58A17C21-FF96-42AD-BAFA-7D447B444F32}" dt="2022-07-21T01:35:09.666" v="203"/>
          <pc:sldLayoutMkLst>
            <pc:docMk/>
            <pc:sldMasterMk cId="900807856" sldId="2147484033"/>
            <pc:sldLayoutMk cId="1934684970" sldId="2147484024"/>
          </pc:sldLayoutMkLst>
        </pc:sldLayoutChg>
        <pc:sldLayoutChg chg="add del">
          <pc:chgData name="' Simran" userId="S::s249@mylangara.ca::c4b2262c-8511-4ef0-ae1c-d3f95e8c55b0" providerId="AD" clId="Web-{58A17C21-FF96-42AD-BAFA-7D447B444F32}" dt="2022-07-21T01:35:09.666" v="203"/>
          <pc:sldLayoutMkLst>
            <pc:docMk/>
            <pc:sldMasterMk cId="900807856" sldId="2147484033"/>
            <pc:sldLayoutMk cId="2946230893" sldId="2147484025"/>
          </pc:sldLayoutMkLst>
        </pc:sldLayoutChg>
        <pc:sldLayoutChg chg="add del">
          <pc:chgData name="' Simran" userId="S::s249@mylangara.ca::c4b2262c-8511-4ef0-ae1c-d3f95e8c55b0" providerId="AD" clId="Web-{58A17C21-FF96-42AD-BAFA-7D447B444F32}" dt="2022-07-21T01:35:09.666" v="203"/>
          <pc:sldLayoutMkLst>
            <pc:docMk/>
            <pc:sldMasterMk cId="900807856" sldId="2147484033"/>
            <pc:sldLayoutMk cId="2277561025" sldId="2147484026"/>
          </pc:sldLayoutMkLst>
        </pc:sldLayoutChg>
        <pc:sldLayoutChg chg="add del">
          <pc:chgData name="' Simran" userId="S::s249@mylangara.ca::c4b2262c-8511-4ef0-ae1c-d3f95e8c55b0" providerId="AD" clId="Web-{58A17C21-FF96-42AD-BAFA-7D447B444F32}" dt="2022-07-21T01:35:09.666" v="203"/>
          <pc:sldLayoutMkLst>
            <pc:docMk/>
            <pc:sldMasterMk cId="900807856" sldId="2147484033"/>
            <pc:sldLayoutMk cId="327929735" sldId="2147484027"/>
          </pc:sldLayoutMkLst>
        </pc:sldLayoutChg>
        <pc:sldLayoutChg chg="add del">
          <pc:chgData name="' Simran" userId="S::s249@mylangara.ca::c4b2262c-8511-4ef0-ae1c-d3f95e8c55b0" providerId="AD" clId="Web-{58A17C21-FF96-42AD-BAFA-7D447B444F32}" dt="2022-07-21T01:35:09.666" v="203"/>
          <pc:sldLayoutMkLst>
            <pc:docMk/>
            <pc:sldMasterMk cId="900807856" sldId="2147484033"/>
            <pc:sldLayoutMk cId="2713990906" sldId="2147484028"/>
          </pc:sldLayoutMkLst>
        </pc:sldLayoutChg>
        <pc:sldLayoutChg chg="add del">
          <pc:chgData name="' Simran" userId="S::s249@mylangara.ca::c4b2262c-8511-4ef0-ae1c-d3f95e8c55b0" providerId="AD" clId="Web-{58A17C21-FF96-42AD-BAFA-7D447B444F32}" dt="2022-07-21T01:35:09.666" v="203"/>
          <pc:sldLayoutMkLst>
            <pc:docMk/>
            <pc:sldMasterMk cId="900807856" sldId="2147484033"/>
            <pc:sldLayoutMk cId="3130947089" sldId="2147484029"/>
          </pc:sldLayoutMkLst>
        </pc:sldLayoutChg>
        <pc:sldLayoutChg chg="add del">
          <pc:chgData name="' Simran" userId="S::s249@mylangara.ca::c4b2262c-8511-4ef0-ae1c-d3f95e8c55b0" providerId="AD" clId="Web-{58A17C21-FF96-42AD-BAFA-7D447B444F32}" dt="2022-07-21T01:35:09.666" v="203"/>
          <pc:sldLayoutMkLst>
            <pc:docMk/>
            <pc:sldMasterMk cId="900807856" sldId="2147484033"/>
            <pc:sldLayoutMk cId="2468865891" sldId="2147484030"/>
          </pc:sldLayoutMkLst>
        </pc:sldLayoutChg>
        <pc:sldLayoutChg chg="add del">
          <pc:chgData name="' Simran" userId="S::s249@mylangara.ca::c4b2262c-8511-4ef0-ae1c-d3f95e8c55b0" providerId="AD" clId="Web-{58A17C21-FF96-42AD-BAFA-7D447B444F32}" dt="2022-07-21T01:35:09.666" v="203"/>
          <pc:sldLayoutMkLst>
            <pc:docMk/>
            <pc:sldMasterMk cId="900807856" sldId="2147484033"/>
            <pc:sldLayoutMk cId="998168514" sldId="2147484031"/>
          </pc:sldLayoutMkLst>
        </pc:sldLayoutChg>
        <pc:sldLayoutChg chg="add del">
          <pc:chgData name="' Simran" userId="S::s249@mylangara.ca::c4b2262c-8511-4ef0-ae1c-d3f95e8c55b0" providerId="AD" clId="Web-{58A17C21-FF96-42AD-BAFA-7D447B444F32}" dt="2022-07-21T01:35:09.666" v="203"/>
          <pc:sldLayoutMkLst>
            <pc:docMk/>
            <pc:sldMasterMk cId="900807856" sldId="2147484033"/>
            <pc:sldLayoutMk cId="11526222" sldId="2147484032"/>
          </pc:sldLayoutMkLst>
        </pc:sldLayoutChg>
      </pc:sldMasterChg>
      <pc:sldMasterChg chg="add addSldLayout">
        <pc:chgData name="' Simran" userId="S::s249@mylangara.ca::c4b2262c-8511-4ef0-ae1c-d3f95e8c55b0" providerId="AD" clId="Web-{58A17C21-FF96-42AD-BAFA-7D447B444F32}" dt="2022-07-21T01:36:06.464" v="214"/>
        <pc:sldMasterMkLst>
          <pc:docMk/>
          <pc:sldMasterMk cId="1111214581" sldId="2147484057"/>
        </pc:sldMasterMkLst>
        <pc:sldLayoutChg chg="add">
          <pc:chgData name="' Simran" userId="S::s249@mylangara.ca::c4b2262c-8511-4ef0-ae1c-d3f95e8c55b0" providerId="AD" clId="Web-{58A17C21-FF96-42AD-BAFA-7D447B444F32}" dt="2022-07-21T01:36:06.464" v="214"/>
          <pc:sldLayoutMkLst>
            <pc:docMk/>
            <pc:sldMasterMk cId="1111214581" sldId="2147484057"/>
            <pc:sldLayoutMk cId="773057013" sldId="2147484046"/>
          </pc:sldLayoutMkLst>
        </pc:sldLayoutChg>
        <pc:sldLayoutChg chg="add">
          <pc:chgData name="' Simran" userId="S::s249@mylangara.ca::c4b2262c-8511-4ef0-ae1c-d3f95e8c55b0" providerId="AD" clId="Web-{58A17C21-FF96-42AD-BAFA-7D447B444F32}" dt="2022-07-21T01:36:06.464" v="214"/>
          <pc:sldLayoutMkLst>
            <pc:docMk/>
            <pc:sldMasterMk cId="1111214581" sldId="2147484057"/>
            <pc:sldLayoutMk cId="530264898" sldId="2147484047"/>
          </pc:sldLayoutMkLst>
        </pc:sldLayoutChg>
        <pc:sldLayoutChg chg="add">
          <pc:chgData name="' Simran" userId="S::s249@mylangara.ca::c4b2262c-8511-4ef0-ae1c-d3f95e8c55b0" providerId="AD" clId="Web-{58A17C21-FF96-42AD-BAFA-7D447B444F32}" dt="2022-07-21T01:36:06.464" v="214"/>
          <pc:sldLayoutMkLst>
            <pc:docMk/>
            <pc:sldMasterMk cId="1111214581" sldId="2147484057"/>
            <pc:sldLayoutMk cId="173142137" sldId="2147484048"/>
          </pc:sldLayoutMkLst>
        </pc:sldLayoutChg>
        <pc:sldLayoutChg chg="add">
          <pc:chgData name="' Simran" userId="S::s249@mylangara.ca::c4b2262c-8511-4ef0-ae1c-d3f95e8c55b0" providerId="AD" clId="Web-{58A17C21-FF96-42AD-BAFA-7D447B444F32}" dt="2022-07-21T01:36:06.464" v="214"/>
          <pc:sldLayoutMkLst>
            <pc:docMk/>
            <pc:sldMasterMk cId="1111214581" sldId="2147484057"/>
            <pc:sldLayoutMk cId="1004202254" sldId="2147484049"/>
          </pc:sldLayoutMkLst>
        </pc:sldLayoutChg>
        <pc:sldLayoutChg chg="add">
          <pc:chgData name="' Simran" userId="S::s249@mylangara.ca::c4b2262c-8511-4ef0-ae1c-d3f95e8c55b0" providerId="AD" clId="Web-{58A17C21-FF96-42AD-BAFA-7D447B444F32}" dt="2022-07-21T01:36:06.464" v="214"/>
          <pc:sldLayoutMkLst>
            <pc:docMk/>
            <pc:sldMasterMk cId="1111214581" sldId="2147484057"/>
            <pc:sldLayoutMk cId="3184976551" sldId="2147484050"/>
          </pc:sldLayoutMkLst>
        </pc:sldLayoutChg>
        <pc:sldLayoutChg chg="add">
          <pc:chgData name="' Simran" userId="S::s249@mylangara.ca::c4b2262c-8511-4ef0-ae1c-d3f95e8c55b0" providerId="AD" clId="Web-{58A17C21-FF96-42AD-BAFA-7D447B444F32}" dt="2022-07-21T01:36:06.464" v="214"/>
          <pc:sldLayoutMkLst>
            <pc:docMk/>
            <pc:sldMasterMk cId="1111214581" sldId="2147484057"/>
            <pc:sldLayoutMk cId="2277659506" sldId="2147484051"/>
          </pc:sldLayoutMkLst>
        </pc:sldLayoutChg>
        <pc:sldLayoutChg chg="add">
          <pc:chgData name="' Simran" userId="S::s249@mylangara.ca::c4b2262c-8511-4ef0-ae1c-d3f95e8c55b0" providerId="AD" clId="Web-{58A17C21-FF96-42AD-BAFA-7D447B444F32}" dt="2022-07-21T01:36:06.464" v="214"/>
          <pc:sldLayoutMkLst>
            <pc:docMk/>
            <pc:sldMasterMk cId="1111214581" sldId="2147484057"/>
            <pc:sldLayoutMk cId="1373014746" sldId="2147484052"/>
          </pc:sldLayoutMkLst>
        </pc:sldLayoutChg>
        <pc:sldLayoutChg chg="add">
          <pc:chgData name="' Simran" userId="S::s249@mylangara.ca::c4b2262c-8511-4ef0-ae1c-d3f95e8c55b0" providerId="AD" clId="Web-{58A17C21-FF96-42AD-BAFA-7D447B444F32}" dt="2022-07-21T01:36:06.464" v="214"/>
          <pc:sldLayoutMkLst>
            <pc:docMk/>
            <pc:sldMasterMk cId="1111214581" sldId="2147484057"/>
            <pc:sldLayoutMk cId="1503415908" sldId="2147484053"/>
          </pc:sldLayoutMkLst>
        </pc:sldLayoutChg>
        <pc:sldLayoutChg chg="add">
          <pc:chgData name="' Simran" userId="S::s249@mylangara.ca::c4b2262c-8511-4ef0-ae1c-d3f95e8c55b0" providerId="AD" clId="Web-{58A17C21-FF96-42AD-BAFA-7D447B444F32}" dt="2022-07-21T01:36:06.464" v="214"/>
          <pc:sldLayoutMkLst>
            <pc:docMk/>
            <pc:sldMasterMk cId="1111214581" sldId="2147484057"/>
            <pc:sldLayoutMk cId="3024296844" sldId="2147484054"/>
          </pc:sldLayoutMkLst>
        </pc:sldLayoutChg>
        <pc:sldLayoutChg chg="add">
          <pc:chgData name="' Simran" userId="S::s249@mylangara.ca::c4b2262c-8511-4ef0-ae1c-d3f95e8c55b0" providerId="AD" clId="Web-{58A17C21-FF96-42AD-BAFA-7D447B444F32}" dt="2022-07-21T01:36:06.464" v="214"/>
          <pc:sldLayoutMkLst>
            <pc:docMk/>
            <pc:sldMasterMk cId="1111214581" sldId="2147484057"/>
            <pc:sldLayoutMk cId="3094477026" sldId="2147484055"/>
          </pc:sldLayoutMkLst>
        </pc:sldLayoutChg>
        <pc:sldLayoutChg chg="add">
          <pc:chgData name="' Simran" userId="S::s249@mylangara.ca::c4b2262c-8511-4ef0-ae1c-d3f95e8c55b0" providerId="AD" clId="Web-{58A17C21-FF96-42AD-BAFA-7D447B444F32}" dt="2022-07-21T01:36:06.464" v="214"/>
          <pc:sldLayoutMkLst>
            <pc:docMk/>
            <pc:sldMasterMk cId="1111214581" sldId="2147484057"/>
            <pc:sldLayoutMk cId="689742580" sldId="2147484056"/>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E1B42B-1F9E-49BD-8264-2D722306496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B9399AD-0820-4560-BE9E-DB8546032EB8}">
      <dgm:prSet/>
      <dgm:spPr/>
      <dgm:t>
        <a:bodyPr/>
        <a:lstStyle/>
        <a:p>
          <a:r>
            <a:rPr lang="en-US"/>
            <a:t>Originated in Northern India over 5000 years ago</a:t>
          </a:r>
        </a:p>
      </dgm:t>
    </dgm:pt>
    <dgm:pt modelId="{18251FB8-1DA5-49F7-8464-1A5DAE547766}" type="parTrans" cxnId="{20747E5A-5217-40FB-B82A-024E066E2B34}">
      <dgm:prSet/>
      <dgm:spPr/>
      <dgm:t>
        <a:bodyPr/>
        <a:lstStyle/>
        <a:p>
          <a:endParaRPr lang="en-US"/>
        </a:p>
      </dgm:t>
    </dgm:pt>
    <dgm:pt modelId="{20FBCC09-10FE-419C-A741-CA89B1F0504C}" type="sibTrans" cxnId="{20747E5A-5217-40FB-B82A-024E066E2B34}">
      <dgm:prSet/>
      <dgm:spPr/>
      <dgm:t>
        <a:bodyPr/>
        <a:lstStyle/>
        <a:p>
          <a:endParaRPr lang="en-US"/>
        </a:p>
      </dgm:t>
    </dgm:pt>
    <dgm:pt modelId="{04E4844A-F0B2-4EEB-8CE9-34F296CAC7EA}">
      <dgm:prSet/>
      <dgm:spPr/>
      <dgm:t>
        <a:bodyPr/>
        <a:lstStyle/>
        <a:p>
          <a:r>
            <a:rPr lang="en-US"/>
            <a:t>Yoga come from sanskrit word “yuj” which to join.</a:t>
          </a:r>
        </a:p>
      </dgm:t>
    </dgm:pt>
    <dgm:pt modelId="{679164A8-2501-4DC8-A91F-8A73EBEA87F9}" type="parTrans" cxnId="{0F78FE0D-9B61-481E-9244-74D354A9CCA4}">
      <dgm:prSet/>
      <dgm:spPr/>
      <dgm:t>
        <a:bodyPr/>
        <a:lstStyle/>
        <a:p>
          <a:endParaRPr lang="en-US"/>
        </a:p>
      </dgm:t>
    </dgm:pt>
    <dgm:pt modelId="{E3376C7F-1E27-4A6C-A4EF-9064E49960DD}" type="sibTrans" cxnId="{0F78FE0D-9B61-481E-9244-74D354A9CCA4}">
      <dgm:prSet/>
      <dgm:spPr/>
      <dgm:t>
        <a:bodyPr/>
        <a:lstStyle/>
        <a:p>
          <a:endParaRPr lang="en-US"/>
        </a:p>
      </dgm:t>
    </dgm:pt>
    <dgm:pt modelId="{9C892163-41FF-44C9-8E6E-0C14E17DE815}">
      <dgm:prSet/>
      <dgm:spPr/>
      <dgm:t>
        <a:bodyPr/>
        <a:lstStyle/>
        <a:p>
          <a:r>
            <a:rPr lang="en-US"/>
            <a:t>Father of Yoga: Maharishi Patanjali </a:t>
          </a:r>
        </a:p>
      </dgm:t>
    </dgm:pt>
    <dgm:pt modelId="{369FFB25-39C7-4A08-B608-694A7D684E58}" type="parTrans" cxnId="{6E41964D-C132-407F-8101-618D59CB994A}">
      <dgm:prSet/>
      <dgm:spPr/>
      <dgm:t>
        <a:bodyPr/>
        <a:lstStyle/>
        <a:p>
          <a:endParaRPr lang="en-US"/>
        </a:p>
      </dgm:t>
    </dgm:pt>
    <dgm:pt modelId="{567ED6C4-2983-4135-959C-0C9D1185A357}" type="sibTrans" cxnId="{6E41964D-C132-407F-8101-618D59CB994A}">
      <dgm:prSet/>
      <dgm:spPr/>
      <dgm:t>
        <a:bodyPr/>
        <a:lstStyle/>
        <a:p>
          <a:endParaRPr lang="en-US"/>
        </a:p>
      </dgm:t>
    </dgm:pt>
    <dgm:pt modelId="{42FEDFAE-C861-4089-ABDB-DA7E03AF7B05}">
      <dgm:prSet/>
      <dgm:spPr/>
      <dgm:t>
        <a:bodyPr/>
        <a:lstStyle/>
        <a:p>
          <a:r>
            <a:rPr lang="en-US"/>
            <a:t>International Yoga day: 21 June</a:t>
          </a:r>
        </a:p>
      </dgm:t>
    </dgm:pt>
    <dgm:pt modelId="{1215A20B-8FCF-4EB3-9D77-E8BD259AD2B3}" type="parTrans" cxnId="{FE1690DC-4E7A-4F61-8E74-05812AC47A2B}">
      <dgm:prSet/>
      <dgm:spPr/>
      <dgm:t>
        <a:bodyPr/>
        <a:lstStyle/>
        <a:p>
          <a:endParaRPr lang="en-US"/>
        </a:p>
      </dgm:t>
    </dgm:pt>
    <dgm:pt modelId="{73108D10-0CFC-4E98-98D1-F2F16F51BF3A}" type="sibTrans" cxnId="{FE1690DC-4E7A-4F61-8E74-05812AC47A2B}">
      <dgm:prSet/>
      <dgm:spPr/>
      <dgm:t>
        <a:bodyPr/>
        <a:lstStyle/>
        <a:p>
          <a:endParaRPr lang="en-US"/>
        </a:p>
      </dgm:t>
    </dgm:pt>
    <dgm:pt modelId="{E1ADC3C1-921F-4785-BE34-D03792221DF7}" type="pres">
      <dgm:prSet presAssocID="{B0E1B42B-1F9E-49BD-8264-2D7223064967}" presName="linear" presStyleCnt="0">
        <dgm:presLayoutVars>
          <dgm:animLvl val="lvl"/>
          <dgm:resizeHandles val="exact"/>
        </dgm:presLayoutVars>
      </dgm:prSet>
      <dgm:spPr/>
    </dgm:pt>
    <dgm:pt modelId="{D89463EA-C752-4699-8839-DA4DCCA24546}" type="pres">
      <dgm:prSet presAssocID="{4B9399AD-0820-4560-BE9E-DB8546032EB8}" presName="parentText" presStyleLbl="node1" presStyleIdx="0" presStyleCnt="4">
        <dgm:presLayoutVars>
          <dgm:chMax val="0"/>
          <dgm:bulletEnabled val="1"/>
        </dgm:presLayoutVars>
      </dgm:prSet>
      <dgm:spPr/>
    </dgm:pt>
    <dgm:pt modelId="{D560EB29-81ED-4BD2-9D7A-05F341FB6D17}" type="pres">
      <dgm:prSet presAssocID="{20FBCC09-10FE-419C-A741-CA89B1F0504C}" presName="spacer" presStyleCnt="0"/>
      <dgm:spPr/>
    </dgm:pt>
    <dgm:pt modelId="{3BFE4F5E-4A72-4047-9685-223A32292E85}" type="pres">
      <dgm:prSet presAssocID="{04E4844A-F0B2-4EEB-8CE9-34F296CAC7EA}" presName="parentText" presStyleLbl="node1" presStyleIdx="1" presStyleCnt="4">
        <dgm:presLayoutVars>
          <dgm:chMax val="0"/>
          <dgm:bulletEnabled val="1"/>
        </dgm:presLayoutVars>
      </dgm:prSet>
      <dgm:spPr/>
    </dgm:pt>
    <dgm:pt modelId="{F72889EA-1DD7-444D-8BB7-EA12C56D81ED}" type="pres">
      <dgm:prSet presAssocID="{E3376C7F-1E27-4A6C-A4EF-9064E49960DD}" presName="spacer" presStyleCnt="0"/>
      <dgm:spPr/>
    </dgm:pt>
    <dgm:pt modelId="{8C63EA2D-2C5C-42AB-AB8D-5BC464BB8CE8}" type="pres">
      <dgm:prSet presAssocID="{9C892163-41FF-44C9-8E6E-0C14E17DE815}" presName="parentText" presStyleLbl="node1" presStyleIdx="2" presStyleCnt="4">
        <dgm:presLayoutVars>
          <dgm:chMax val="0"/>
          <dgm:bulletEnabled val="1"/>
        </dgm:presLayoutVars>
      </dgm:prSet>
      <dgm:spPr/>
    </dgm:pt>
    <dgm:pt modelId="{747A856E-A0B8-435F-B2A8-0B14AAC98397}" type="pres">
      <dgm:prSet presAssocID="{567ED6C4-2983-4135-959C-0C9D1185A357}" presName="spacer" presStyleCnt="0"/>
      <dgm:spPr/>
    </dgm:pt>
    <dgm:pt modelId="{6470A741-2A40-4598-AD66-C8D8AA84EC6F}" type="pres">
      <dgm:prSet presAssocID="{42FEDFAE-C861-4089-ABDB-DA7E03AF7B05}" presName="parentText" presStyleLbl="node1" presStyleIdx="3" presStyleCnt="4">
        <dgm:presLayoutVars>
          <dgm:chMax val="0"/>
          <dgm:bulletEnabled val="1"/>
        </dgm:presLayoutVars>
      </dgm:prSet>
      <dgm:spPr/>
    </dgm:pt>
  </dgm:ptLst>
  <dgm:cxnLst>
    <dgm:cxn modelId="{0F78FE0D-9B61-481E-9244-74D354A9CCA4}" srcId="{B0E1B42B-1F9E-49BD-8264-2D7223064967}" destId="{04E4844A-F0B2-4EEB-8CE9-34F296CAC7EA}" srcOrd="1" destOrd="0" parTransId="{679164A8-2501-4DC8-A91F-8A73EBEA87F9}" sibTransId="{E3376C7F-1E27-4A6C-A4EF-9064E49960DD}"/>
    <dgm:cxn modelId="{F2063B18-016E-498D-9352-694EEC8554C3}" type="presOf" srcId="{B0E1B42B-1F9E-49BD-8264-2D7223064967}" destId="{E1ADC3C1-921F-4785-BE34-D03792221DF7}" srcOrd="0" destOrd="0" presId="urn:microsoft.com/office/officeart/2005/8/layout/vList2"/>
    <dgm:cxn modelId="{3551A062-9AFB-44E6-A660-05C5B263C8D8}" type="presOf" srcId="{04E4844A-F0B2-4EEB-8CE9-34F296CAC7EA}" destId="{3BFE4F5E-4A72-4047-9685-223A32292E85}" srcOrd="0" destOrd="0" presId="urn:microsoft.com/office/officeart/2005/8/layout/vList2"/>
    <dgm:cxn modelId="{6E41964D-C132-407F-8101-618D59CB994A}" srcId="{B0E1B42B-1F9E-49BD-8264-2D7223064967}" destId="{9C892163-41FF-44C9-8E6E-0C14E17DE815}" srcOrd="2" destOrd="0" parTransId="{369FFB25-39C7-4A08-B608-694A7D684E58}" sibTransId="{567ED6C4-2983-4135-959C-0C9D1185A357}"/>
    <dgm:cxn modelId="{AFEF4557-7B0C-4CEF-8779-DDD6145C8E4E}" type="presOf" srcId="{9C892163-41FF-44C9-8E6E-0C14E17DE815}" destId="{8C63EA2D-2C5C-42AB-AB8D-5BC464BB8CE8}" srcOrd="0" destOrd="0" presId="urn:microsoft.com/office/officeart/2005/8/layout/vList2"/>
    <dgm:cxn modelId="{20747E5A-5217-40FB-B82A-024E066E2B34}" srcId="{B0E1B42B-1F9E-49BD-8264-2D7223064967}" destId="{4B9399AD-0820-4560-BE9E-DB8546032EB8}" srcOrd="0" destOrd="0" parTransId="{18251FB8-1DA5-49F7-8464-1A5DAE547766}" sibTransId="{20FBCC09-10FE-419C-A741-CA89B1F0504C}"/>
    <dgm:cxn modelId="{C16C7EC0-3158-471B-A6B6-A8AD84567C21}" type="presOf" srcId="{4B9399AD-0820-4560-BE9E-DB8546032EB8}" destId="{D89463EA-C752-4699-8839-DA4DCCA24546}" srcOrd="0" destOrd="0" presId="urn:microsoft.com/office/officeart/2005/8/layout/vList2"/>
    <dgm:cxn modelId="{F6CF60D9-FCC1-456D-BB92-F4137069612E}" type="presOf" srcId="{42FEDFAE-C861-4089-ABDB-DA7E03AF7B05}" destId="{6470A741-2A40-4598-AD66-C8D8AA84EC6F}" srcOrd="0" destOrd="0" presId="urn:microsoft.com/office/officeart/2005/8/layout/vList2"/>
    <dgm:cxn modelId="{FE1690DC-4E7A-4F61-8E74-05812AC47A2B}" srcId="{B0E1B42B-1F9E-49BD-8264-2D7223064967}" destId="{42FEDFAE-C861-4089-ABDB-DA7E03AF7B05}" srcOrd="3" destOrd="0" parTransId="{1215A20B-8FCF-4EB3-9D77-E8BD259AD2B3}" sibTransId="{73108D10-0CFC-4E98-98D1-F2F16F51BF3A}"/>
    <dgm:cxn modelId="{F5A167DE-245E-4910-AE2B-74D38AC8B200}" type="presParOf" srcId="{E1ADC3C1-921F-4785-BE34-D03792221DF7}" destId="{D89463EA-C752-4699-8839-DA4DCCA24546}" srcOrd="0" destOrd="0" presId="urn:microsoft.com/office/officeart/2005/8/layout/vList2"/>
    <dgm:cxn modelId="{C036668C-4005-4CBC-8EF6-19BC4CD2A8F7}" type="presParOf" srcId="{E1ADC3C1-921F-4785-BE34-D03792221DF7}" destId="{D560EB29-81ED-4BD2-9D7A-05F341FB6D17}" srcOrd="1" destOrd="0" presId="urn:microsoft.com/office/officeart/2005/8/layout/vList2"/>
    <dgm:cxn modelId="{999A82EF-320E-4394-8A03-92342B46E296}" type="presParOf" srcId="{E1ADC3C1-921F-4785-BE34-D03792221DF7}" destId="{3BFE4F5E-4A72-4047-9685-223A32292E85}" srcOrd="2" destOrd="0" presId="urn:microsoft.com/office/officeart/2005/8/layout/vList2"/>
    <dgm:cxn modelId="{B201D0EF-A4C8-4507-94EE-97308A450333}" type="presParOf" srcId="{E1ADC3C1-921F-4785-BE34-D03792221DF7}" destId="{F72889EA-1DD7-444D-8BB7-EA12C56D81ED}" srcOrd="3" destOrd="0" presId="urn:microsoft.com/office/officeart/2005/8/layout/vList2"/>
    <dgm:cxn modelId="{E9ECE0E8-783D-4956-A674-EF6B8F1088CD}" type="presParOf" srcId="{E1ADC3C1-921F-4785-BE34-D03792221DF7}" destId="{8C63EA2D-2C5C-42AB-AB8D-5BC464BB8CE8}" srcOrd="4" destOrd="0" presId="urn:microsoft.com/office/officeart/2005/8/layout/vList2"/>
    <dgm:cxn modelId="{6EAF0934-A3AC-42E9-869E-00C47BE678D9}" type="presParOf" srcId="{E1ADC3C1-921F-4785-BE34-D03792221DF7}" destId="{747A856E-A0B8-435F-B2A8-0B14AAC98397}" srcOrd="5" destOrd="0" presId="urn:microsoft.com/office/officeart/2005/8/layout/vList2"/>
    <dgm:cxn modelId="{7B7AB1B6-C4C1-4595-851C-3BDF93025D59}" type="presParOf" srcId="{E1ADC3C1-921F-4785-BE34-D03792221DF7}" destId="{6470A741-2A40-4598-AD66-C8D8AA84EC6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1033C5-FC91-49D0-81C0-C32A0602ECF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B6D5084-10FA-4B98-BCA5-4C7DFBEB8060}">
      <dgm:prSet/>
      <dgm:spPr/>
      <dgm:t>
        <a:bodyPr/>
        <a:lstStyle/>
        <a:p>
          <a:pPr>
            <a:defRPr cap="all"/>
          </a:pPr>
          <a:r>
            <a:rPr lang="en-US" baseline="0"/>
            <a:t> Increases Energy and Confidence</a:t>
          </a:r>
          <a:endParaRPr lang="en-US"/>
        </a:p>
      </dgm:t>
    </dgm:pt>
    <dgm:pt modelId="{672D2BA2-3F7F-4B17-AC62-01EDF8CF519B}" type="parTrans" cxnId="{47709250-660B-4E7A-BE3D-D9265FECCA86}">
      <dgm:prSet/>
      <dgm:spPr/>
      <dgm:t>
        <a:bodyPr/>
        <a:lstStyle/>
        <a:p>
          <a:endParaRPr lang="en-US"/>
        </a:p>
      </dgm:t>
    </dgm:pt>
    <dgm:pt modelId="{D67A8EDB-F378-47C6-AC54-136FCBFFA2C5}" type="sibTrans" cxnId="{47709250-660B-4E7A-BE3D-D9265FECCA86}">
      <dgm:prSet/>
      <dgm:spPr/>
      <dgm:t>
        <a:bodyPr/>
        <a:lstStyle/>
        <a:p>
          <a:endParaRPr lang="en-US"/>
        </a:p>
      </dgm:t>
    </dgm:pt>
    <dgm:pt modelId="{04EC36D7-9A85-4F4D-B39D-7C3B758C871C}">
      <dgm:prSet/>
      <dgm:spPr/>
      <dgm:t>
        <a:bodyPr/>
        <a:lstStyle/>
        <a:p>
          <a:pPr>
            <a:defRPr cap="all"/>
          </a:pPr>
          <a:r>
            <a:rPr lang="en-US" baseline="0"/>
            <a:t> Reduces stress and improves Focus</a:t>
          </a:r>
          <a:endParaRPr lang="en-US"/>
        </a:p>
      </dgm:t>
    </dgm:pt>
    <dgm:pt modelId="{A166C259-809D-48BB-9599-7B6ECD1FB610}" type="parTrans" cxnId="{4CA49849-76C0-444A-9E1C-FC2FD42F977D}">
      <dgm:prSet/>
      <dgm:spPr/>
      <dgm:t>
        <a:bodyPr/>
        <a:lstStyle/>
        <a:p>
          <a:endParaRPr lang="en-US"/>
        </a:p>
      </dgm:t>
    </dgm:pt>
    <dgm:pt modelId="{6C289C3F-8CEF-4673-A545-FB42ECC5D1C0}" type="sibTrans" cxnId="{4CA49849-76C0-444A-9E1C-FC2FD42F977D}">
      <dgm:prSet/>
      <dgm:spPr/>
      <dgm:t>
        <a:bodyPr/>
        <a:lstStyle/>
        <a:p>
          <a:endParaRPr lang="en-US"/>
        </a:p>
      </dgm:t>
    </dgm:pt>
    <dgm:pt modelId="{F5D7BF5A-E3FE-4F4E-8149-7AD606BDF56C}">
      <dgm:prSet/>
      <dgm:spPr/>
      <dgm:t>
        <a:bodyPr/>
        <a:lstStyle/>
        <a:p>
          <a:pPr>
            <a:defRPr cap="all"/>
          </a:pPr>
          <a:r>
            <a:rPr lang="en-US" baseline="0"/>
            <a:t> Increases creativity and productivity </a:t>
          </a:r>
          <a:endParaRPr lang="en-US"/>
        </a:p>
      </dgm:t>
    </dgm:pt>
    <dgm:pt modelId="{972AA79D-5AAA-41DA-92FA-4A406FBC6AF3}" type="parTrans" cxnId="{C8C5F842-0681-4BC7-A592-C5BAEA320F5C}">
      <dgm:prSet/>
      <dgm:spPr/>
      <dgm:t>
        <a:bodyPr/>
        <a:lstStyle/>
        <a:p>
          <a:endParaRPr lang="en-US"/>
        </a:p>
      </dgm:t>
    </dgm:pt>
    <dgm:pt modelId="{F21C849D-E367-4468-9254-68DF28A900D1}" type="sibTrans" cxnId="{C8C5F842-0681-4BC7-A592-C5BAEA320F5C}">
      <dgm:prSet/>
      <dgm:spPr/>
      <dgm:t>
        <a:bodyPr/>
        <a:lstStyle/>
        <a:p>
          <a:endParaRPr lang="en-US"/>
        </a:p>
      </dgm:t>
    </dgm:pt>
    <dgm:pt modelId="{56162149-011A-4C7B-89FE-A6725B33AC8F}">
      <dgm:prSet/>
      <dgm:spPr/>
      <dgm:t>
        <a:bodyPr/>
        <a:lstStyle/>
        <a:p>
          <a:pPr>
            <a:defRPr cap="all"/>
          </a:pPr>
          <a:r>
            <a:rPr lang="en-US" baseline="0"/>
            <a:t> Keeps you fit and healthy</a:t>
          </a:r>
          <a:endParaRPr lang="en-US"/>
        </a:p>
      </dgm:t>
    </dgm:pt>
    <dgm:pt modelId="{959E586C-88D8-4E52-B816-2166CCE0CFAA}" type="parTrans" cxnId="{E67D5DF4-80C4-4DEC-801D-7DD1B0D74CF0}">
      <dgm:prSet/>
      <dgm:spPr/>
      <dgm:t>
        <a:bodyPr/>
        <a:lstStyle/>
        <a:p>
          <a:endParaRPr lang="en-US"/>
        </a:p>
      </dgm:t>
    </dgm:pt>
    <dgm:pt modelId="{609D9BA7-1A1D-45A1-A0B1-75338A565377}" type="sibTrans" cxnId="{E67D5DF4-80C4-4DEC-801D-7DD1B0D74CF0}">
      <dgm:prSet/>
      <dgm:spPr/>
      <dgm:t>
        <a:bodyPr/>
        <a:lstStyle/>
        <a:p>
          <a:endParaRPr lang="en-US"/>
        </a:p>
      </dgm:t>
    </dgm:pt>
    <dgm:pt modelId="{9380DD98-5839-4B3F-843F-C1F2FC87EC90}">
      <dgm:prSet/>
      <dgm:spPr/>
      <dgm:t>
        <a:bodyPr/>
        <a:lstStyle/>
        <a:p>
          <a:pPr>
            <a:defRPr cap="all"/>
          </a:pPr>
          <a:r>
            <a:rPr lang="en-US" baseline="0"/>
            <a:t> Strengthens the immune System.</a:t>
          </a:r>
          <a:endParaRPr lang="en-US"/>
        </a:p>
      </dgm:t>
    </dgm:pt>
    <dgm:pt modelId="{DBFC0BBE-0F08-47EB-B605-0FB4C22CD6A9}" type="parTrans" cxnId="{AE263AE7-ED37-4C39-BAEF-258E8795434E}">
      <dgm:prSet/>
      <dgm:spPr/>
      <dgm:t>
        <a:bodyPr/>
        <a:lstStyle/>
        <a:p>
          <a:endParaRPr lang="en-US"/>
        </a:p>
      </dgm:t>
    </dgm:pt>
    <dgm:pt modelId="{5D33EE12-E08F-48D9-BAB3-9F60D9730FAA}" type="sibTrans" cxnId="{AE263AE7-ED37-4C39-BAEF-258E8795434E}">
      <dgm:prSet/>
      <dgm:spPr/>
      <dgm:t>
        <a:bodyPr/>
        <a:lstStyle/>
        <a:p>
          <a:endParaRPr lang="en-US"/>
        </a:p>
      </dgm:t>
    </dgm:pt>
    <dgm:pt modelId="{8FBA1F14-A608-41CA-BF8B-4D1ADFECF6B4}">
      <dgm:prSet/>
      <dgm:spPr/>
      <dgm:t>
        <a:bodyPr/>
        <a:lstStyle/>
        <a:p>
          <a:pPr>
            <a:defRPr cap="all"/>
          </a:pPr>
          <a:r>
            <a:rPr lang="en-US" baseline="0"/>
            <a:t> Lowers distraction</a:t>
          </a:r>
          <a:endParaRPr lang="en-US"/>
        </a:p>
      </dgm:t>
    </dgm:pt>
    <dgm:pt modelId="{7D2DCC71-5C9B-4710-8684-641E808B8029}" type="parTrans" cxnId="{95065E8A-92BB-4A93-B366-C1C77F485D8F}">
      <dgm:prSet/>
      <dgm:spPr/>
      <dgm:t>
        <a:bodyPr/>
        <a:lstStyle/>
        <a:p>
          <a:endParaRPr lang="en-US"/>
        </a:p>
      </dgm:t>
    </dgm:pt>
    <dgm:pt modelId="{54557983-5004-44E5-BE1A-826E1F8B0283}" type="sibTrans" cxnId="{95065E8A-92BB-4A93-B366-C1C77F485D8F}">
      <dgm:prSet/>
      <dgm:spPr/>
      <dgm:t>
        <a:bodyPr/>
        <a:lstStyle/>
        <a:p>
          <a:endParaRPr lang="en-US"/>
        </a:p>
      </dgm:t>
    </dgm:pt>
    <dgm:pt modelId="{1C6C6660-9086-4F71-B8A2-ADA9FB2EBB42}">
      <dgm:prSet/>
      <dgm:spPr/>
      <dgm:t>
        <a:bodyPr/>
        <a:lstStyle/>
        <a:p>
          <a:pPr>
            <a:defRPr cap="all"/>
          </a:pPr>
          <a:r>
            <a:rPr lang="en-US" baseline="0"/>
            <a:t> Reduces irritability </a:t>
          </a:r>
          <a:endParaRPr lang="en-US"/>
        </a:p>
      </dgm:t>
    </dgm:pt>
    <dgm:pt modelId="{F325BE08-4075-4542-9912-C22BC61C3816}" type="parTrans" cxnId="{732E1FD2-A661-4CF4-9B38-92DF3431234E}">
      <dgm:prSet/>
      <dgm:spPr/>
      <dgm:t>
        <a:bodyPr/>
        <a:lstStyle/>
        <a:p>
          <a:endParaRPr lang="en-US"/>
        </a:p>
      </dgm:t>
    </dgm:pt>
    <dgm:pt modelId="{84DDFE77-E4CF-4AEA-968C-48A313FB9453}" type="sibTrans" cxnId="{732E1FD2-A661-4CF4-9B38-92DF3431234E}">
      <dgm:prSet/>
      <dgm:spPr/>
      <dgm:t>
        <a:bodyPr/>
        <a:lstStyle/>
        <a:p>
          <a:endParaRPr lang="en-US"/>
        </a:p>
      </dgm:t>
    </dgm:pt>
    <dgm:pt modelId="{0C5CE8CD-59D2-44C9-B423-DF76A4884829}" type="pres">
      <dgm:prSet presAssocID="{881033C5-FC91-49D0-81C0-C32A0602ECF3}" presName="root" presStyleCnt="0">
        <dgm:presLayoutVars>
          <dgm:dir/>
          <dgm:resizeHandles val="exact"/>
        </dgm:presLayoutVars>
      </dgm:prSet>
      <dgm:spPr/>
    </dgm:pt>
    <dgm:pt modelId="{537E1C2B-895A-4FC4-B4D3-68D91BA4807B}" type="pres">
      <dgm:prSet presAssocID="{DB6D5084-10FA-4B98-BCA5-4C7DFBEB8060}" presName="compNode" presStyleCnt="0"/>
      <dgm:spPr/>
    </dgm:pt>
    <dgm:pt modelId="{3AED4800-7CEA-44C8-A54A-4B15360666CA}" type="pres">
      <dgm:prSet presAssocID="{DB6D5084-10FA-4B98-BCA5-4C7DFBEB8060}" presName="iconBgRect" presStyleLbl="bgShp" presStyleIdx="0" presStyleCnt="7"/>
      <dgm:spPr/>
    </dgm:pt>
    <dgm:pt modelId="{CC675BFB-6824-4457-A999-93D596A9C969}" type="pres">
      <dgm:prSet presAssocID="{DB6D5084-10FA-4B98-BCA5-4C7DFBEB806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9D671C4C-2ABC-4E08-968A-98830DCD1555}" type="pres">
      <dgm:prSet presAssocID="{DB6D5084-10FA-4B98-BCA5-4C7DFBEB8060}" presName="spaceRect" presStyleCnt="0"/>
      <dgm:spPr/>
    </dgm:pt>
    <dgm:pt modelId="{4F861C54-EB65-4476-AAFF-F7201BAC574D}" type="pres">
      <dgm:prSet presAssocID="{DB6D5084-10FA-4B98-BCA5-4C7DFBEB8060}" presName="textRect" presStyleLbl="revTx" presStyleIdx="0" presStyleCnt="7">
        <dgm:presLayoutVars>
          <dgm:chMax val="1"/>
          <dgm:chPref val="1"/>
        </dgm:presLayoutVars>
      </dgm:prSet>
      <dgm:spPr/>
    </dgm:pt>
    <dgm:pt modelId="{648B8579-C896-4C22-B61D-1EEA2C6789BC}" type="pres">
      <dgm:prSet presAssocID="{D67A8EDB-F378-47C6-AC54-136FCBFFA2C5}" presName="sibTrans" presStyleCnt="0"/>
      <dgm:spPr/>
    </dgm:pt>
    <dgm:pt modelId="{8C2E8963-F5C1-4008-AB6A-11FB5A64E2DA}" type="pres">
      <dgm:prSet presAssocID="{04EC36D7-9A85-4F4D-B39D-7C3B758C871C}" presName="compNode" presStyleCnt="0"/>
      <dgm:spPr/>
    </dgm:pt>
    <dgm:pt modelId="{0A61B89D-E3EC-4D45-B2EB-A4356AFA2F5C}" type="pres">
      <dgm:prSet presAssocID="{04EC36D7-9A85-4F4D-B39D-7C3B758C871C}" presName="iconBgRect" presStyleLbl="bgShp" presStyleIdx="1" presStyleCnt="7"/>
      <dgm:spPr/>
    </dgm:pt>
    <dgm:pt modelId="{5121C7AE-180C-49A0-9301-F12034035229}" type="pres">
      <dgm:prSet presAssocID="{04EC36D7-9A85-4F4D-B39D-7C3B758C871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13E05AE7-5521-4D7B-BF5B-7DAA04E85ACB}" type="pres">
      <dgm:prSet presAssocID="{04EC36D7-9A85-4F4D-B39D-7C3B758C871C}" presName="spaceRect" presStyleCnt="0"/>
      <dgm:spPr/>
    </dgm:pt>
    <dgm:pt modelId="{2E6E282A-164B-4C9E-A6C7-55C9519B5CBD}" type="pres">
      <dgm:prSet presAssocID="{04EC36D7-9A85-4F4D-B39D-7C3B758C871C}" presName="textRect" presStyleLbl="revTx" presStyleIdx="1" presStyleCnt="7">
        <dgm:presLayoutVars>
          <dgm:chMax val="1"/>
          <dgm:chPref val="1"/>
        </dgm:presLayoutVars>
      </dgm:prSet>
      <dgm:spPr/>
    </dgm:pt>
    <dgm:pt modelId="{C2F4A0C2-6B15-4C00-BC7F-7DD28A328CCD}" type="pres">
      <dgm:prSet presAssocID="{6C289C3F-8CEF-4673-A545-FB42ECC5D1C0}" presName="sibTrans" presStyleCnt="0"/>
      <dgm:spPr/>
    </dgm:pt>
    <dgm:pt modelId="{73F1EC44-864D-4A6C-B2B7-46360FAE0202}" type="pres">
      <dgm:prSet presAssocID="{F5D7BF5A-E3FE-4F4E-8149-7AD606BDF56C}" presName="compNode" presStyleCnt="0"/>
      <dgm:spPr/>
    </dgm:pt>
    <dgm:pt modelId="{335CADAB-5CBF-4302-A120-442D342B608D}" type="pres">
      <dgm:prSet presAssocID="{F5D7BF5A-E3FE-4F4E-8149-7AD606BDF56C}" presName="iconBgRect" presStyleLbl="bgShp" presStyleIdx="2" presStyleCnt="7"/>
      <dgm:spPr/>
    </dgm:pt>
    <dgm:pt modelId="{924D72CF-500D-439B-AD86-154538DCB15D}" type="pres">
      <dgm:prSet presAssocID="{F5D7BF5A-E3FE-4F4E-8149-7AD606BDF56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8171A9A-52CE-411B-95AB-02509A79A4BD}" type="pres">
      <dgm:prSet presAssocID="{F5D7BF5A-E3FE-4F4E-8149-7AD606BDF56C}" presName="spaceRect" presStyleCnt="0"/>
      <dgm:spPr/>
    </dgm:pt>
    <dgm:pt modelId="{77200309-D7C2-41AE-9EA2-A3C2409A9592}" type="pres">
      <dgm:prSet presAssocID="{F5D7BF5A-E3FE-4F4E-8149-7AD606BDF56C}" presName="textRect" presStyleLbl="revTx" presStyleIdx="2" presStyleCnt="7">
        <dgm:presLayoutVars>
          <dgm:chMax val="1"/>
          <dgm:chPref val="1"/>
        </dgm:presLayoutVars>
      </dgm:prSet>
      <dgm:spPr/>
    </dgm:pt>
    <dgm:pt modelId="{8FED3B50-1C46-4632-BF2A-70CB039EB6CE}" type="pres">
      <dgm:prSet presAssocID="{F21C849D-E367-4468-9254-68DF28A900D1}" presName="sibTrans" presStyleCnt="0"/>
      <dgm:spPr/>
    </dgm:pt>
    <dgm:pt modelId="{5F9CB4A4-E669-4AA7-91F7-49337C67B7DC}" type="pres">
      <dgm:prSet presAssocID="{56162149-011A-4C7B-89FE-A6725B33AC8F}" presName="compNode" presStyleCnt="0"/>
      <dgm:spPr/>
    </dgm:pt>
    <dgm:pt modelId="{7B68579C-EB6D-4878-8C38-1C221DBB0EE4}" type="pres">
      <dgm:prSet presAssocID="{56162149-011A-4C7B-89FE-A6725B33AC8F}" presName="iconBgRect" presStyleLbl="bgShp" presStyleIdx="3" presStyleCnt="7"/>
      <dgm:spPr/>
    </dgm:pt>
    <dgm:pt modelId="{DFEDBBED-293B-4B7C-9629-4E12476C1699}" type="pres">
      <dgm:prSet presAssocID="{56162149-011A-4C7B-89FE-A6725B33AC8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n"/>
        </a:ext>
      </dgm:extLst>
    </dgm:pt>
    <dgm:pt modelId="{614944C9-9330-4581-9AC2-06B83D61750F}" type="pres">
      <dgm:prSet presAssocID="{56162149-011A-4C7B-89FE-A6725B33AC8F}" presName="spaceRect" presStyleCnt="0"/>
      <dgm:spPr/>
    </dgm:pt>
    <dgm:pt modelId="{1EF6FC48-E262-43E3-B4B8-1E4664BCA752}" type="pres">
      <dgm:prSet presAssocID="{56162149-011A-4C7B-89FE-A6725B33AC8F}" presName="textRect" presStyleLbl="revTx" presStyleIdx="3" presStyleCnt="7">
        <dgm:presLayoutVars>
          <dgm:chMax val="1"/>
          <dgm:chPref val="1"/>
        </dgm:presLayoutVars>
      </dgm:prSet>
      <dgm:spPr/>
    </dgm:pt>
    <dgm:pt modelId="{BC050650-683D-4A92-9920-88C262E143F9}" type="pres">
      <dgm:prSet presAssocID="{609D9BA7-1A1D-45A1-A0B1-75338A565377}" presName="sibTrans" presStyleCnt="0"/>
      <dgm:spPr/>
    </dgm:pt>
    <dgm:pt modelId="{354D4E32-7DE1-4EE9-AF7F-090AD9F2C017}" type="pres">
      <dgm:prSet presAssocID="{9380DD98-5839-4B3F-843F-C1F2FC87EC90}" presName="compNode" presStyleCnt="0"/>
      <dgm:spPr/>
    </dgm:pt>
    <dgm:pt modelId="{48193D0C-505E-49CD-B16F-13BF467472CD}" type="pres">
      <dgm:prSet presAssocID="{9380DD98-5839-4B3F-843F-C1F2FC87EC90}" presName="iconBgRect" presStyleLbl="bgShp" presStyleIdx="4" presStyleCnt="7"/>
      <dgm:spPr/>
    </dgm:pt>
    <dgm:pt modelId="{A5D47968-A8D3-49EB-92B8-4074B57470BF}" type="pres">
      <dgm:prSet presAssocID="{9380DD98-5839-4B3F-843F-C1F2FC87EC9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mach"/>
        </a:ext>
      </dgm:extLst>
    </dgm:pt>
    <dgm:pt modelId="{C540F8A7-AAA1-4F95-A0A5-CF6EA83049D5}" type="pres">
      <dgm:prSet presAssocID="{9380DD98-5839-4B3F-843F-C1F2FC87EC90}" presName="spaceRect" presStyleCnt="0"/>
      <dgm:spPr/>
    </dgm:pt>
    <dgm:pt modelId="{2D0E0032-659B-4E29-AE6D-A2E0D037D042}" type="pres">
      <dgm:prSet presAssocID="{9380DD98-5839-4B3F-843F-C1F2FC87EC90}" presName="textRect" presStyleLbl="revTx" presStyleIdx="4" presStyleCnt="7">
        <dgm:presLayoutVars>
          <dgm:chMax val="1"/>
          <dgm:chPref val="1"/>
        </dgm:presLayoutVars>
      </dgm:prSet>
      <dgm:spPr/>
    </dgm:pt>
    <dgm:pt modelId="{C624EA54-5F56-4AC2-B822-7D1E77EDA4D7}" type="pres">
      <dgm:prSet presAssocID="{5D33EE12-E08F-48D9-BAB3-9F60D9730FAA}" presName="sibTrans" presStyleCnt="0"/>
      <dgm:spPr/>
    </dgm:pt>
    <dgm:pt modelId="{BC2FF1E6-1F54-428E-BE19-A7FF338C1E9D}" type="pres">
      <dgm:prSet presAssocID="{8FBA1F14-A608-41CA-BF8B-4D1ADFECF6B4}" presName="compNode" presStyleCnt="0"/>
      <dgm:spPr/>
    </dgm:pt>
    <dgm:pt modelId="{8B15482A-A29F-4284-9B82-85C9809E2C6E}" type="pres">
      <dgm:prSet presAssocID="{8FBA1F14-A608-41CA-BF8B-4D1ADFECF6B4}" presName="iconBgRect" presStyleLbl="bgShp" presStyleIdx="5" presStyleCnt="7"/>
      <dgm:spPr/>
    </dgm:pt>
    <dgm:pt modelId="{6B45265D-1602-48C0-945B-597E7D20DB05}" type="pres">
      <dgm:prSet presAssocID="{8FBA1F14-A608-41CA-BF8B-4D1ADFECF6B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pwatch"/>
        </a:ext>
      </dgm:extLst>
    </dgm:pt>
    <dgm:pt modelId="{44EDB3FB-17D5-4AF1-8BE8-22C78240A2D8}" type="pres">
      <dgm:prSet presAssocID="{8FBA1F14-A608-41CA-BF8B-4D1ADFECF6B4}" presName="spaceRect" presStyleCnt="0"/>
      <dgm:spPr/>
    </dgm:pt>
    <dgm:pt modelId="{D7470BA8-F586-4E64-9A51-9690C50BC4A7}" type="pres">
      <dgm:prSet presAssocID="{8FBA1F14-A608-41CA-BF8B-4D1ADFECF6B4}" presName="textRect" presStyleLbl="revTx" presStyleIdx="5" presStyleCnt="7">
        <dgm:presLayoutVars>
          <dgm:chMax val="1"/>
          <dgm:chPref val="1"/>
        </dgm:presLayoutVars>
      </dgm:prSet>
      <dgm:spPr/>
    </dgm:pt>
    <dgm:pt modelId="{85149A10-BED7-44D5-8168-2C644276B7A1}" type="pres">
      <dgm:prSet presAssocID="{54557983-5004-44E5-BE1A-826E1F8B0283}" presName="sibTrans" presStyleCnt="0"/>
      <dgm:spPr/>
    </dgm:pt>
    <dgm:pt modelId="{4BCD453D-2A82-4273-86ED-4898A5102BA0}" type="pres">
      <dgm:prSet presAssocID="{1C6C6660-9086-4F71-B8A2-ADA9FB2EBB42}" presName="compNode" presStyleCnt="0"/>
      <dgm:spPr/>
    </dgm:pt>
    <dgm:pt modelId="{41E44199-A176-4242-9E76-92CF75352CF4}" type="pres">
      <dgm:prSet presAssocID="{1C6C6660-9086-4F71-B8A2-ADA9FB2EBB42}" presName="iconBgRect" presStyleLbl="bgShp" presStyleIdx="6" presStyleCnt="7"/>
      <dgm:spPr/>
    </dgm:pt>
    <dgm:pt modelId="{5FF62704-0C53-497E-8ACD-EC7FA6852454}" type="pres">
      <dgm:prSet presAssocID="{1C6C6660-9086-4F71-B8A2-ADA9FB2EBB4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miling Face with No Fill"/>
        </a:ext>
      </dgm:extLst>
    </dgm:pt>
    <dgm:pt modelId="{1FD13512-1F06-4C5E-A51A-DB2C430FF355}" type="pres">
      <dgm:prSet presAssocID="{1C6C6660-9086-4F71-B8A2-ADA9FB2EBB42}" presName="spaceRect" presStyleCnt="0"/>
      <dgm:spPr/>
    </dgm:pt>
    <dgm:pt modelId="{5D8CCA9E-6AE0-45F3-B123-DCF39864E9D2}" type="pres">
      <dgm:prSet presAssocID="{1C6C6660-9086-4F71-B8A2-ADA9FB2EBB42}" presName="textRect" presStyleLbl="revTx" presStyleIdx="6" presStyleCnt="7">
        <dgm:presLayoutVars>
          <dgm:chMax val="1"/>
          <dgm:chPref val="1"/>
        </dgm:presLayoutVars>
      </dgm:prSet>
      <dgm:spPr/>
    </dgm:pt>
  </dgm:ptLst>
  <dgm:cxnLst>
    <dgm:cxn modelId="{8826B015-26A3-4680-AD51-45E69A881AED}" type="presOf" srcId="{9380DD98-5839-4B3F-843F-C1F2FC87EC90}" destId="{2D0E0032-659B-4E29-AE6D-A2E0D037D042}" srcOrd="0" destOrd="0" presId="urn:microsoft.com/office/officeart/2018/5/layout/IconCircleLabelList"/>
    <dgm:cxn modelId="{E2031E29-DBB6-469D-AAEC-73E94FDE3E14}" type="presOf" srcId="{881033C5-FC91-49D0-81C0-C32A0602ECF3}" destId="{0C5CE8CD-59D2-44C9-B423-DF76A4884829}" srcOrd="0" destOrd="0" presId="urn:microsoft.com/office/officeart/2018/5/layout/IconCircleLabelList"/>
    <dgm:cxn modelId="{47A6485D-606D-432C-B642-2ACD62D5A479}" type="presOf" srcId="{56162149-011A-4C7B-89FE-A6725B33AC8F}" destId="{1EF6FC48-E262-43E3-B4B8-1E4664BCA752}" srcOrd="0" destOrd="0" presId="urn:microsoft.com/office/officeart/2018/5/layout/IconCircleLabelList"/>
    <dgm:cxn modelId="{C8C5F842-0681-4BC7-A592-C5BAEA320F5C}" srcId="{881033C5-FC91-49D0-81C0-C32A0602ECF3}" destId="{F5D7BF5A-E3FE-4F4E-8149-7AD606BDF56C}" srcOrd="2" destOrd="0" parTransId="{972AA79D-5AAA-41DA-92FA-4A406FBC6AF3}" sibTransId="{F21C849D-E367-4468-9254-68DF28A900D1}"/>
    <dgm:cxn modelId="{5F1E2A46-6C07-4CC4-BCFE-EF46A747B56B}" type="presOf" srcId="{8FBA1F14-A608-41CA-BF8B-4D1ADFECF6B4}" destId="{D7470BA8-F586-4E64-9A51-9690C50BC4A7}" srcOrd="0" destOrd="0" presId="urn:microsoft.com/office/officeart/2018/5/layout/IconCircleLabelList"/>
    <dgm:cxn modelId="{4CA49849-76C0-444A-9E1C-FC2FD42F977D}" srcId="{881033C5-FC91-49D0-81C0-C32A0602ECF3}" destId="{04EC36D7-9A85-4F4D-B39D-7C3B758C871C}" srcOrd="1" destOrd="0" parTransId="{A166C259-809D-48BB-9599-7B6ECD1FB610}" sibTransId="{6C289C3F-8CEF-4673-A545-FB42ECC5D1C0}"/>
    <dgm:cxn modelId="{47709250-660B-4E7A-BE3D-D9265FECCA86}" srcId="{881033C5-FC91-49D0-81C0-C32A0602ECF3}" destId="{DB6D5084-10FA-4B98-BCA5-4C7DFBEB8060}" srcOrd="0" destOrd="0" parTransId="{672D2BA2-3F7F-4B17-AC62-01EDF8CF519B}" sibTransId="{D67A8EDB-F378-47C6-AC54-136FCBFFA2C5}"/>
    <dgm:cxn modelId="{238B7988-5602-4234-8765-11753A6999EC}" type="presOf" srcId="{F5D7BF5A-E3FE-4F4E-8149-7AD606BDF56C}" destId="{77200309-D7C2-41AE-9EA2-A3C2409A9592}" srcOrd="0" destOrd="0" presId="urn:microsoft.com/office/officeart/2018/5/layout/IconCircleLabelList"/>
    <dgm:cxn modelId="{95065E8A-92BB-4A93-B366-C1C77F485D8F}" srcId="{881033C5-FC91-49D0-81C0-C32A0602ECF3}" destId="{8FBA1F14-A608-41CA-BF8B-4D1ADFECF6B4}" srcOrd="5" destOrd="0" parTransId="{7D2DCC71-5C9B-4710-8684-641E808B8029}" sibTransId="{54557983-5004-44E5-BE1A-826E1F8B0283}"/>
    <dgm:cxn modelId="{B1A31FB2-9DD9-4650-8AA1-FB2026AADAB1}" type="presOf" srcId="{04EC36D7-9A85-4F4D-B39D-7C3B758C871C}" destId="{2E6E282A-164B-4C9E-A6C7-55C9519B5CBD}" srcOrd="0" destOrd="0" presId="urn:microsoft.com/office/officeart/2018/5/layout/IconCircleLabelList"/>
    <dgm:cxn modelId="{734F87CE-D191-4190-8870-7B6A6FBB5DA7}" type="presOf" srcId="{DB6D5084-10FA-4B98-BCA5-4C7DFBEB8060}" destId="{4F861C54-EB65-4476-AAFF-F7201BAC574D}" srcOrd="0" destOrd="0" presId="urn:microsoft.com/office/officeart/2018/5/layout/IconCircleLabelList"/>
    <dgm:cxn modelId="{732E1FD2-A661-4CF4-9B38-92DF3431234E}" srcId="{881033C5-FC91-49D0-81C0-C32A0602ECF3}" destId="{1C6C6660-9086-4F71-B8A2-ADA9FB2EBB42}" srcOrd="6" destOrd="0" parTransId="{F325BE08-4075-4542-9912-C22BC61C3816}" sibTransId="{84DDFE77-E4CF-4AEA-968C-48A313FB9453}"/>
    <dgm:cxn modelId="{F28525D2-0615-43B8-B545-7F2EBC9117A1}" type="presOf" srcId="{1C6C6660-9086-4F71-B8A2-ADA9FB2EBB42}" destId="{5D8CCA9E-6AE0-45F3-B123-DCF39864E9D2}" srcOrd="0" destOrd="0" presId="urn:microsoft.com/office/officeart/2018/5/layout/IconCircleLabelList"/>
    <dgm:cxn modelId="{AE263AE7-ED37-4C39-BAEF-258E8795434E}" srcId="{881033C5-FC91-49D0-81C0-C32A0602ECF3}" destId="{9380DD98-5839-4B3F-843F-C1F2FC87EC90}" srcOrd="4" destOrd="0" parTransId="{DBFC0BBE-0F08-47EB-B605-0FB4C22CD6A9}" sibTransId="{5D33EE12-E08F-48D9-BAB3-9F60D9730FAA}"/>
    <dgm:cxn modelId="{E67D5DF4-80C4-4DEC-801D-7DD1B0D74CF0}" srcId="{881033C5-FC91-49D0-81C0-C32A0602ECF3}" destId="{56162149-011A-4C7B-89FE-A6725B33AC8F}" srcOrd="3" destOrd="0" parTransId="{959E586C-88D8-4E52-B816-2166CCE0CFAA}" sibTransId="{609D9BA7-1A1D-45A1-A0B1-75338A565377}"/>
    <dgm:cxn modelId="{BD0CFBDA-DD8F-444C-B342-14562725EECA}" type="presParOf" srcId="{0C5CE8CD-59D2-44C9-B423-DF76A4884829}" destId="{537E1C2B-895A-4FC4-B4D3-68D91BA4807B}" srcOrd="0" destOrd="0" presId="urn:microsoft.com/office/officeart/2018/5/layout/IconCircleLabelList"/>
    <dgm:cxn modelId="{8B748E4C-4E81-4988-BA40-67C0144DB2D0}" type="presParOf" srcId="{537E1C2B-895A-4FC4-B4D3-68D91BA4807B}" destId="{3AED4800-7CEA-44C8-A54A-4B15360666CA}" srcOrd="0" destOrd="0" presId="urn:microsoft.com/office/officeart/2018/5/layout/IconCircleLabelList"/>
    <dgm:cxn modelId="{6AFE3A2B-1C0C-4DFD-AFF0-19842ACCD163}" type="presParOf" srcId="{537E1C2B-895A-4FC4-B4D3-68D91BA4807B}" destId="{CC675BFB-6824-4457-A999-93D596A9C969}" srcOrd="1" destOrd="0" presId="urn:microsoft.com/office/officeart/2018/5/layout/IconCircleLabelList"/>
    <dgm:cxn modelId="{CA9F870E-9F2E-4B6B-83DF-B7E0852F7C6F}" type="presParOf" srcId="{537E1C2B-895A-4FC4-B4D3-68D91BA4807B}" destId="{9D671C4C-2ABC-4E08-968A-98830DCD1555}" srcOrd="2" destOrd="0" presId="urn:microsoft.com/office/officeart/2018/5/layout/IconCircleLabelList"/>
    <dgm:cxn modelId="{31362D54-4240-4946-ADC2-7C3C3ED063C9}" type="presParOf" srcId="{537E1C2B-895A-4FC4-B4D3-68D91BA4807B}" destId="{4F861C54-EB65-4476-AAFF-F7201BAC574D}" srcOrd="3" destOrd="0" presId="urn:microsoft.com/office/officeart/2018/5/layout/IconCircleLabelList"/>
    <dgm:cxn modelId="{5DDEFE6F-399E-4BC5-ABEB-8A39A76387B2}" type="presParOf" srcId="{0C5CE8CD-59D2-44C9-B423-DF76A4884829}" destId="{648B8579-C896-4C22-B61D-1EEA2C6789BC}" srcOrd="1" destOrd="0" presId="urn:microsoft.com/office/officeart/2018/5/layout/IconCircleLabelList"/>
    <dgm:cxn modelId="{4804036E-C96F-448A-AFE5-9436ABC853F6}" type="presParOf" srcId="{0C5CE8CD-59D2-44C9-B423-DF76A4884829}" destId="{8C2E8963-F5C1-4008-AB6A-11FB5A64E2DA}" srcOrd="2" destOrd="0" presId="urn:microsoft.com/office/officeart/2018/5/layout/IconCircleLabelList"/>
    <dgm:cxn modelId="{E9F106F1-4746-45DE-9522-F6D88CBE079A}" type="presParOf" srcId="{8C2E8963-F5C1-4008-AB6A-11FB5A64E2DA}" destId="{0A61B89D-E3EC-4D45-B2EB-A4356AFA2F5C}" srcOrd="0" destOrd="0" presId="urn:microsoft.com/office/officeart/2018/5/layout/IconCircleLabelList"/>
    <dgm:cxn modelId="{BF8EF885-5A36-4E4E-BB0A-2BE9F0A77B85}" type="presParOf" srcId="{8C2E8963-F5C1-4008-AB6A-11FB5A64E2DA}" destId="{5121C7AE-180C-49A0-9301-F12034035229}" srcOrd="1" destOrd="0" presId="urn:microsoft.com/office/officeart/2018/5/layout/IconCircleLabelList"/>
    <dgm:cxn modelId="{0880EBA9-4A08-4C3D-9D4A-9F6A3C4E8A80}" type="presParOf" srcId="{8C2E8963-F5C1-4008-AB6A-11FB5A64E2DA}" destId="{13E05AE7-5521-4D7B-BF5B-7DAA04E85ACB}" srcOrd="2" destOrd="0" presId="urn:microsoft.com/office/officeart/2018/5/layout/IconCircleLabelList"/>
    <dgm:cxn modelId="{8C92E42F-C8FC-48F4-835A-95792BA18E38}" type="presParOf" srcId="{8C2E8963-F5C1-4008-AB6A-11FB5A64E2DA}" destId="{2E6E282A-164B-4C9E-A6C7-55C9519B5CBD}" srcOrd="3" destOrd="0" presId="urn:microsoft.com/office/officeart/2018/5/layout/IconCircleLabelList"/>
    <dgm:cxn modelId="{3A89DB65-C3AF-42FE-B9E0-659F1DFB3471}" type="presParOf" srcId="{0C5CE8CD-59D2-44C9-B423-DF76A4884829}" destId="{C2F4A0C2-6B15-4C00-BC7F-7DD28A328CCD}" srcOrd="3" destOrd="0" presId="urn:microsoft.com/office/officeart/2018/5/layout/IconCircleLabelList"/>
    <dgm:cxn modelId="{A0BA1B15-3E5A-403F-A548-E54E8C05EBC7}" type="presParOf" srcId="{0C5CE8CD-59D2-44C9-B423-DF76A4884829}" destId="{73F1EC44-864D-4A6C-B2B7-46360FAE0202}" srcOrd="4" destOrd="0" presId="urn:microsoft.com/office/officeart/2018/5/layout/IconCircleLabelList"/>
    <dgm:cxn modelId="{6A6B52C0-17D6-4F2A-A7B8-B67B9AF83218}" type="presParOf" srcId="{73F1EC44-864D-4A6C-B2B7-46360FAE0202}" destId="{335CADAB-5CBF-4302-A120-442D342B608D}" srcOrd="0" destOrd="0" presId="urn:microsoft.com/office/officeart/2018/5/layout/IconCircleLabelList"/>
    <dgm:cxn modelId="{E8D7FD94-C1B4-43FD-AA73-CD35E7E49A9A}" type="presParOf" srcId="{73F1EC44-864D-4A6C-B2B7-46360FAE0202}" destId="{924D72CF-500D-439B-AD86-154538DCB15D}" srcOrd="1" destOrd="0" presId="urn:microsoft.com/office/officeart/2018/5/layout/IconCircleLabelList"/>
    <dgm:cxn modelId="{733AFF17-9BF4-42D6-98AD-CED784C4E1AB}" type="presParOf" srcId="{73F1EC44-864D-4A6C-B2B7-46360FAE0202}" destId="{A8171A9A-52CE-411B-95AB-02509A79A4BD}" srcOrd="2" destOrd="0" presId="urn:microsoft.com/office/officeart/2018/5/layout/IconCircleLabelList"/>
    <dgm:cxn modelId="{21F89792-8295-41D4-AFE0-A2DF1AA968FD}" type="presParOf" srcId="{73F1EC44-864D-4A6C-B2B7-46360FAE0202}" destId="{77200309-D7C2-41AE-9EA2-A3C2409A9592}" srcOrd="3" destOrd="0" presId="urn:microsoft.com/office/officeart/2018/5/layout/IconCircleLabelList"/>
    <dgm:cxn modelId="{3DAF8B5F-1749-409B-8106-572C39037CD3}" type="presParOf" srcId="{0C5CE8CD-59D2-44C9-B423-DF76A4884829}" destId="{8FED3B50-1C46-4632-BF2A-70CB039EB6CE}" srcOrd="5" destOrd="0" presId="urn:microsoft.com/office/officeart/2018/5/layout/IconCircleLabelList"/>
    <dgm:cxn modelId="{A6F6C285-7294-486E-A1DF-CC1E9D769496}" type="presParOf" srcId="{0C5CE8CD-59D2-44C9-B423-DF76A4884829}" destId="{5F9CB4A4-E669-4AA7-91F7-49337C67B7DC}" srcOrd="6" destOrd="0" presId="urn:microsoft.com/office/officeart/2018/5/layout/IconCircleLabelList"/>
    <dgm:cxn modelId="{823196AB-A443-4B4B-BFA3-5D24D1137C55}" type="presParOf" srcId="{5F9CB4A4-E669-4AA7-91F7-49337C67B7DC}" destId="{7B68579C-EB6D-4878-8C38-1C221DBB0EE4}" srcOrd="0" destOrd="0" presId="urn:microsoft.com/office/officeart/2018/5/layout/IconCircleLabelList"/>
    <dgm:cxn modelId="{E7BBCA8D-7222-417E-9407-79F9667FAA70}" type="presParOf" srcId="{5F9CB4A4-E669-4AA7-91F7-49337C67B7DC}" destId="{DFEDBBED-293B-4B7C-9629-4E12476C1699}" srcOrd="1" destOrd="0" presId="urn:microsoft.com/office/officeart/2018/5/layout/IconCircleLabelList"/>
    <dgm:cxn modelId="{3B47D79D-715A-47EE-A4F2-05D481A7FCC0}" type="presParOf" srcId="{5F9CB4A4-E669-4AA7-91F7-49337C67B7DC}" destId="{614944C9-9330-4581-9AC2-06B83D61750F}" srcOrd="2" destOrd="0" presId="urn:microsoft.com/office/officeart/2018/5/layout/IconCircleLabelList"/>
    <dgm:cxn modelId="{746C63AB-2C20-4FCB-84DB-D6B91E72DC9E}" type="presParOf" srcId="{5F9CB4A4-E669-4AA7-91F7-49337C67B7DC}" destId="{1EF6FC48-E262-43E3-B4B8-1E4664BCA752}" srcOrd="3" destOrd="0" presId="urn:microsoft.com/office/officeart/2018/5/layout/IconCircleLabelList"/>
    <dgm:cxn modelId="{C96E164E-32BA-4B13-AE15-F7FE5F9AD58F}" type="presParOf" srcId="{0C5CE8CD-59D2-44C9-B423-DF76A4884829}" destId="{BC050650-683D-4A92-9920-88C262E143F9}" srcOrd="7" destOrd="0" presId="urn:microsoft.com/office/officeart/2018/5/layout/IconCircleLabelList"/>
    <dgm:cxn modelId="{BA43D096-B5F4-4F45-A03F-3D966BB54A66}" type="presParOf" srcId="{0C5CE8CD-59D2-44C9-B423-DF76A4884829}" destId="{354D4E32-7DE1-4EE9-AF7F-090AD9F2C017}" srcOrd="8" destOrd="0" presId="urn:microsoft.com/office/officeart/2018/5/layout/IconCircleLabelList"/>
    <dgm:cxn modelId="{CF249E9F-2279-487E-985A-A02B37B2B0B5}" type="presParOf" srcId="{354D4E32-7DE1-4EE9-AF7F-090AD9F2C017}" destId="{48193D0C-505E-49CD-B16F-13BF467472CD}" srcOrd="0" destOrd="0" presId="urn:microsoft.com/office/officeart/2018/5/layout/IconCircleLabelList"/>
    <dgm:cxn modelId="{B97171D2-1816-47DC-8778-A74323877834}" type="presParOf" srcId="{354D4E32-7DE1-4EE9-AF7F-090AD9F2C017}" destId="{A5D47968-A8D3-49EB-92B8-4074B57470BF}" srcOrd="1" destOrd="0" presId="urn:microsoft.com/office/officeart/2018/5/layout/IconCircleLabelList"/>
    <dgm:cxn modelId="{632396B9-7EB7-46DB-97FA-8D0F758A5A19}" type="presParOf" srcId="{354D4E32-7DE1-4EE9-AF7F-090AD9F2C017}" destId="{C540F8A7-AAA1-4F95-A0A5-CF6EA83049D5}" srcOrd="2" destOrd="0" presId="urn:microsoft.com/office/officeart/2018/5/layout/IconCircleLabelList"/>
    <dgm:cxn modelId="{158BFEE4-A721-45AE-9BAA-7FD81C8AB91B}" type="presParOf" srcId="{354D4E32-7DE1-4EE9-AF7F-090AD9F2C017}" destId="{2D0E0032-659B-4E29-AE6D-A2E0D037D042}" srcOrd="3" destOrd="0" presId="urn:microsoft.com/office/officeart/2018/5/layout/IconCircleLabelList"/>
    <dgm:cxn modelId="{DB8BBAC5-C6C5-41F0-86C2-6036830437E7}" type="presParOf" srcId="{0C5CE8CD-59D2-44C9-B423-DF76A4884829}" destId="{C624EA54-5F56-4AC2-B822-7D1E77EDA4D7}" srcOrd="9" destOrd="0" presId="urn:microsoft.com/office/officeart/2018/5/layout/IconCircleLabelList"/>
    <dgm:cxn modelId="{6CF6EF86-55ED-4DC7-996F-325DECE36164}" type="presParOf" srcId="{0C5CE8CD-59D2-44C9-B423-DF76A4884829}" destId="{BC2FF1E6-1F54-428E-BE19-A7FF338C1E9D}" srcOrd="10" destOrd="0" presId="urn:microsoft.com/office/officeart/2018/5/layout/IconCircleLabelList"/>
    <dgm:cxn modelId="{A038D458-437A-4F17-93B3-1EE7F6E41211}" type="presParOf" srcId="{BC2FF1E6-1F54-428E-BE19-A7FF338C1E9D}" destId="{8B15482A-A29F-4284-9B82-85C9809E2C6E}" srcOrd="0" destOrd="0" presId="urn:microsoft.com/office/officeart/2018/5/layout/IconCircleLabelList"/>
    <dgm:cxn modelId="{76068E41-642F-402A-B9D1-1D176E439480}" type="presParOf" srcId="{BC2FF1E6-1F54-428E-BE19-A7FF338C1E9D}" destId="{6B45265D-1602-48C0-945B-597E7D20DB05}" srcOrd="1" destOrd="0" presId="urn:microsoft.com/office/officeart/2018/5/layout/IconCircleLabelList"/>
    <dgm:cxn modelId="{6DEC1396-50E7-477B-AA9E-B6F0C7521F99}" type="presParOf" srcId="{BC2FF1E6-1F54-428E-BE19-A7FF338C1E9D}" destId="{44EDB3FB-17D5-4AF1-8BE8-22C78240A2D8}" srcOrd="2" destOrd="0" presId="urn:microsoft.com/office/officeart/2018/5/layout/IconCircleLabelList"/>
    <dgm:cxn modelId="{CE9B08FD-1537-42E0-971D-C662F0044285}" type="presParOf" srcId="{BC2FF1E6-1F54-428E-BE19-A7FF338C1E9D}" destId="{D7470BA8-F586-4E64-9A51-9690C50BC4A7}" srcOrd="3" destOrd="0" presId="urn:microsoft.com/office/officeart/2018/5/layout/IconCircleLabelList"/>
    <dgm:cxn modelId="{15C2386B-72BD-4E41-96A7-5C9CC6EF0C52}" type="presParOf" srcId="{0C5CE8CD-59D2-44C9-B423-DF76A4884829}" destId="{85149A10-BED7-44D5-8168-2C644276B7A1}" srcOrd="11" destOrd="0" presId="urn:microsoft.com/office/officeart/2018/5/layout/IconCircleLabelList"/>
    <dgm:cxn modelId="{BE178AFB-F207-49BD-97BF-EB7D51A287E4}" type="presParOf" srcId="{0C5CE8CD-59D2-44C9-B423-DF76A4884829}" destId="{4BCD453D-2A82-4273-86ED-4898A5102BA0}" srcOrd="12" destOrd="0" presId="urn:microsoft.com/office/officeart/2018/5/layout/IconCircleLabelList"/>
    <dgm:cxn modelId="{5A018474-79E0-44B4-A0EA-BAA1FFD386DC}" type="presParOf" srcId="{4BCD453D-2A82-4273-86ED-4898A5102BA0}" destId="{41E44199-A176-4242-9E76-92CF75352CF4}" srcOrd="0" destOrd="0" presId="urn:microsoft.com/office/officeart/2018/5/layout/IconCircleLabelList"/>
    <dgm:cxn modelId="{FABF1E34-2E08-41F3-9C5D-A9114D52F963}" type="presParOf" srcId="{4BCD453D-2A82-4273-86ED-4898A5102BA0}" destId="{5FF62704-0C53-497E-8ACD-EC7FA6852454}" srcOrd="1" destOrd="0" presId="urn:microsoft.com/office/officeart/2018/5/layout/IconCircleLabelList"/>
    <dgm:cxn modelId="{138234FC-9154-4E0D-AF31-173ED2B4ECCE}" type="presParOf" srcId="{4BCD453D-2A82-4273-86ED-4898A5102BA0}" destId="{1FD13512-1F06-4C5E-A51A-DB2C430FF355}" srcOrd="2" destOrd="0" presId="urn:microsoft.com/office/officeart/2018/5/layout/IconCircleLabelList"/>
    <dgm:cxn modelId="{AB5B8B6F-506A-42C6-9C55-D1E35ED35BF3}" type="presParOf" srcId="{4BCD453D-2A82-4273-86ED-4898A5102BA0}" destId="{5D8CCA9E-6AE0-45F3-B123-DCF39864E9D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FD6643-0488-4770-90ED-F15155DDED53}" type="doc">
      <dgm:prSet loTypeId="urn:microsoft.com/office/officeart/2005/8/layout/vList2" loCatId="list" qsTypeId="urn:microsoft.com/office/officeart/2005/8/quickstyle/simple4" qsCatId="simple" csTypeId="urn:microsoft.com/office/officeart/2005/8/colors/accent2_2" csCatId="accent2"/>
      <dgm:spPr/>
      <dgm:t>
        <a:bodyPr/>
        <a:lstStyle/>
        <a:p>
          <a:endParaRPr lang="en-US"/>
        </a:p>
      </dgm:t>
    </dgm:pt>
    <dgm:pt modelId="{54EC53E7-8B6A-4A0D-81EF-CF167B4AE523}">
      <dgm:prSet/>
      <dgm:spPr/>
      <dgm:t>
        <a:bodyPr/>
        <a:lstStyle/>
        <a:p>
          <a:r>
            <a:rPr lang="en-US" baseline="0"/>
            <a:t>Breathing exercises keeps lungs strong and increases the level of oxygen in body which helps to keep you energetic and reduces the chances of problems like nausea and tiredness.</a:t>
          </a:r>
          <a:endParaRPr lang="en-US"/>
        </a:p>
      </dgm:t>
    </dgm:pt>
    <dgm:pt modelId="{B3A90FCC-ADC0-40AB-9069-1CD73069BAF1}" type="parTrans" cxnId="{A11C047E-A451-44CD-8D0B-24A6618AF12F}">
      <dgm:prSet/>
      <dgm:spPr/>
      <dgm:t>
        <a:bodyPr/>
        <a:lstStyle/>
        <a:p>
          <a:endParaRPr lang="en-US"/>
        </a:p>
      </dgm:t>
    </dgm:pt>
    <dgm:pt modelId="{4F85982F-E406-4238-8597-667F1E114F3E}" type="sibTrans" cxnId="{A11C047E-A451-44CD-8D0B-24A6618AF12F}">
      <dgm:prSet/>
      <dgm:spPr/>
      <dgm:t>
        <a:bodyPr/>
        <a:lstStyle/>
        <a:p>
          <a:endParaRPr lang="en-US"/>
        </a:p>
      </dgm:t>
    </dgm:pt>
    <dgm:pt modelId="{1380617F-FD56-41AC-A587-15F2DA998D28}">
      <dgm:prSet/>
      <dgm:spPr/>
      <dgm:t>
        <a:bodyPr/>
        <a:lstStyle/>
        <a:p>
          <a:r>
            <a:rPr lang="en-US" baseline="0"/>
            <a:t>Also, it helps to deal with various kinds of injuries at different parts of body.</a:t>
          </a:r>
          <a:endParaRPr lang="en-US"/>
        </a:p>
      </dgm:t>
    </dgm:pt>
    <dgm:pt modelId="{FD2E5955-1A5B-49A9-9597-A752F9B54498}" type="parTrans" cxnId="{39B950A0-D3E1-444C-9897-D5E75002BEA4}">
      <dgm:prSet/>
      <dgm:spPr/>
      <dgm:t>
        <a:bodyPr/>
        <a:lstStyle/>
        <a:p>
          <a:endParaRPr lang="en-US"/>
        </a:p>
      </dgm:t>
    </dgm:pt>
    <dgm:pt modelId="{FD344876-EAE3-45C1-B0E9-5A8B7F769B3C}" type="sibTrans" cxnId="{39B950A0-D3E1-444C-9897-D5E75002BEA4}">
      <dgm:prSet/>
      <dgm:spPr/>
      <dgm:t>
        <a:bodyPr/>
        <a:lstStyle/>
        <a:p>
          <a:endParaRPr lang="en-US"/>
        </a:p>
      </dgm:t>
    </dgm:pt>
    <dgm:pt modelId="{84AD59B0-A3BC-4789-8E0D-F4B3DD0B5AAA}" type="pres">
      <dgm:prSet presAssocID="{F8FD6643-0488-4770-90ED-F15155DDED53}" presName="linear" presStyleCnt="0">
        <dgm:presLayoutVars>
          <dgm:animLvl val="lvl"/>
          <dgm:resizeHandles val="exact"/>
        </dgm:presLayoutVars>
      </dgm:prSet>
      <dgm:spPr/>
    </dgm:pt>
    <dgm:pt modelId="{C21E9DCC-E87A-4CC6-BB02-AEE5F392EFEB}" type="pres">
      <dgm:prSet presAssocID="{54EC53E7-8B6A-4A0D-81EF-CF167B4AE523}" presName="parentText" presStyleLbl="node1" presStyleIdx="0" presStyleCnt="2">
        <dgm:presLayoutVars>
          <dgm:chMax val="0"/>
          <dgm:bulletEnabled val="1"/>
        </dgm:presLayoutVars>
      </dgm:prSet>
      <dgm:spPr/>
    </dgm:pt>
    <dgm:pt modelId="{CA641659-62CB-4B7E-B55E-A29825ADB2DB}" type="pres">
      <dgm:prSet presAssocID="{4F85982F-E406-4238-8597-667F1E114F3E}" presName="spacer" presStyleCnt="0"/>
      <dgm:spPr/>
    </dgm:pt>
    <dgm:pt modelId="{D6966C80-55C0-4498-A025-1A3F654CA2BD}" type="pres">
      <dgm:prSet presAssocID="{1380617F-FD56-41AC-A587-15F2DA998D28}" presName="parentText" presStyleLbl="node1" presStyleIdx="1" presStyleCnt="2">
        <dgm:presLayoutVars>
          <dgm:chMax val="0"/>
          <dgm:bulletEnabled val="1"/>
        </dgm:presLayoutVars>
      </dgm:prSet>
      <dgm:spPr/>
    </dgm:pt>
  </dgm:ptLst>
  <dgm:cxnLst>
    <dgm:cxn modelId="{3C4CCB44-850B-41A9-B660-B06A52C9EEC2}" type="presOf" srcId="{1380617F-FD56-41AC-A587-15F2DA998D28}" destId="{D6966C80-55C0-4498-A025-1A3F654CA2BD}" srcOrd="0" destOrd="0" presId="urn:microsoft.com/office/officeart/2005/8/layout/vList2"/>
    <dgm:cxn modelId="{A11C047E-A451-44CD-8D0B-24A6618AF12F}" srcId="{F8FD6643-0488-4770-90ED-F15155DDED53}" destId="{54EC53E7-8B6A-4A0D-81EF-CF167B4AE523}" srcOrd="0" destOrd="0" parTransId="{B3A90FCC-ADC0-40AB-9069-1CD73069BAF1}" sibTransId="{4F85982F-E406-4238-8597-667F1E114F3E}"/>
    <dgm:cxn modelId="{39B950A0-D3E1-444C-9897-D5E75002BEA4}" srcId="{F8FD6643-0488-4770-90ED-F15155DDED53}" destId="{1380617F-FD56-41AC-A587-15F2DA998D28}" srcOrd="1" destOrd="0" parTransId="{FD2E5955-1A5B-49A9-9597-A752F9B54498}" sibTransId="{FD344876-EAE3-45C1-B0E9-5A8B7F769B3C}"/>
    <dgm:cxn modelId="{E72360B5-5EAC-46C4-9234-69E585AE48EC}" type="presOf" srcId="{54EC53E7-8B6A-4A0D-81EF-CF167B4AE523}" destId="{C21E9DCC-E87A-4CC6-BB02-AEE5F392EFEB}" srcOrd="0" destOrd="0" presId="urn:microsoft.com/office/officeart/2005/8/layout/vList2"/>
    <dgm:cxn modelId="{AC57AACC-26FE-4890-9567-2EC6B15F0D6E}" type="presOf" srcId="{F8FD6643-0488-4770-90ED-F15155DDED53}" destId="{84AD59B0-A3BC-4789-8E0D-F4B3DD0B5AAA}" srcOrd="0" destOrd="0" presId="urn:microsoft.com/office/officeart/2005/8/layout/vList2"/>
    <dgm:cxn modelId="{545B99C0-3B09-46AB-AD90-639930E76C9E}" type="presParOf" srcId="{84AD59B0-A3BC-4789-8E0D-F4B3DD0B5AAA}" destId="{C21E9DCC-E87A-4CC6-BB02-AEE5F392EFEB}" srcOrd="0" destOrd="0" presId="urn:microsoft.com/office/officeart/2005/8/layout/vList2"/>
    <dgm:cxn modelId="{21278496-3191-45FE-8075-B94469CE0E99}" type="presParOf" srcId="{84AD59B0-A3BC-4789-8E0D-F4B3DD0B5AAA}" destId="{CA641659-62CB-4B7E-B55E-A29825ADB2DB}" srcOrd="1" destOrd="0" presId="urn:microsoft.com/office/officeart/2005/8/layout/vList2"/>
    <dgm:cxn modelId="{7488E0CC-FAF9-4EF7-BB36-0A68C19BA9F0}" type="presParOf" srcId="{84AD59B0-A3BC-4789-8E0D-F4B3DD0B5AAA}" destId="{D6966C80-55C0-4498-A025-1A3F654CA2BD}"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A987C4-AEF6-4199-9924-5C24A0984E0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A274A2F-5F41-4553-9262-6A2FE5776CF5}">
      <dgm:prSet/>
      <dgm:spPr/>
      <dgm:t>
        <a:bodyPr/>
        <a:lstStyle/>
        <a:p>
          <a:r>
            <a:rPr lang="en-US"/>
            <a:t># best way to reduce stress.</a:t>
          </a:r>
        </a:p>
      </dgm:t>
    </dgm:pt>
    <dgm:pt modelId="{45579B25-8933-413B-8701-9E3B47C1EE1E}" type="parTrans" cxnId="{16821D63-5C60-4A3D-8B99-533B2F36E757}">
      <dgm:prSet/>
      <dgm:spPr/>
      <dgm:t>
        <a:bodyPr/>
        <a:lstStyle/>
        <a:p>
          <a:endParaRPr lang="en-US"/>
        </a:p>
      </dgm:t>
    </dgm:pt>
    <dgm:pt modelId="{120F31E7-D2B0-4683-94ED-2A09920CBF74}" type="sibTrans" cxnId="{16821D63-5C60-4A3D-8B99-533B2F36E757}">
      <dgm:prSet/>
      <dgm:spPr/>
      <dgm:t>
        <a:bodyPr/>
        <a:lstStyle/>
        <a:p>
          <a:endParaRPr lang="en-US"/>
        </a:p>
      </dgm:t>
    </dgm:pt>
    <dgm:pt modelId="{4EAB6EEE-CB3D-4C49-968A-97E9BF752561}">
      <dgm:prSet/>
      <dgm:spPr/>
      <dgm:t>
        <a:bodyPr/>
        <a:lstStyle/>
        <a:p>
          <a:r>
            <a:rPr lang="en-US"/>
            <a:t># reduce cortisol, the stress hormone.</a:t>
          </a:r>
        </a:p>
      </dgm:t>
    </dgm:pt>
    <dgm:pt modelId="{9A3D0315-4C08-4402-911B-EFC94625D1D9}" type="parTrans" cxnId="{E82D46E3-9C26-4B72-B8DF-5FAEE8694E89}">
      <dgm:prSet/>
      <dgm:spPr/>
      <dgm:t>
        <a:bodyPr/>
        <a:lstStyle/>
        <a:p>
          <a:endParaRPr lang="en-US"/>
        </a:p>
      </dgm:t>
    </dgm:pt>
    <dgm:pt modelId="{75ED3E19-5026-4C50-AC39-A0AB50A34F30}" type="sibTrans" cxnId="{E82D46E3-9C26-4B72-B8DF-5FAEE8694E89}">
      <dgm:prSet/>
      <dgm:spPr/>
      <dgm:t>
        <a:bodyPr/>
        <a:lstStyle/>
        <a:p>
          <a:endParaRPr lang="en-US"/>
        </a:p>
      </dgm:t>
    </dgm:pt>
    <dgm:pt modelId="{F9BE09AE-ADDC-4118-BF1B-E8240A7DEB4A}">
      <dgm:prSet/>
      <dgm:spPr/>
      <dgm:t>
        <a:bodyPr/>
        <a:lstStyle/>
        <a:p>
          <a:r>
            <a:rPr lang="en-US"/>
            <a:t># meditation improves blood circulation in brain , improving brain      functioning and keeping you focused.</a:t>
          </a:r>
        </a:p>
      </dgm:t>
    </dgm:pt>
    <dgm:pt modelId="{515C3CB0-E436-4FD7-B00B-87FE5C69EE4D}" type="parTrans" cxnId="{28B47AE8-30D8-440B-AA9D-93A5A1DF4099}">
      <dgm:prSet/>
      <dgm:spPr/>
      <dgm:t>
        <a:bodyPr/>
        <a:lstStyle/>
        <a:p>
          <a:endParaRPr lang="en-US"/>
        </a:p>
      </dgm:t>
    </dgm:pt>
    <dgm:pt modelId="{8EC29354-FCD4-4E5E-B018-882DA7CCF642}" type="sibTrans" cxnId="{28B47AE8-30D8-440B-AA9D-93A5A1DF4099}">
      <dgm:prSet/>
      <dgm:spPr/>
      <dgm:t>
        <a:bodyPr/>
        <a:lstStyle/>
        <a:p>
          <a:endParaRPr lang="en-US"/>
        </a:p>
      </dgm:t>
    </dgm:pt>
    <dgm:pt modelId="{E27F2154-9EA7-44D1-8711-4AD298B80BCD}">
      <dgm:prSet/>
      <dgm:spPr/>
      <dgm:t>
        <a:bodyPr/>
        <a:lstStyle/>
        <a:p>
          <a:r>
            <a:rPr lang="en-US"/>
            <a:t>According to yoga Benefit Statistics, half of US population uses yoga and meditation to reduce stress.</a:t>
          </a:r>
        </a:p>
      </dgm:t>
    </dgm:pt>
    <dgm:pt modelId="{EE3247AD-4288-4B95-8E75-44042A4F6D25}" type="parTrans" cxnId="{D4090D29-06C0-4BA9-8D73-52653CF86DB7}">
      <dgm:prSet/>
      <dgm:spPr/>
      <dgm:t>
        <a:bodyPr/>
        <a:lstStyle/>
        <a:p>
          <a:endParaRPr lang="en-US"/>
        </a:p>
      </dgm:t>
    </dgm:pt>
    <dgm:pt modelId="{1970DFB1-C0A8-4B43-B6EC-4DFAE0F6AAB8}" type="sibTrans" cxnId="{D4090D29-06C0-4BA9-8D73-52653CF86DB7}">
      <dgm:prSet/>
      <dgm:spPr/>
      <dgm:t>
        <a:bodyPr/>
        <a:lstStyle/>
        <a:p>
          <a:endParaRPr lang="en-US"/>
        </a:p>
      </dgm:t>
    </dgm:pt>
    <dgm:pt modelId="{70BFFBDD-326D-4BA8-A422-5A09656908CA}">
      <dgm:prSet/>
      <dgm:spPr/>
      <dgm:t>
        <a:bodyPr/>
        <a:lstStyle/>
        <a:p>
          <a:r>
            <a:rPr lang="en-US"/>
            <a:t>A 2017 meta analysis of 23 inventions concluded that yoga can now be considered as an effective alternative treatment for Major depressive disorder(MDD). </a:t>
          </a:r>
          <a:r>
            <a:rPr lang="en-US" i="1"/>
            <a:t>(healthline.com)</a:t>
          </a:r>
          <a:endParaRPr lang="en-US"/>
        </a:p>
      </dgm:t>
    </dgm:pt>
    <dgm:pt modelId="{F2C60AFB-A214-4F3D-9602-602E2AE0CE46}" type="parTrans" cxnId="{B25A1EB0-6C96-46EC-9F5D-1E9638EF3D4A}">
      <dgm:prSet/>
      <dgm:spPr/>
      <dgm:t>
        <a:bodyPr/>
        <a:lstStyle/>
        <a:p>
          <a:endParaRPr lang="en-US"/>
        </a:p>
      </dgm:t>
    </dgm:pt>
    <dgm:pt modelId="{482A208B-3A13-4286-8452-B95C21E9DB21}" type="sibTrans" cxnId="{B25A1EB0-6C96-46EC-9F5D-1E9638EF3D4A}">
      <dgm:prSet/>
      <dgm:spPr/>
      <dgm:t>
        <a:bodyPr/>
        <a:lstStyle/>
        <a:p>
          <a:endParaRPr lang="en-US"/>
        </a:p>
      </dgm:t>
    </dgm:pt>
    <dgm:pt modelId="{221CF1B6-2FFC-4A6B-A9CF-D0C0BE00DB14}" type="pres">
      <dgm:prSet presAssocID="{FCA987C4-AEF6-4199-9924-5C24A0984E0B}" presName="diagram" presStyleCnt="0">
        <dgm:presLayoutVars>
          <dgm:dir/>
          <dgm:resizeHandles val="exact"/>
        </dgm:presLayoutVars>
      </dgm:prSet>
      <dgm:spPr/>
    </dgm:pt>
    <dgm:pt modelId="{8109E430-5169-47D0-9A99-6935C1B7322F}" type="pres">
      <dgm:prSet presAssocID="{CA274A2F-5F41-4553-9262-6A2FE5776CF5}" presName="node" presStyleLbl="node1" presStyleIdx="0" presStyleCnt="5">
        <dgm:presLayoutVars>
          <dgm:bulletEnabled val="1"/>
        </dgm:presLayoutVars>
      </dgm:prSet>
      <dgm:spPr/>
    </dgm:pt>
    <dgm:pt modelId="{58E2DBAC-07E7-4B5A-9DF5-0C47560362A2}" type="pres">
      <dgm:prSet presAssocID="{120F31E7-D2B0-4683-94ED-2A09920CBF74}" presName="sibTrans" presStyleCnt="0"/>
      <dgm:spPr/>
    </dgm:pt>
    <dgm:pt modelId="{7C2A0689-66EF-4105-8FA7-E83A08BF71A7}" type="pres">
      <dgm:prSet presAssocID="{4EAB6EEE-CB3D-4C49-968A-97E9BF752561}" presName="node" presStyleLbl="node1" presStyleIdx="1" presStyleCnt="5">
        <dgm:presLayoutVars>
          <dgm:bulletEnabled val="1"/>
        </dgm:presLayoutVars>
      </dgm:prSet>
      <dgm:spPr/>
    </dgm:pt>
    <dgm:pt modelId="{A69E3324-270A-4296-928B-73E33A8BF7F1}" type="pres">
      <dgm:prSet presAssocID="{75ED3E19-5026-4C50-AC39-A0AB50A34F30}" presName="sibTrans" presStyleCnt="0"/>
      <dgm:spPr/>
    </dgm:pt>
    <dgm:pt modelId="{89434D71-BE77-4045-97DD-36CC2D4E7ABB}" type="pres">
      <dgm:prSet presAssocID="{F9BE09AE-ADDC-4118-BF1B-E8240A7DEB4A}" presName="node" presStyleLbl="node1" presStyleIdx="2" presStyleCnt="5">
        <dgm:presLayoutVars>
          <dgm:bulletEnabled val="1"/>
        </dgm:presLayoutVars>
      </dgm:prSet>
      <dgm:spPr/>
    </dgm:pt>
    <dgm:pt modelId="{4CDAC2E6-7D06-4FA7-AEA3-FA7D91857710}" type="pres">
      <dgm:prSet presAssocID="{8EC29354-FCD4-4E5E-B018-882DA7CCF642}" presName="sibTrans" presStyleCnt="0"/>
      <dgm:spPr/>
    </dgm:pt>
    <dgm:pt modelId="{ABB32AC1-4354-4011-970D-D46A02EB4092}" type="pres">
      <dgm:prSet presAssocID="{E27F2154-9EA7-44D1-8711-4AD298B80BCD}" presName="node" presStyleLbl="node1" presStyleIdx="3" presStyleCnt="5">
        <dgm:presLayoutVars>
          <dgm:bulletEnabled val="1"/>
        </dgm:presLayoutVars>
      </dgm:prSet>
      <dgm:spPr/>
    </dgm:pt>
    <dgm:pt modelId="{73FE35BC-145F-4743-84C2-1077A7F33186}" type="pres">
      <dgm:prSet presAssocID="{1970DFB1-C0A8-4B43-B6EC-4DFAE0F6AAB8}" presName="sibTrans" presStyleCnt="0"/>
      <dgm:spPr/>
    </dgm:pt>
    <dgm:pt modelId="{430CA914-04E4-40A1-AC10-88BA71BA36A8}" type="pres">
      <dgm:prSet presAssocID="{70BFFBDD-326D-4BA8-A422-5A09656908CA}" presName="node" presStyleLbl="node1" presStyleIdx="4" presStyleCnt="5">
        <dgm:presLayoutVars>
          <dgm:bulletEnabled val="1"/>
        </dgm:presLayoutVars>
      </dgm:prSet>
      <dgm:spPr/>
    </dgm:pt>
  </dgm:ptLst>
  <dgm:cxnLst>
    <dgm:cxn modelId="{D4090D29-06C0-4BA9-8D73-52653CF86DB7}" srcId="{FCA987C4-AEF6-4199-9924-5C24A0984E0B}" destId="{E27F2154-9EA7-44D1-8711-4AD298B80BCD}" srcOrd="3" destOrd="0" parTransId="{EE3247AD-4288-4B95-8E75-44042A4F6D25}" sibTransId="{1970DFB1-C0A8-4B43-B6EC-4DFAE0F6AAB8}"/>
    <dgm:cxn modelId="{764C5435-124F-47A6-926F-D47C9B9A8BC4}" type="presOf" srcId="{F9BE09AE-ADDC-4118-BF1B-E8240A7DEB4A}" destId="{89434D71-BE77-4045-97DD-36CC2D4E7ABB}" srcOrd="0" destOrd="0" presId="urn:microsoft.com/office/officeart/2005/8/layout/default"/>
    <dgm:cxn modelId="{BA5C815B-0518-437A-A778-DB28AF9C735A}" type="presOf" srcId="{70BFFBDD-326D-4BA8-A422-5A09656908CA}" destId="{430CA914-04E4-40A1-AC10-88BA71BA36A8}" srcOrd="0" destOrd="0" presId="urn:microsoft.com/office/officeart/2005/8/layout/default"/>
    <dgm:cxn modelId="{16821D63-5C60-4A3D-8B99-533B2F36E757}" srcId="{FCA987C4-AEF6-4199-9924-5C24A0984E0B}" destId="{CA274A2F-5F41-4553-9262-6A2FE5776CF5}" srcOrd="0" destOrd="0" parTransId="{45579B25-8933-413B-8701-9E3B47C1EE1E}" sibTransId="{120F31E7-D2B0-4683-94ED-2A09920CBF74}"/>
    <dgm:cxn modelId="{89030448-AA5B-4C6E-8CF4-F7A12B755625}" type="presOf" srcId="{4EAB6EEE-CB3D-4C49-968A-97E9BF752561}" destId="{7C2A0689-66EF-4105-8FA7-E83A08BF71A7}" srcOrd="0" destOrd="0" presId="urn:microsoft.com/office/officeart/2005/8/layout/default"/>
    <dgm:cxn modelId="{E18D4F51-ABEA-4ADB-B934-2458EAE3C120}" type="presOf" srcId="{FCA987C4-AEF6-4199-9924-5C24A0984E0B}" destId="{221CF1B6-2FFC-4A6B-A9CF-D0C0BE00DB14}" srcOrd="0" destOrd="0" presId="urn:microsoft.com/office/officeart/2005/8/layout/default"/>
    <dgm:cxn modelId="{B25A1EB0-6C96-46EC-9F5D-1E9638EF3D4A}" srcId="{FCA987C4-AEF6-4199-9924-5C24A0984E0B}" destId="{70BFFBDD-326D-4BA8-A422-5A09656908CA}" srcOrd="4" destOrd="0" parTransId="{F2C60AFB-A214-4F3D-9602-602E2AE0CE46}" sibTransId="{482A208B-3A13-4286-8452-B95C21E9DB21}"/>
    <dgm:cxn modelId="{E82D46E3-9C26-4B72-B8DF-5FAEE8694E89}" srcId="{FCA987C4-AEF6-4199-9924-5C24A0984E0B}" destId="{4EAB6EEE-CB3D-4C49-968A-97E9BF752561}" srcOrd="1" destOrd="0" parTransId="{9A3D0315-4C08-4402-911B-EFC94625D1D9}" sibTransId="{75ED3E19-5026-4C50-AC39-A0AB50A34F30}"/>
    <dgm:cxn modelId="{28B47AE8-30D8-440B-AA9D-93A5A1DF4099}" srcId="{FCA987C4-AEF6-4199-9924-5C24A0984E0B}" destId="{F9BE09AE-ADDC-4118-BF1B-E8240A7DEB4A}" srcOrd="2" destOrd="0" parTransId="{515C3CB0-E436-4FD7-B00B-87FE5C69EE4D}" sibTransId="{8EC29354-FCD4-4E5E-B018-882DA7CCF642}"/>
    <dgm:cxn modelId="{B0EC80EF-D649-4C13-BDFF-190C1E6249A5}" type="presOf" srcId="{E27F2154-9EA7-44D1-8711-4AD298B80BCD}" destId="{ABB32AC1-4354-4011-970D-D46A02EB4092}" srcOrd="0" destOrd="0" presId="urn:microsoft.com/office/officeart/2005/8/layout/default"/>
    <dgm:cxn modelId="{9FAF33F5-561E-488B-9832-E7AF30D23456}" type="presOf" srcId="{CA274A2F-5F41-4553-9262-6A2FE5776CF5}" destId="{8109E430-5169-47D0-9A99-6935C1B7322F}" srcOrd="0" destOrd="0" presId="urn:microsoft.com/office/officeart/2005/8/layout/default"/>
    <dgm:cxn modelId="{686551EC-9826-4BA1-8213-4356EA85CFC4}" type="presParOf" srcId="{221CF1B6-2FFC-4A6B-A9CF-D0C0BE00DB14}" destId="{8109E430-5169-47D0-9A99-6935C1B7322F}" srcOrd="0" destOrd="0" presId="urn:microsoft.com/office/officeart/2005/8/layout/default"/>
    <dgm:cxn modelId="{6151714B-86BF-4781-B844-CD7F9EC429B0}" type="presParOf" srcId="{221CF1B6-2FFC-4A6B-A9CF-D0C0BE00DB14}" destId="{58E2DBAC-07E7-4B5A-9DF5-0C47560362A2}" srcOrd="1" destOrd="0" presId="urn:microsoft.com/office/officeart/2005/8/layout/default"/>
    <dgm:cxn modelId="{3930B1F3-78AE-45D9-9C14-429418BB2709}" type="presParOf" srcId="{221CF1B6-2FFC-4A6B-A9CF-D0C0BE00DB14}" destId="{7C2A0689-66EF-4105-8FA7-E83A08BF71A7}" srcOrd="2" destOrd="0" presId="urn:microsoft.com/office/officeart/2005/8/layout/default"/>
    <dgm:cxn modelId="{B9A89EB7-EEDC-4458-A771-60DD80424AB9}" type="presParOf" srcId="{221CF1B6-2FFC-4A6B-A9CF-D0C0BE00DB14}" destId="{A69E3324-270A-4296-928B-73E33A8BF7F1}" srcOrd="3" destOrd="0" presId="urn:microsoft.com/office/officeart/2005/8/layout/default"/>
    <dgm:cxn modelId="{FB135054-3813-4630-ADC9-0D5CAF66B8D7}" type="presParOf" srcId="{221CF1B6-2FFC-4A6B-A9CF-D0C0BE00DB14}" destId="{89434D71-BE77-4045-97DD-36CC2D4E7ABB}" srcOrd="4" destOrd="0" presId="urn:microsoft.com/office/officeart/2005/8/layout/default"/>
    <dgm:cxn modelId="{50FB03CD-656A-4870-B82A-75671987C85F}" type="presParOf" srcId="{221CF1B6-2FFC-4A6B-A9CF-D0C0BE00DB14}" destId="{4CDAC2E6-7D06-4FA7-AEA3-FA7D91857710}" srcOrd="5" destOrd="0" presId="urn:microsoft.com/office/officeart/2005/8/layout/default"/>
    <dgm:cxn modelId="{4901F18F-6EC1-4637-AF22-D4F11ED6E99A}" type="presParOf" srcId="{221CF1B6-2FFC-4A6B-A9CF-D0C0BE00DB14}" destId="{ABB32AC1-4354-4011-970D-D46A02EB4092}" srcOrd="6" destOrd="0" presId="urn:microsoft.com/office/officeart/2005/8/layout/default"/>
    <dgm:cxn modelId="{6DCAFF28-2032-4DD2-8E00-BDC83CCB949A}" type="presParOf" srcId="{221CF1B6-2FFC-4A6B-A9CF-D0C0BE00DB14}" destId="{73FE35BC-145F-4743-84C2-1077A7F33186}" srcOrd="7" destOrd="0" presId="urn:microsoft.com/office/officeart/2005/8/layout/default"/>
    <dgm:cxn modelId="{6832EAC6-9477-4F0A-9C6A-5052405302CB}" type="presParOf" srcId="{221CF1B6-2FFC-4A6B-A9CF-D0C0BE00DB14}" destId="{430CA914-04E4-40A1-AC10-88BA71BA36A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18DE98-0E31-49EA-93BF-E802ECF85C3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665E596-7296-44FC-8617-2EF3F6900153}">
      <dgm:prSet/>
      <dgm:spPr/>
      <dgm:t>
        <a:bodyPr/>
        <a:lstStyle/>
        <a:p>
          <a:r>
            <a:rPr lang="en-US" baseline="0"/>
            <a:t># more robust and more flexible body increases confidence and creativity</a:t>
          </a:r>
          <a:endParaRPr lang="en-US"/>
        </a:p>
      </dgm:t>
    </dgm:pt>
    <dgm:pt modelId="{10F14988-F55E-4FB2-BCCE-155982B9F373}" type="parTrans" cxnId="{5ED88DDE-ABBB-4B68-9AB5-37F2FBB61EDE}">
      <dgm:prSet/>
      <dgm:spPr/>
      <dgm:t>
        <a:bodyPr/>
        <a:lstStyle/>
        <a:p>
          <a:endParaRPr lang="en-US"/>
        </a:p>
      </dgm:t>
    </dgm:pt>
    <dgm:pt modelId="{4E1949C6-B743-414F-8B4A-43BDB86029E7}" type="sibTrans" cxnId="{5ED88DDE-ABBB-4B68-9AB5-37F2FBB61EDE}">
      <dgm:prSet/>
      <dgm:spPr/>
      <dgm:t>
        <a:bodyPr/>
        <a:lstStyle/>
        <a:p>
          <a:endParaRPr lang="en-US"/>
        </a:p>
      </dgm:t>
    </dgm:pt>
    <dgm:pt modelId="{DBC37B1D-F01F-4202-8A42-1FD557587E8C}">
      <dgm:prSet/>
      <dgm:spPr/>
      <dgm:t>
        <a:bodyPr/>
        <a:lstStyle/>
        <a:p>
          <a:r>
            <a:rPr lang="en-US" baseline="0"/>
            <a:t># increased energy levels and boosted employee morale leads to high productivity at work</a:t>
          </a:r>
          <a:endParaRPr lang="en-US"/>
        </a:p>
      </dgm:t>
    </dgm:pt>
    <dgm:pt modelId="{422B1E7A-24D9-48E5-A34C-2725ED4A5B70}" type="parTrans" cxnId="{C6B81E31-FBD6-4586-8B6A-52E6282F34EF}">
      <dgm:prSet/>
      <dgm:spPr/>
      <dgm:t>
        <a:bodyPr/>
        <a:lstStyle/>
        <a:p>
          <a:endParaRPr lang="en-US"/>
        </a:p>
      </dgm:t>
    </dgm:pt>
    <dgm:pt modelId="{793E3025-FF6A-49AF-B774-202BE3328824}" type="sibTrans" cxnId="{C6B81E31-FBD6-4586-8B6A-52E6282F34EF}">
      <dgm:prSet/>
      <dgm:spPr/>
      <dgm:t>
        <a:bodyPr/>
        <a:lstStyle/>
        <a:p>
          <a:endParaRPr lang="en-US"/>
        </a:p>
      </dgm:t>
    </dgm:pt>
    <dgm:pt modelId="{C0626FE2-CEE2-491D-8BD3-081F7EEBE277}">
      <dgm:prSet/>
      <dgm:spPr/>
      <dgm:t>
        <a:bodyPr/>
        <a:lstStyle/>
        <a:p>
          <a:r>
            <a:rPr lang="en-US" baseline="0"/>
            <a:t># healthy person can do work efficiently.</a:t>
          </a:r>
          <a:endParaRPr lang="en-US"/>
        </a:p>
      </dgm:t>
    </dgm:pt>
    <dgm:pt modelId="{DA5C1DAE-882A-485F-A908-130ABD2DC89B}" type="parTrans" cxnId="{F907065E-CBCE-43EA-9091-C21D52E27DF6}">
      <dgm:prSet/>
      <dgm:spPr/>
      <dgm:t>
        <a:bodyPr/>
        <a:lstStyle/>
        <a:p>
          <a:endParaRPr lang="en-US"/>
        </a:p>
      </dgm:t>
    </dgm:pt>
    <dgm:pt modelId="{96748E95-FE7A-46B0-BBF1-E2A3302FBBB3}" type="sibTrans" cxnId="{F907065E-CBCE-43EA-9091-C21D52E27DF6}">
      <dgm:prSet/>
      <dgm:spPr/>
      <dgm:t>
        <a:bodyPr/>
        <a:lstStyle/>
        <a:p>
          <a:endParaRPr lang="en-US"/>
        </a:p>
      </dgm:t>
    </dgm:pt>
    <dgm:pt modelId="{59B89B58-7145-4C06-AD9A-23F90C6DC23B}">
      <dgm:prSet/>
      <dgm:spPr/>
      <dgm:t>
        <a:bodyPr/>
        <a:lstStyle/>
        <a:p>
          <a:r>
            <a:rPr lang="en-US" baseline="0"/>
            <a:t># According to business.com "Yoga is only one factor that boosts output from team"</a:t>
          </a:r>
          <a:endParaRPr lang="en-US"/>
        </a:p>
      </dgm:t>
    </dgm:pt>
    <dgm:pt modelId="{3D8E7514-85AF-40F9-95F4-0EF97AC37FC0}" type="parTrans" cxnId="{B7A93740-5123-4618-8EB9-140A1B296596}">
      <dgm:prSet/>
      <dgm:spPr/>
      <dgm:t>
        <a:bodyPr/>
        <a:lstStyle/>
        <a:p>
          <a:endParaRPr lang="en-US"/>
        </a:p>
      </dgm:t>
    </dgm:pt>
    <dgm:pt modelId="{AC1AC940-471D-4D06-B75E-C41D338D8F83}" type="sibTrans" cxnId="{B7A93740-5123-4618-8EB9-140A1B296596}">
      <dgm:prSet/>
      <dgm:spPr/>
      <dgm:t>
        <a:bodyPr/>
        <a:lstStyle/>
        <a:p>
          <a:endParaRPr lang="en-US"/>
        </a:p>
      </dgm:t>
    </dgm:pt>
    <dgm:pt modelId="{A336976A-765D-459B-875F-59EDFC72B78A}" type="pres">
      <dgm:prSet presAssocID="{CE18DE98-0E31-49EA-93BF-E802ECF85C3F}" presName="linear" presStyleCnt="0">
        <dgm:presLayoutVars>
          <dgm:animLvl val="lvl"/>
          <dgm:resizeHandles val="exact"/>
        </dgm:presLayoutVars>
      </dgm:prSet>
      <dgm:spPr/>
    </dgm:pt>
    <dgm:pt modelId="{CA7F662B-1D02-4924-9CEB-6BDC5D189CC3}" type="pres">
      <dgm:prSet presAssocID="{5665E596-7296-44FC-8617-2EF3F6900153}" presName="parentText" presStyleLbl="node1" presStyleIdx="0" presStyleCnt="4">
        <dgm:presLayoutVars>
          <dgm:chMax val="0"/>
          <dgm:bulletEnabled val="1"/>
        </dgm:presLayoutVars>
      </dgm:prSet>
      <dgm:spPr/>
    </dgm:pt>
    <dgm:pt modelId="{0C844C7E-84A4-4DAA-9DF9-95AC480C9250}" type="pres">
      <dgm:prSet presAssocID="{4E1949C6-B743-414F-8B4A-43BDB86029E7}" presName="spacer" presStyleCnt="0"/>
      <dgm:spPr/>
    </dgm:pt>
    <dgm:pt modelId="{03A8B44F-B9FB-4AE7-8C6A-F8F47F38C7B2}" type="pres">
      <dgm:prSet presAssocID="{DBC37B1D-F01F-4202-8A42-1FD557587E8C}" presName="parentText" presStyleLbl="node1" presStyleIdx="1" presStyleCnt="4">
        <dgm:presLayoutVars>
          <dgm:chMax val="0"/>
          <dgm:bulletEnabled val="1"/>
        </dgm:presLayoutVars>
      </dgm:prSet>
      <dgm:spPr/>
    </dgm:pt>
    <dgm:pt modelId="{E09C529E-D434-4D11-B450-FCD5D28D2542}" type="pres">
      <dgm:prSet presAssocID="{793E3025-FF6A-49AF-B774-202BE3328824}" presName="spacer" presStyleCnt="0"/>
      <dgm:spPr/>
    </dgm:pt>
    <dgm:pt modelId="{2DE3E536-9FB7-4F56-A4D2-27173F335F9F}" type="pres">
      <dgm:prSet presAssocID="{C0626FE2-CEE2-491D-8BD3-081F7EEBE277}" presName="parentText" presStyleLbl="node1" presStyleIdx="2" presStyleCnt="4">
        <dgm:presLayoutVars>
          <dgm:chMax val="0"/>
          <dgm:bulletEnabled val="1"/>
        </dgm:presLayoutVars>
      </dgm:prSet>
      <dgm:spPr/>
    </dgm:pt>
    <dgm:pt modelId="{5F809877-9CCE-4FEA-91A5-D4DEC0E7672E}" type="pres">
      <dgm:prSet presAssocID="{96748E95-FE7A-46B0-BBF1-E2A3302FBBB3}" presName="spacer" presStyleCnt="0"/>
      <dgm:spPr/>
    </dgm:pt>
    <dgm:pt modelId="{7C70FD6B-1CD2-4EA5-82CE-8C570C36E36A}" type="pres">
      <dgm:prSet presAssocID="{59B89B58-7145-4C06-AD9A-23F90C6DC23B}" presName="parentText" presStyleLbl="node1" presStyleIdx="3" presStyleCnt="4">
        <dgm:presLayoutVars>
          <dgm:chMax val="0"/>
          <dgm:bulletEnabled val="1"/>
        </dgm:presLayoutVars>
      </dgm:prSet>
      <dgm:spPr/>
    </dgm:pt>
  </dgm:ptLst>
  <dgm:cxnLst>
    <dgm:cxn modelId="{D1EF0722-61BA-4765-AB34-DBFB9DCF9CAE}" type="presOf" srcId="{C0626FE2-CEE2-491D-8BD3-081F7EEBE277}" destId="{2DE3E536-9FB7-4F56-A4D2-27173F335F9F}" srcOrd="0" destOrd="0" presId="urn:microsoft.com/office/officeart/2005/8/layout/vList2"/>
    <dgm:cxn modelId="{C6B81E31-FBD6-4586-8B6A-52E6282F34EF}" srcId="{CE18DE98-0E31-49EA-93BF-E802ECF85C3F}" destId="{DBC37B1D-F01F-4202-8A42-1FD557587E8C}" srcOrd="1" destOrd="0" parTransId="{422B1E7A-24D9-48E5-A34C-2725ED4A5B70}" sibTransId="{793E3025-FF6A-49AF-B774-202BE3328824}"/>
    <dgm:cxn modelId="{B7A93740-5123-4618-8EB9-140A1B296596}" srcId="{CE18DE98-0E31-49EA-93BF-E802ECF85C3F}" destId="{59B89B58-7145-4C06-AD9A-23F90C6DC23B}" srcOrd="3" destOrd="0" parTransId="{3D8E7514-85AF-40F9-95F4-0EF97AC37FC0}" sibTransId="{AC1AC940-471D-4D06-B75E-C41D338D8F83}"/>
    <dgm:cxn modelId="{F907065E-CBCE-43EA-9091-C21D52E27DF6}" srcId="{CE18DE98-0E31-49EA-93BF-E802ECF85C3F}" destId="{C0626FE2-CEE2-491D-8BD3-081F7EEBE277}" srcOrd="2" destOrd="0" parTransId="{DA5C1DAE-882A-485F-A908-130ABD2DC89B}" sibTransId="{96748E95-FE7A-46B0-BBF1-E2A3302FBBB3}"/>
    <dgm:cxn modelId="{CDA1C47A-2EF0-4B6E-9FD6-3776D18696DA}" type="presOf" srcId="{CE18DE98-0E31-49EA-93BF-E802ECF85C3F}" destId="{A336976A-765D-459B-875F-59EDFC72B78A}" srcOrd="0" destOrd="0" presId="urn:microsoft.com/office/officeart/2005/8/layout/vList2"/>
    <dgm:cxn modelId="{6B7014D1-52E4-4391-AD58-69C8EBAC8B8C}" type="presOf" srcId="{DBC37B1D-F01F-4202-8A42-1FD557587E8C}" destId="{03A8B44F-B9FB-4AE7-8C6A-F8F47F38C7B2}" srcOrd="0" destOrd="0" presId="urn:microsoft.com/office/officeart/2005/8/layout/vList2"/>
    <dgm:cxn modelId="{DBFAEED5-B2C5-4625-AD55-9C0AB4689530}" type="presOf" srcId="{59B89B58-7145-4C06-AD9A-23F90C6DC23B}" destId="{7C70FD6B-1CD2-4EA5-82CE-8C570C36E36A}" srcOrd="0" destOrd="0" presId="urn:microsoft.com/office/officeart/2005/8/layout/vList2"/>
    <dgm:cxn modelId="{5ED88DDE-ABBB-4B68-9AB5-37F2FBB61EDE}" srcId="{CE18DE98-0E31-49EA-93BF-E802ECF85C3F}" destId="{5665E596-7296-44FC-8617-2EF3F6900153}" srcOrd="0" destOrd="0" parTransId="{10F14988-F55E-4FB2-BCCE-155982B9F373}" sibTransId="{4E1949C6-B743-414F-8B4A-43BDB86029E7}"/>
    <dgm:cxn modelId="{33A3C2EC-E071-4B2E-894B-6B11CEB676E5}" type="presOf" srcId="{5665E596-7296-44FC-8617-2EF3F6900153}" destId="{CA7F662B-1D02-4924-9CEB-6BDC5D189CC3}" srcOrd="0" destOrd="0" presId="urn:microsoft.com/office/officeart/2005/8/layout/vList2"/>
    <dgm:cxn modelId="{73BC885A-0398-4CB5-AECE-8F664C907743}" type="presParOf" srcId="{A336976A-765D-459B-875F-59EDFC72B78A}" destId="{CA7F662B-1D02-4924-9CEB-6BDC5D189CC3}" srcOrd="0" destOrd="0" presId="urn:microsoft.com/office/officeart/2005/8/layout/vList2"/>
    <dgm:cxn modelId="{56516623-7DB2-488E-A598-73CDCC3EB886}" type="presParOf" srcId="{A336976A-765D-459B-875F-59EDFC72B78A}" destId="{0C844C7E-84A4-4DAA-9DF9-95AC480C9250}" srcOrd="1" destOrd="0" presId="urn:microsoft.com/office/officeart/2005/8/layout/vList2"/>
    <dgm:cxn modelId="{8638C671-AE47-459A-8442-3E8862CB85D1}" type="presParOf" srcId="{A336976A-765D-459B-875F-59EDFC72B78A}" destId="{03A8B44F-B9FB-4AE7-8C6A-F8F47F38C7B2}" srcOrd="2" destOrd="0" presId="urn:microsoft.com/office/officeart/2005/8/layout/vList2"/>
    <dgm:cxn modelId="{BD6C1146-702E-4027-AA45-97D0570D9057}" type="presParOf" srcId="{A336976A-765D-459B-875F-59EDFC72B78A}" destId="{E09C529E-D434-4D11-B450-FCD5D28D2542}" srcOrd="3" destOrd="0" presId="urn:microsoft.com/office/officeart/2005/8/layout/vList2"/>
    <dgm:cxn modelId="{172D33D6-D860-4CE1-BB81-F2F83C47B2DA}" type="presParOf" srcId="{A336976A-765D-459B-875F-59EDFC72B78A}" destId="{2DE3E536-9FB7-4F56-A4D2-27173F335F9F}" srcOrd="4" destOrd="0" presId="urn:microsoft.com/office/officeart/2005/8/layout/vList2"/>
    <dgm:cxn modelId="{61B6B7E3-2AB8-4898-BF8A-8F371B1F5FD4}" type="presParOf" srcId="{A336976A-765D-459B-875F-59EDFC72B78A}" destId="{5F809877-9CCE-4FEA-91A5-D4DEC0E7672E}" srcOrd="5" destOrd="0" presId="urn:microsoft.com/office/officeart/2005/8/layout/vList2"/>
    <dgm:cxn modelId="{864A10E0-B9EA-4BB5-B1A8-7F455F83A614}" type="presParOf" srcId="{A336976A-765D-459B-875F-59EDFC72B78A}" destId="{7C70FD6B-1CD2-4EA5-82CE-8C570C36E36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EEEE69-22FD-42CB-B63B-BCD5364E0D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0398EB6-002D-4743-BCE8-5FA5D1497639}">
      <dgm:prSet/>
      <dgm:spPr/>
      <dgm:t>
        <a:bodyPr/>
        <a:lstStyle/>
        <a:p>
          <a:r>
            <a:rPr lang="en-US"/>
            <a:t>Yoga have great benefits for both our physical as well as mental health and for every person no matter what job he/she do or the age group of the person.</a:t>
          </a:r>
        </a:p>
      </dgm:t>
    </dgm:pt>
    <dgm:pt modelId="{477784C4-8872-4058-A3EA-E5A662BF3973}" type="parTrans" cxnId="{C03E2160-1E77-452E-AEC8-DE9F9965AA6D}">
      <dgm:prSet/>
      <dgm:spPr/>
      <dgm:t>
        <a:bodyPr/>
        <a:lstStyle/>
        <a:p>
          <a:endParaRPr lang="en-US"/>
        </a:p>
      </dgm:t>
    </dgm:pt>
    <dgm:pt modelId="{CDEC2827-A342-401E-BC26-783B128FD5AA}" type="sibTrans" cxnId="{C03E2160-1E77-452E-AEC8-DE9F9965AA6D}">
      <dgm:prSet/>
      <dgm:spPr/>
      <dgm:t>
        <a:bodyPr/>
        <a:lstStyle/>
        <a:p>
          <a:endParaRPr lang="en-US"/>
        </a:p>
      </dgm:t>
    </dgm:pt>
    <dgm:pt modelId="{3514EBD8-C4CD-4795-81BF-65220C37685D}">
      <dgm:prSet/>
      <dgm:spPr/>
      <dgm:t>
        <a:bodyPr/>
        <a:lstStyle/>
        <a:p>
          <a:r>
            <a:rPr lang="en-US"/>
            <a:t>It increases the productivity of work and helps to build various qualities.</a:t>
          </a:r>
        </a:p>
      </dgm:t>
    </dgm:pt>
    <dgm:pt modelId="{D5EC7E64-FC6E-482A-944B-374F55BCC169}" type="parTrans" cxnId="{4221E39B-BEEA-469A-AB5B-BD4F0563F823}">
      <dgm:prSet/>
      <dgm:spPr/>
      <dgm:t>
        <a:bodyPr/>
        <a:lstStyle/>
        <a:p>
          <a:endParaRPr lang="en-US"/>
        </a:p>
      </dgm:t>
    </dgm:pt>
    <dgm:pt modelId="{1868B8F8-C73C-47AD-9BFB-FFA205891DF8}" type="sibTrans" cxnId="{4221E39B-BEEA-469A-AB5B-BD4F0563F823}">
      <dgm:prSet/>
      <dgm:spPr/>
      <dgm:t>
        <a:bodyPr/>
        <a:lstStyle/>
        <a:p>
          <a:endParaRPr lang="en-US"/>
        </a:p>
      </dgm:t>
    </dgm:pt>
    <dgm:pt modelId="{822AD2A9-BFFE-46DD-835B-059ECE6DAD8B}">
      <dgm:prSet/>
      <dgm:spPr/>
      <dgm:t>
        <a:bodyPr/>
        <a:lstStyle/>
        <a:p>
          <a:r>
            <a:rPr lang="en-US"/>
            <a:t>We should do yoga and meditation in order to be physically fit and mentally fresh. </a:t>
          </a:r>
        </a:p>
      </dgm:t>
    </dgm:pt>
    <dgm:pt modelId="{70007AC3-0F18-4FFC-99CE-AADDBDC04C27}" type="parTrans" cxnId="{2AB48FCD-0E93-4099-84D7-9D0BABCDE0EC}">
      <dgm:prSet/>
      <dgm:spPr/>
      <dgm:t>
        <a:bodyPr/>
        <a:lstStyle/>
        <a:p>
          <a:endParaRPr lang="en-US"/>
        </a:p>
      </dgm:t>
    </dgm:pt>
    <dgm:pt modelId="{E8DEBA2B-06DA-4147-8C64-29EA3C6A2B1C}" type="sibTrans" cxnId="{2AB48FCD-0E93-4099-84D7-9D0BABCDE0EC}">
      <dgm:prSet/>
      <dgm:spPr/>
      <dgm:t>
        <a:bodyPr/>
        <a:lstStyle/>
        <a:p>
          <a:endParaRPr lang="en-US"/>
        </a:p>
      </dgm:t>
    </dgm:pt>
    <dgm:pt modelId="{AC2FF68F-458B-4A6B-B9D6-CD1736DBA157}" type="pres">
      <dgm:prSet presAssocID="{F9EEEE69-22FD-42CB-B63B-BCD5364E0D95}" presName="linear" presStyleCnt="0">
        <dgm:presLayoutVars>
          <dgm:animLvl val="lvl"/>
          <dgm:resizeHandles val="exact"/>
        </dgm:presLayoutVars>
      </dgm:prSet>
      <dgm:spPr/>
    </dgm:pt>
    <dgm:pt modelId="{1873B644-A79E-49E0-B8DC-23DDA784FEF4}" type="pres">
      <dgm:prSet presAssocID="{D0398EB6-002D-4743-BCE8-5FA5D1497639}" presName="parentText" presStyleLbl="node1" presStyleIdx="0" presStyleCnt="3">
        <dgm:presLayoutVars>
          <dgm:chMax val="0"/>
          <dgm:bulletEnabled val="1"/>
        </dgm:presLayoutVars>
      </dgm:prSet>
      <dgm:spPr/>
    </dgm:pt>
    <dgm:pt modelId="{18F3FC6E-9377-41D8-A945-212AECEE063C}" type="pres">
      <dgm:prSet presAssocID="{CDEC2827-A342-401E-BC26-783B128FD5AA}" presName="spacer" presStyleCnt="0"/>
      <dgm:spPr/>
    </dgm:pt>
    <dgm:pt modelId="{F66E4C5F-56CB-4F62-8971-C6313BEA6522}" type="pres">
      <dgm:prSet presAssocID="{3514EBD8-C4CD-4795-81BF-65220C37685D}" presName="parentText" presStyleLbl="node1" presStyleIdx="1" presStyleCnt="3">
        <dgm:presLayoutVars>
          <dgm:chMax val="0"/>
          <dgm:bulletEnabled val="1"/>
        </dgm:presLayoutVars>
      </dgm:prSet>
      <dgm:spPr/>
    </dgm:pt>
    <dgm:pt modelId="{C9C91BC7-9657-4029-8C43-0C8311CCB9A4}" type="pres">
      <dgm:prSet presAssocID="{1868B8F8-C73C-47AD-9BFB-FFA205891DF8}" presName="spacer" presStyleCnt="0"/>
      <dgm:spPr/>
    </dgm:pt>
    <dgm:pt modelId="{C06909E0-AE53-4EF0-9EC1-229579A5A889}" type="pres">
      <dgm:prSet presAssocID="{822AD2A9-BFFE-46DD-835B-059ECE6DAD8B}" presName="parentText" presStyleLbl="node1" presStyleIdx="2" presStyleCnt="3">
        <dgm:presLayoutVars>
          <dgm:chMax val="0"/>
          <dgm:bulletEnabled val="1"/>
        </dgm:presLayoutVars>
      </dgm:prSet>
      <dgm:spPr/>
    </dgm:pt>
  </dgm:ptLst>
  <dgm:cxnLst>
    <dgm:cxn modelId="{5B77E735-72E3-47C1-8F3A-55972F65DDC1}" type="presOf" srcId="{822AD2A9-BFFE-46DD-835B-059ECE6DAD8B}" destId="{C06909E0-AE53-4EF0-9EC1-229579A5A889}" srcOrd="0" destOrd="0" presId="urn:microsoft.com/office/officeart/2005/8/layout/vList2"/>
    <dgm:cxn modelId="{C03E2160-1E77-452E-AEC8-DE9F9965AA6D}" srcId="{F9EEEE69-22FD-42CB-B63B-BCD5364E0D95}" destId="{D0398EB6-002D-4743-BCE8-5FA5D1497639}" srcOrd="0" destOrd="0" parTransId="{477784C4-8872-4058-A3EA-E5A662BF3973}" sibTransId="{CDEC2827-A342-401E-BC26-783B128FD5AA}"/>
    <dgm:cxn modelId="{BCAFA96C-EB89-4898-94D0-9F46B80CC357}" type="presOf" srcId="{3514EBD8-C4CD-4795-81BF-65220C37685D}" destId="{F66E4C5F-56CB-4F62-8971-C6313BEA6522}" srcOrd="0" destOrd="0" presId="urn:microsoft.com/office/officeart/2005/8/layout/vList2"/>
    <dgm:cxn modelId="{8DCAFF92-6CD3-4A9C-8070-43D2CC6AEA9D}" type="presOf" srcId="{F9EEEE69-22FD-42CB-B63B-BCD5364E0D95}" destId="{AC2FF68F-458B-4A6B-B9D6-CD1736DBA157}" srcOrd="0" destOrd="0" presId="urn:microsoft.com/office/officeart/2005/8/layout/vList2"/>
    <dgm:cxn modelId="{4221E39B-BEEA-469A-AB5B-BD4F0563F823}" srcId="{F9EEEE69-22FD-42CB-B63B-BCD5364E0D95}" destId="{3514EBD8-C4CD-4795-81BF-65220C37685D}" srcOrd="1" destOrd="0" parTransId="{D5EC7E64-FC6E-482A-944B-374F55BCC169}" sibTransId="{1868B8F8-C73C-47AD-9BFB-FFA205891DF8}"/>
    <dgm:cxn modelId="{E991BBC1-D59A-46CD-8A34-E60EE1622866}" type="presOf" srcId="{D0398EB6-002D-4743-BCE8-5FA5D1497639}" destId="{1873B644-A79E-49E0-B8DC-23DDA784FEF4}" srcOrd="0" destOrd="0" presId="urn:microsoft.com/office/officeart/2005/8/layout/vList2"/>
    <dgm:cxn modelId="{2AB48FCD-0E93-4099-84D7-9D0BABCDE0EC}" srcId="{F9EEEE69-22FD-42CB-B63B-BCD5364E0D95}" destId="{822AD2A9-BFFE-46DD-835B-059ECE6DAD8B}" srcOrd="2" destOrd="0" parTransId="{70007AC3-0F18-4FFC-99CE-AADDBDC04C27}" sibTransId="{E8DEBA2B-06DA-4147-8C64-29EA3C6A2B1C}"/>
    <dgm:cxn modelId="{D381DF28-B420-497A-A649-0719CA68219D}" type="presParOf" srcId="{AC2FF68F-458B-4A6B-B9D6-CD1736DBA157}" destId="{1873B644-A79E-49E0-B8DC-23DDA784FEF4}" srcOrd="0" destOrd="0" presId="urn:microsoft.com/office/officeart/2005/8/layout/vList2"/>
    <dgm:cxn modelId="{02BB01EF-B55D-40D1-9BE0-768A17F3BA93}" type="presParOf" srcId="{AC2FF68F-458B-4A6B-B9D6-CD1736DBA157}" destId="{18F3FC6E-9377-41D8-A945-212AECEE063C}" srcOrd="1" destOrd="0" presId="urn:microsoft.com/office/officeart/2005/8/layout/vList2"/>
    <dgm:cxn modelId="{B2A6062E-C126-451D-981D-05687D005553}" type="presParOf" srcId="{AC2FF68F-458B-4A6B-B9D6-CD1736DBA157}" destId="{F66E4C5F-56CB-4F62-8971-C6313BEA6522}" srcOrd="2" destOrd="0" presId="urn:microsoft.com/office/officeart/2005/8/layout/vList2"/>
    <dgm:cxn modelId="{11CC5E7A-6A2A-4EC6-A594-BC9CFFCC00D0}" type="presParOf" srcId="{AC2FF68F-458B-4A6B-B9D6-CD1736DBA157}" destId="{C9C91BC7-9657-4029-8C43-0C8311CCB9A4}" srcOrd="3" destOrd="0" presId="urn:microsoft.com/office/officeart/2005/8/layout/vList2"/>
    <dgm:cxn modelId="{0F6D0DCB-8BE8-48EC-889F-8E85A78C7A7E}" type="presParOf" srcId="{AC2FF68F-458B-4A6B-B9D6-CD1736DBA157}" destId="{C06909E0-AE53-4EF0-9EC1-229579A5A88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463EA-C752-4699-8839-DA4DCCA24546}">
      <dsp:nvSpPr>
        <dsp:cNvPr id="0" name=""/>
        <dsp:cNvSpPr/>
      </dsp:nvSpPr>
      <dsp:spPr>
        <a:xfrm>
          <a:off x="0" y="13533"/>
          <a:ext cx="5816750" cy="131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Originated in Northern India over 5000 years ago</a:t>
          </a:r>
        </a:p>
      </dsp:txBody>
      <dsp:txXfrm>
        <a:off x="63968" y="77501"/>
        <a:ext cx="5688814" cy="1182464"/>
      </dsp:txXfrm>
    </dsp:sp>
    <dsp:sp modelId="{3BFE4F5E-4A72-4047-9685-223A32292E85}">
      <dsp:nvSpPr>
        <dsp:cNvPr id="0" name=""/>
        <dsp:cNvSpPr/>
      </dsp:nvSpPr>
      <dsp:spPr>
        <a:xfrm>
          <a:off x="0" y="1424733"/>
          <a:ext cx="5816750" cy="1310400"/>
        </a:xfrm>
        <a:prstGeom prst="roundRect">
          <a:avLst/>
        </a:prstGeom>
        <a:solidFill>
          <a:schemeClr val="accent2">
            <a:hueOff val="-3359484"/>
            <a:satOff val="0"/>
            <a:lumOff val="5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Yoga come from sanskrit word “yuj” which to join.</a:t>
          </a:r>
        </a:p>
      </dsp:txBody>
      <dsp:txXfrm>
        <a:off x="63968" y="1488701"/>
        <a:ext cx="5688814" cy="1182464"/>
      </dsp:txXfrm>
    </dsp:sp>
    <dsp:sp modelId="{8C63EA2D-2C5C-42AB-AB8D-5BC464BB8CE8}">
      <dsp:nvSpPr>
        <dsp:cNvPr id="0" name=""/>
        <dsp:cNvSpPr/>
      </dsp:nvSpPr>
      <dsp:spPr>
        <a:xfrm>
          <a:off x="0" y="2835933"/>
          <a:ext cx="5816750" cy="1310400"/>
        </a:xfrm>
        <a:prstGeom prst="roundRect">
          <a:avLst/>
        </a:prstGeom>
        <a:solidFill>
          <a:schemeClr val="accent2">
            <a:hueOff val="-6718969"/>
            <a:satOff val="0"/>
            <a:lumOff val="116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Father of Yoga: Maharishi Patanjali </a:t>
          </a:r>
        </a:p>
      </dsp:txBody>
      <dsp:txXfrm>
        <a:off x="63968" y="2899901"/>
        <a:ext cx="5688814" cy="1182464"/>
      </dsp:txXfrm>
    </dsp:sp>
    <dsp:sp modelId="{6470A741-2A40-4598-AD66-C8D8AA84EC6F}">
      <dsp:nvSpPr>
        <dsp:cNvPr id="0" name=""/>
        <dsp:cNvSpPr/>
      </dsp:nvSpPr>
      <dsp:spPr>
        <a:xfrm>
          <a:off x="0" y="4247133"/>
          <a:ext cx="5816750" cy="1310400"/>
        </a:xfrm>
        <a:prstGeom prst="roundRect">
          <a:avLst/>
        </a:prstGeom>
        <a:solidFill>
          <a:schemeClr val="accent2">
            <a:hueOff val="-10078453"/>
            <a:satOff val="0"/>
            <a:lumOff val="174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International Yoga day: 21 June</a:t>
          </a:r>
        </a:p>
      </dsp:txBody>
      <dsp:txXfrm>
        <a:off x="63968" y="4311101"/>
        <a:ext cx="5688814" cy="11824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D4800-7CEA-44C8-A54A-4B15360666CA}">
      <dsp:nvSpPr>
        <dsp:cNvPr id="0" name=""/>
        <dsp:cNvSpPr/>
      </dsp:nvSpPr>
      <dsp:spPr>
        <a:xfrm>
          <a:off x="897367" y="15"/>
          <a:ext cx="828861" cy="8288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75BFB-6824-4457-A999-93D596A9C969}">
      <dsp:nvSpPr>
        <dsp:cNvPr id="0" name=""/>
        <dsp:cNvSpPr/>
      </dsp:nvSpPr>
      <dsp:spPr>
        <a:xfrm>
          <a:off x="1074009" y="176658"/>
          <a:ext cx="475576" cy="475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861C54-EB65-4476-AAFF-F7201BAC574D}">
      <dsp:nvSpPr>
        <dsp:cNvPr id="0" name=""/>
        <dsp:cNvSpPr/>
      </dsp:nvSpPr>
      <dsp:spPr>
        <a:xfrm>
          <a:off x="632403" y="1087046"/>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baseline="0"/>
            <a:t> Increases Energy and Confidence</a:t>
          </a:r>
          <a:endParaRPr lang="en-US" sz="1300" kern="1200"/>
        </a:p>
      </dsp:txBody>
      <dsp:txXfrm>
        <a:off x="632403" y="1087046"/>
        <a:ext cx="1358789" cy="543515"/>
      </dsp:txXfrm>
    </dsp:sp>
    <dsp:sp modelId="{0A61B89D-E3EC-4D45-B2EB-A4356AFA2F5C}">
      <dsp:nvSpPr>
        <dsp:cNvPr id="0" name=""/>
        <dsp:cNvSpPr/>
      </dsp:nvSpPr>
      <dsp:spPr>
        <a:xfrm>
          <a:off x="2493944" y="15"/>
          <a:ext cx="828861" cy="82886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1C7AE-180C-49A0-9301-F12034035229}">
      <dsp:nvSpPr>
        <dsp:cNvPr id="0" name=""/>
        <dsp:cNvSpPr/>
      </dsp:nvSpPr>
      <dsp:spPr>
        <a:xfrm>
          <a:off x="2670586" y="176658"/>
          <a:ext cx="475576" cy="475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6E282A-164B-4C9E-A6C7-55C9519B5CBD}">
      <dsp:nvSpPr>
        <dsp:cNvPr id="0" name=""/>
        <dsp:cNvSpPr/>
      </dsp:nvSpPr>
      <dsp:spPr>
        <a:xfrm>
          <a:off x="2228980" y="1087046"/>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baseline="0"/>
            <a:t> Reduces stress and improves Focus</a:t>
          </a:r>
          <a:endParaRPr lang="en-US" sz="1300" kern="1200"/>
        </a:p>
      </dsp:txBody>
      <dsp:txXfrm>
        <a:off x="2228980" y="1087046"/>
        <a:ext cx="1358789" cy="543515"/>
      </dsp:txXfrm>
    </dsp:sp>
    <dsp:sp modelId="{335CADAB-5CBF-4302-A120-442D342B608D}">
      <dsp:nvSpPr>
        <dsp:cNvPr id="0" name=""/>
        <dsp:cNvSpPr/>
      </dsp:nvSpPr>
      <dsp:spPr>
        <a:xfrm>
          <a:off x="4090521" y="15"/>
          <a:ext cx="828861" cy="82886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D72CF-500D-439B-AD86-154538DCB15D}">
      <dsp:nvSpPr>
        <dsp:cNvPr id="0" name=""/>
        <dsp:cNvSpPr/>
      </dsp:nvSpPr>
      <dsp:spPr>
        <a:xfrm>
          <a:off x="4267164" y="176658"/>
          <a:ext cx="475576" cy="475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200309-D7C2-41AE-9EA2-A3C2409A9592}">
      <dsp:nvSpPr>
        <dsp:cNvPr id="0" name=""/>
        <dsp:cNvSpPr/>
      </dsp:nvSpPr>
      <dsp:spPr>
        <a:xfrm>
          <a:off x="3825557" y="1087046"/>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baseline="0"/>
            <a:t> Increases creativity and productivity </a:t>
          </a:r>
          <a:endParaRPr lang="en-US" sz="1300" kern="1200"/>
        </a:p>
      </dsp:txBody>
      <dsp:txXfrm>
        <a:off x="3825557" y="1087046"/>
        <a:ext cx="1358789" cy="543515"/>
      </dsp:txXfrm>
    </dsp:sp>
    <dsp:sp modelId="{7B68579C-EB6D-4878-8C38-1C221DBB0EE4}">
      <dsp:nvSpPr>
        <dsp:cNvPr id="0" name=""/>
        <dsp:cNvSpPr/>
      </dsp:nvSpPr>
      <dsp:spPr>
        <a:xfrm>
          <a:off x="897367" y="1970259"/>
          <a:ext cx="828861" cy="82886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DBBED-293B-4B7C-9629-4E12476C1699}">
      <dsp:nvSpPr>
        <dsp:cNvPr id="0" name=""/>
        <dsp:cNvSpPr/>
      </dsp:nvSpPr>
      <dsp:spPr>
        <a:xfrm>
          <a:off x="1074009" y="2146902"/>
          <a:ext cx="475576" cy="475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F6FC48-E262-43E3-B4B8-1E4664BCA752}">
      <dsp:nvSpPr>
        <dsp:cNvPr id="0" name=""/>
        <dsp:cNvSpPr/>
      </dsp:nvSpPr>
      <dsp:spPr>
        <a:xfrm>
          <a:off x="632403" y="3057290"/>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baseline="0"/>
            <a:t> Keeps you fit and healthy</a:t>
          </a:r>
          <a:endParaRPr lang="en-US" sz="1300" kern="1200"/>
        </a:p>
      </dsp:txBody>
      <dsp:txXfrm>
        <a:off x="632403" y="3057290"/>
        <a:ext cx="1358789" cy="543515"/>
      </dsp:txXfrm>
    </dsp:sp>
    <dsp:sp modelId="{48193D0C-505E-49CD-B16F-13BF467472CD}">
      <dsp:nvSpPr>
        <dsp:cNvPr id="0" name=""/>
        <dsp:cNvSpPr/>
      </dsp:nvSpPr>
      <dsp:spPr>
        <a:xfrm>
          <a:off x="2493944" y="1970259"/>
          <a:ext cx="828861" cy="82886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D47968-A8D3-49EB-92B8-4074B57470BF}">
      <dsp:nvSpPr>
        <dsp:cNvPr id="0" name=""/>
        <dsp:cNvSpPr/>
      </dsp:nvSpPr>
      <dsp:spPr>
        <a:xfrm>
          <a:off x="2670586" y="2146902"/>
          <a:ext cx="475576" cy="475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0E0032-659B-4E29-AE6D-A2E0D037D042}">
      <dsp:nvSpPr>
        <dsp:cNvPr id="0" name=""/>
        <dsp:cNvSpPr/>
      </dsp:nvSpPr>
      <dsp:spPr>
        <a:xfrm>
          <a:off x="2228980" y="3057290"/>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baseline="0"/>
            <a:t> Strengthens the immune System.</a:t>
          </a:r>
          <a:endParaRPr lang="en-US" sz="1300" kern="1200"/>
        </a:p>
      </dsp:txBody>
      <dsp:txXfrm>
        <a:off x="2228980" y="3057290"/>
        <a:ext cx="1358789" cy="543515"/>
      </dsp:txXfrm>
    </dsp:sp>
    <dsp:sp modelId="{8B15482A-A29F-4284-9B82-85C9809E2C6E}">
      <dsp:nvSpPr>
        <dsp:cNvPr id="0" name=""/>
        <dsp:cNvSpPr/>
      </dsp:nvSpPr>
      <dsp:spPr>
        <a:xfrm>
          <a:off x="4090521" y="1970259"/>
          <a:ext cx="828861" cy="8288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5265D-1602-48C0-945B-597E7D20DB05}">
      <dsp:nvSpPr>
        <dsp:cNvPr id="0" name=""/>
        <dsp:cNvSpPr/>
      </dsp:nvSpPr>
      <dsp:spPr>
        <a:xfrm>
          <a:off x="4267164" y="2146902"/>
          <a:ext cx="475576" cy="4755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470BA8-F586-4E64-9A51-9690C50BC4A7}">
      <dsp:nvSpPr>
        <dsp:cNvPr id="0" name=""/>
        <dsp:cNvSpPr/>
      </dsp:nvSpPr>
      <dsp:spPr>
        <a:xfrm>
          <a:off x="3825557" y="3057290"/>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baseline="0"/>
            <a:t> Lowers distraction</a:t>
          </a:r>
          <a:endParaRPr lang="en-US" sz="1300" kern="1200"/>
        </a:p>
      </dsp:txBody>
      <dsp:txXfrm>
        <a:off x="3825557" y="3057290"/>
        <a:ext cx="1358789" cy="543515"/>
      </dsp:txXfrm>
    </dsp:sp>
    <dsp:sp modelId="{41E44199-A176-4242-9E76-92CF75352CF4}">
      <dsp:nvSpPr>
        <dsp:cNvPr id="0" name=""/>
        <dsp:cNvSpPr/>
      </dsp:nvSpPr>
      <dsp:spPr>
        <a:xfrm>
          <a:off x="2493944" y="3940503"/>
          <a:ext cx="828861" cy="82886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62704-0C53-497E-8ACD-EC7FA6852454}">
      <dsp:nvSpPr>
        <dsp:cNvPr id="0" name=""/>
        <dsp:cNvSpPr/>
      </dsp:nvSpPr>
      <dsp:spPr>
        <a:xfrm>
          <a:off x="2670586" y="4117146"/>
          <a:ext cx="475576" cy="47557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8CCA9E-6AE0-45F3-B123-DCF39864E9D2}">
      <dsp:nvSpPr>
        <dsp:cNvPr id="0" name=""/>
        <dsp:cNvSpPr/>
      </dsp:nvSpPr>
      <dsp:spPr>
        <a:xfrm>
          <a:off x="2228980" y="5027534"/>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baseline="0"/>
            <a:t> Reduces irritability </a:t>
          </a:r>
          <a:endParaRPr lang="en-US" sz="1300" kern="1200"/>
        </a:p>
      </dsp:txBody>
      <dsp:txXfrm>
        <a:off x="2228980" y="5027534"/>
        <a:ext cx="1358789" cy="543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E9DCC-E87A-4CC6-BB02-AEE5F392EFEB}">
      <dsp:nvSpPr>
        <dsp:cNvPr id="0" name=""/>
        <dsp:cNvSpPr/>
      </dsp:nvSpPr>
      <dsp:spPr>
        <a:xfrm>
          <a:off x="0" y="285785"/>
          <a:ext cx="5782586" cy="140048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Breathing exercises keeps lungs strong and increases the level of oxygen in body which helps to keep you energetic and reduces the chances of problems like nausea and tiredness.</a:t>
          </a:r>
          <a:endParaRPr lang="en-US" sz="2100" kern="1200"/>
        </a:p>
      </dsp:txBody>
      <dsp:txXfrm>
        <a:off x="68366" y="354151"/>
        <a:ext cx="5645854" cy="1263757"/>
      </dsp:txXfrm>
    </dsp:sp>
    <dsp:sp modelId="{D6966C80-55C0-4498-A025-1A3F654CA2BD}">
      <dsp:nvSpPr>
        <dsp:cNvPr id="0" name=""/>
        <dsp:cNvSpPr/>
      </dsp:nvSpPr>
      <dsp:spPr>
        <a:xfrm>
          <a:off x="0" y="1746755"/>
          <a:ext cx="5782586" cy="140048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Also, it helps to deal with various kinds of injuries at different parts of body.</a:t>
          </a:r>
          <a:endParaRPr lang="en-US" sz="2100" kern="1200"/>
        </a:p>
      </dsp:txBody>
      <dsp:txXfrm>
        <a:off x="68366" y="1815121"/>
        <a:ext cx="5645854" cy="1263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9E430-5169-47D0-9A99-6935C1B7322F}">
      <dsp:nvSpPr>
        <dsp:cNvPr id="0" name=""/>
        <dsp:cNvSpPr/>
      </dsp:nvSpPr>
      <dsp:spPr>
        <a:xfrm>
          <a:off x="760" y="1002476"/>
          <a:ext cx="2966877" cy="17801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best way to reduce stress.</a:t>
          </a:r>
        </a:p>
      </dsp:txBody>
      <dsp:txXfrm>
        <a:off x="760" y="1002476"/>
        <a:ext cx="2966877" cy="1780126"/>
      </dsp:txXfrm>
    </dsp:sp>
    <dsp:sp modelId="{7C2A0689-66EF-4105-8FA7-E83A08BF71A7}">
      <dsp:nvSpPr>
        <dsp:cNvPr id="0" name=""/>
        <dsp:cNvSpPr/>
      </dsp:nvSpPr>
      <dsp:spPr>
        <a:xfrm>
          <a:off x="3264325" y="1002476"/>
          <a:ext cx="2966877" cy="17801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reduce cortisol, the stress hormone.</a:t>
          </a:r>
        </a:p>
      </dsp:txBody>
      <dsp:txXfrm>
        <a:off x="3264325" y="1002476"/>
        <a:ext cx="2966877" cy="1780126"/>
      </dsp:txXfrm>
    </dsp:sp>
    <dsp:sp modelId="{89434D71-BE77-4045-97DD-36CC2D4E7ABB}">
      <dsp:nvSpPr>
        <dsp:cNvPr id="0" name=""/>
        <dsp:cNvSpPr/>
      </dsp:nvSpPr>
      <dsp:spPr>
        <a:xfrm>
          <a:off x="760" y="3079290"/>
          <a:ext cx="2966877" cy="17801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meditation improves blood circulation in brain , improving brain      functioning and keeping you focused.</a:t>
          </a:r>
        </a:p>
      </dsp:txBody>
      <dsp:txXfrm>
        <a:off x="760" y="3079290"/>
        <a:ext cx="2966877" cy="1780126"/>
      </dsp:txXfrm>
    </dsp:sp>
    <dsp:sp modelId="{ABB32AC1-4354-4011-970D-D46A02EB4092}">
      <dsp:nvSpPr>
        <dsp:cNvPr id="0" name=""/>
        <dsp:cNvSpPr/>
      </dsp:nvSpPr>
      <dsp:spPr>
        <a:xfrm>
          <a:off x="3264325" y="3079290"/>
          <a:ext cx="2966877" cy="17801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According to yoga Benefit Statistics, half of US population uses yoga and meditation to reduce stress.</a:t>
          </a:r>
        </a:p>
      </dsp:txBody>
      <dsp:txXfrm>
        <a:off x="3264325" y="3079290"/>
        <a:ext cx="2966877" cy="1780126"/>
      </dsp:txXfrm>
    </dsp:sp>
    <dsp:sp modelId="{430CA914-04E4-40A1-AC10-88BA71BA36A8}">
      <dsp:nvSpPr>
        <dsp:cNvPr id="0" name=""/>
        <dsp:cNvSpPr/>
      </dsp:nvSpPr>
      <dsp:spPr>
        <a:xfrm>
          <a:off x="1632543" y="5156104"/>
          <a:ext cx="2966877" cy="17801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 2017 meta analysis of 23 inventions concluded that yoga can now be considered as an effective alternative treatment for Major depressive disorder(MDD). </a:t>
          </a:r>
          <a:r>
            <a:rPr lang="en-US" sz="1800" i="1" kern="1200"/>
            <a:t>(healthline.com)</a:t>
          </a:r>
          <a:endParaRPr lang="en-US" sz="1800" kern="1200"/>
        </a:p>
      </dsp:txBody>
      <dsp:txXfrm>
        <a:off x="1632543" y="5156104"/>
        <a:ext cx="2966877" cy="17801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F662B-1D02-4924-9CEB-6BDC5D189CC3}">
      <dsp:nvSpPr>
        <dsp:cNvPr id="0" name=""/>
        <dsp:cNvSpPr/>
      </dsp:nvSpPr>
      <dsp:spPr>
        <a:xfrm>
          <a:off x="0" y="39112"/>
          <a:ext cx="10268712" cy="8313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 more robust and more flexible body increases confidence and creativity</a:t>
          </a:r>
          <a:endParaRPr lang="en-US" sz="2200" kern="1200"/>
        </a:p>
      </dsp:txBody>
      <dsp:txXfrm>
        <a:off x="40582" y="79694"/>
        <a:ext cx="10187548" cy="750157"/>
      </dsp:txXfrm>
    </dsp:sp>
    <dsp:sp modelId="{03A8B44F-B9FB-4AE7-8C6A-F8F47F38C7B2}">
      <dsp:nvSpPr>
        <dsp:cNvPr id="0" name=""/>
        <dsp:cNvSpPr/>
      </dsp:nvSpPr>
      <dsp:spPr>
        <a:xfrm>
          <a:off x="0" y="933794"/>
          <a:ext cx="10268712" cy="8313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 increased energy levels and boosted employee morale leads to high productivity at work</a:t>
          </a:r>
          <a:endParaRPr lang="en-US" sz="2200" kern="1200"/>
        </a:p>
      </dsp:txBody>
      <dsp:txXfrm>
        <a:off x="40582" y="974376"/>
        <a:ext cx="10187548" cy="750157"/>
      </dsp:txXfrm>
    </dsp:sp>
    <dsp:sp modelId="{2DE3E536-9FB7-4F56-A4D2-27173F335F9F}">
      <dsp:nvSpPr>
        <dsp:cNvPr id="0" name=""/>
        <dsp:cNvSpPr/>
      </dsp:nvSpPr>
      <dsp:spPr>
        <a:xfrm>
          <a:off x="0" y="1828476"/>
          <a:ext cx="10268712" cy="8313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 healthy person can do work efficiently.</a:t>
          </a:r>
          <a:endParaRPr lang="en-US" sz="2200" kern="1200"/>
        </a:p>
      </dsp:txBody>
      <dsp:txXfrm>
        <a:off x="40582" y="1869058"/>
        <a:ext cx="10187548" cy="750157"/>
      </dsp:txXfrm>
    </dsp:sp>
    <dsp:sp modelId="{7C70FD6B-1CD2-4EA5-82CE-8C570C36E36A}">
      <dsp:nvSpPr>
        <dsp:cNvPr id="0" name=""/>
        <dsp:cNvSpPr/>
      </dsp:nvSpPr>
      <dsp:spPr>
        <a:xfrm>
          <a:off x="0" y="2723157"/>
          <a:ext cx="10268712" cy="8313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 According to business.com "Yoga is only one factor that boosts output from team"</a:t>
          </a:r>
          <a:endParaRPr lang="en-US" sz="2200" kern="1200"/>
        </a:p>
      </dsp:txBody>
      <dsp:txXfrm>
        <a:off x="40582" y="2763739"/>
        <a:ext cx="10187548" cy="750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3B644-A79E-49E0-B8DC-23DDA784FEF4}">
      <dsp:nvSpPr>
        <dsp:cNvPr id="0" name=""/>
        <dsp:cNvSpPr/>
      </dsp:nvSpPr>
      <dsp:spPr>
        <a:xfrm>
          <a:off x="0" y="315573"/>
          <a:ext cx="5816750" cy="16005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Yoga have great benefits for both our physical as well as mental health and for every person no matter what job he/she do or the age group of the person.</a:t>
          </a:r>
        </a:p>
      </dsp:txBody>
      <dsp:txXfrm>
        <a:off x="78133" y="393706"/>
        <a:ext cx="5660484" cy="1444293"/>
      </dsp:txXfrm>
    </dsp:sp>
    <dsp:sp modelId="{F66E4C5F-56CB-4F62-8971-C6313BEA6522}">
      <dsp:nvSpPr>
        <dsp:cNvPr id="0" name=""/>
        <dsp:cNvSpPr/>
      </dsp:nvSpPr>
      <dsp:spPr>
        <a:xfrm>
          <a:off x="0" y="1985253"/>
          <a:ext cx="5816750" cy="1600559"/>
        </a:xfrm>
        <a:prstGeom prst="roundRect">
          <a:avLst/>
        </a:prstGeom>
        <a:solidFill>
          <a:schemeClr val="accent2">
            <a:hueOff val="-5039226"/>
            <a:satOff val="0"/>
            <a:lumOff val="8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increases the productivity of work and helps to build various qualities.</a:t>
          </a:r>
        </a:p>
      </dsp:txBody>
      <dsp:txXfrm>
        <a:off x="78133" y="2063386"/>
        <a:ext cx="5660484" cy="1444293"/>
      </dsp:txXfrm>
    </dsp:sp>
    <dsp:sp modelId="{C06909E0-AE53-4EF0-9EC1-229579A5A889}">
      <dsp:nvSpPr>
        <dsp:cNvPr id="0" name=""/>
        <dsp:cNvSpPr/>
      </dsp:nvSpPr>
      <dsp:spPr>
        <a:xfrm>
          <a:off x="0" y="3654933"/>
          <a:ext cx="5816750" cy="1600559"/>
        </a:xfrm>
        <a:prstGeom prst="roundRect">
          <a:avLst/>
        </a:prstGeom>
        <a:solidFill>
          <a:schemeClr val="accent2">
            <a:hueOff val="-10078453"/>
            <a:satOff val="0"/>
            <a:lumOff val="174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We should do yoga and meditation in order to be physically fit and mentally fresh. </a:t>
          </a:r>
        </a:p>
      </dsp:txBody>
      <dsp:txXfrm>
        <a:off x="78133" y="3733066"/>
        <a:ext cx="5660484" cy="14442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7/20/2022</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7301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7/20/2022</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00420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7/20/2022</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27765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7/20/2022</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50341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7/20/2022</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0242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7/20/2022</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09447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7/20/2022</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974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7/20/2022</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18497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7/20/2022</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7305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7/20/2022</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026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7/20/2022</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4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7/20/2022</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111214581"/>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0" r:id="rId6"/>
    <p:sldLayoutId id="2147484046" r:id="rId7"/>
    <p:sldLayoutId id="2147484047" r:id="rId8"/>
    <p:sldLayoutId id="2147484048" r:id="rId9"/>
    <p:sldLayoutId id="2147484049" r:id="rId10"/>
    <p:sldLayoutId id="214748405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fragmentsofevolution.org/category/yoga/"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fragmentsofevolution.org/category/yoga/"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6">
            <a:extLst>
              <a:ext uri="{FF2B5EF4-FFF2-40B4-BE49-F238E27FC236}">
                <a16:creationId xmlns:a16="http://schemas.microsoft.com/office/drawing/2014/main" id="{F9361EC2-79CE-9D4B-AD3F-915355E5712E}"/>
              </a:ext>
            </a:extLst>
          </p:cNvPr>
          <p:cNvPicPr>
            <a:picLocks noChangeAspect="1"/>
          </p:cNvPicPr>
          <p:nvPr/>
        </p:nvPicPr>
        <p:blipFill rotWithShape="1">
          <a:blip r:embed="rId2">
            <a:alphaModFix amt="60000"/>
          </a:blip>
          <a:srcRect l="14681" r="25955" b="-1"/>
          <a:stretch/>
        </p:blipFill>
        <p:spPr>
          <a:xfrm>
            <a:off x="-6" y="10"/>
            <a:ext cx="6099048" cy="6857990"/>
          </a:xfrm>
          <a:prstGeom prst="rect">
            <a:avLst/>
          </a:prstGeom>
        </p:spPr>
      </p:pic>
      <p:pic>
        <p:nvPicPr>
          <p:cNvPr id="8" name="Picture 8" descr="A picture containing water, outdoor, sky, lake&#10;&#10;Description automatically generated">
            <a:extLst>
              <a:ext uri="{FF2B5EF4-FFF2-40B4-BE49-F238E27FC236}">
                <a16:creationId xmlns:a16="http://schemas.microsoft.com/office/drawing/2014/main" id="{9132E501-21D4-F502-6272-94BAC794A569}"/>
              </a:ext>
            </a:extLst>
          </p:cNvPr>
          <p:cNvPicPr>
            <a:picLocks noChangeAspect="1"/>
          </p:cNvPicPr>
          <p:nvPr/>
        </p:nvPicPr>
        <p:blipFill rotWithShape="1">
          <a:blip r:embed="rId3">
            <a:alphaModFix amt="60000"/>
            <a:extLst>
              <a:ext uri="{837473B0-CC2E-450A-ABE3-18F120FF3D39}">
                <a1611:picAttrSrcUrl xmlns:a1611="http://schemas.microsoft.com/office/drawing/2016/11/main" r:id="rId4"/>
              </a:ext>
            </a:extLst>
          </a:blip>
          <a:srcRect l="4471" r="36225" b="-1"/>
          <a:stretch/>
        </p:blipFill>
        <p:spPr>
          <a:xfrm>
            <a:off x="6099048" y="10"/>
            <a:ext cx="6092952" cy="6857990"/>
          </a:xfrm>
          <a:prstGeom prst="rect">
            <a:avLst/>
          </a:prstGeom>
        </p:spPr>
      </p:pic>
      <p:sp>
        <p:nvSpPr>
          <p:cNvPr id="2" name="Title 1">
            <a:extLst>
              <a:ext uri="{FF2B5EF4-FFF2-40B4-BE49-F238E27FC236}">
                <a16:creationId xmlns:a16="http://schemas.microsoft.com/office/drawing/2014/main" id="{8327A066-AB40-397D-9096-E6ED191304A1}"/>
              </a:ext>
            </a:extLst>
          </p:cNvPr>
          <p:cNvSpPr>
            <a:spLocks noGrp="1"/>
          </p:cNvSpPr>
          <p:nvPr>
            <p:ph type="ctrTitle"/>
          </p:nvPr>
        </p:nvSpPr>
        <p:spPr>
          <a:xfrm>
            <a:off x="960120" y="640080"/>
            <a:ext cx="10268712" cy="3227832"/>
          </a:xfrm>
        </p:spPr>
        <p:txBody>
          <a:bodyPr anchor="b">
            <a:normAutofit/>
          </a:bodyPr>
          <a:lstStyle/>
          <a:p>
            <a:r>
              <a:rPr lang="en-US" sz="7500">
                <a:ea typeface="Calibri Light"/>
                <a:cs typeface="Calibri Light"/>
              </a:rPr>
              <a:t>Yoga is the journey of the self, through the self, to the self</a:t>
            </a:r>
          </a:p>
        </p:txBody>
      </p:sp>
      <p:sp>
        <p:nvSpPr>
          <p:cNvPr id="3" name="Subtitle 2">
            <a:extLst>
              <a:ext uri="{FF2B5EF4-FFF2-40B4-BE49-F238E27FC236}">
                <a16:creationId xmlns:a16="http://schemas.microsoft.com/office/drawing/2014/main" id="{453D6B3A-BBA0-E2B6-AAEC-DECCB0262427}"/>
              </a:ext>
            </a:extLst>
          </p:cNvPr>
          <p:cNvSpPr>
            <a:spLocks noGrp="1"/>
          </p:cNvSpPr>
          <p:nvPr>
            <p:ph type="subTitle" idx="1"/>
          </p:nvPr>
        </p:nvSpPr>
        <p:spPr>
          <a:xfrm>
            <a:off x="960120" y="4526280"/>
            <a:ext cx="10268712" cy="1508760"/>
          </a:xfrm>
        </p:spPr>
        <p:txBody>
          <a:bodyPr vert="horz" lIns="91440" tIns="45720" rIns="91440" bIns="45720" rtlCol="0" anchor="t">
            <a:normAutofit/>
          </a:bodyPr>
          <a:lstStyle/>
          <a:p>
            <a:r>
              <a:rPr lang="en-US">
                <a:solidFill>
                  <a:schemeClr val="tx1"/>
                </a:solidFill>
                <a:ea typeface="Calibri Light"/>
                <a:cs typeface="Calibri Light"/>
              </a:rPr>
              <a:t>                                   </a:t>
            </a:r>
          </a:p>
        </p:txBody>
      </p:sp>
      <p:sp>
        <p:nvSpPr>
          <p:cNvPr id="5" name="Footer Placeholder 4">
            <a:extLst>
              <a:ext uri="{FF2B5EF4-FFF2-40B4-BE49-F238E27FC236}">
                <a16:creationId xmlns:a16="http://schemas.microsoft.com/office/drawing/2014/main" id="{2542E4DB-2428-79E9-7EBB-2334B9DE0CDD}"/>
              </a:ext>
            </a:extLst>
          </p:cNvPr>
          <p:cNvSpPr>
            <a:spLocks noGrp="1"/>
          </p:cNvSpPr>
          <p:nvPr>
            <p:ph type="ftr" sz="quarter" idx="11"/>
          </p:nvPr>
        </p:nvSpPr>
        <p:spPr>
          <a:xfrm>
            <a:off x="960120" y="6356350"/>
            <a:ext cx="5504688" cy="365125"/>
          </a:xfrm>
        </p:spPr>
        <p:txBody>
          <a:bodyPr>
            <a:normAutofit/>
          </a:bodyPr>
          <a:lstStyle/>
          <a:p>
            <a:endParaRPr lang="en-US">
              <a:solidFill>
                <a:schemeClr val="tx1"/>
              </a:solidFill>
            </a:endParaRPr>
          </a:p>
        </p:txBody>
      </p:sp>
      <p:sp>
        <p:nvSpPr>
          <p:cNvPr id="4" name="Date Placeholder 3">
            <a:extLst>
              <a:ext uri="{FF2B5EF4-FFF2-40B4-BE49-F238E27FC236}">
                <a16:creationId xmlns:a16="http://schemas.microsoft.com/office/drawing/2014/main" id="{AC82DDA1-C15A-AA74-B62E-AE2DDD4017F3}"/>
              </a:ext>
            </a:extLst>
          </p:cNvPr>
          <p:cNvSpPr>
            <a:spLocks noGrp="1"/>
          </p:cNvSpPr>
          <p:nvPr>
            <p:ph type="dt" sz="half" idx="10"/>
          </p:nvPr>
        </p:nvSpPr>
        <p:spPr>
          <a:xfrm>
            <a:off x="6903720" y="6356350"/>
            <a:ext cx="3236976" cy="365125"/>
          </a:xfrm>
        </p:spPr>
        <p:txBody>
          <a:bodyPr>
            <a:normAutofit/>
          </a:bodyPr>
          <a:lstStyle/>
          <a:p>
            <a:pPr algn="r">
              <a:spcAft>
                <a:spcPts val="600"/>
              </a:spcAft>
            </a:pPr>
            <a:fld id="{098A0168-EB40-45AF-89A1-87DE0A55FFC6}" type="datetime1">
              <a:rPr lang="en-US">
                <a:solidFill>
                  <a:schemeClr val="tx1"/>
                </a:solidFill>
              </a:rPr>
              <a:pPr algn="r">
                <a:spcAft>
                  <a:spcPts val="600"/>
                </a:spcAft>
              </a:pPr>
              <a:t>7/20/2022</a:t>
            </a:fld>
            <a:endParaRPr lang="en-US">
              <a:solidFill>
                <a:schemeClr val="tx1"/>
              </a:solidFill>
            </a:endParaRPr>
          </a:p>
        </p:txBody>
      </p:sp>
      <p:sp>
        <p:nvSpPr>
          <p:cNvPr id="6" name="Slide Number Placeholder 5">
            <a:extLst>
              <a:ext uri="{FF2B5EF4-FFF2-40B4-BE49-F238E27FC236}">
                <a16:creationId xmlns:a16="http://schemas.microsoft.com/office/drawing/2014/main" id="{8396FD61-019E-B069-E8A8-4B399EC2825E}"/>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81D2C36F-4504-47C0-B82F-A167342A2754}" type="slidenum">
              <a:rPr lang="en-US">
                <a:solidFill>
                  <a:schemeClr val="tx1"/>
                </a:solidFill>
              </a:rPr>
              <a:pPr algn="l">
                <a:spcAft>
                  <a:spcPts val="600"/>
                </a:spcAft>
              </a:pPr>
              <a:t>1</a:t>
            </a:fld>
            <a:endParaRPr lang="en-US">
              <a:solidFill>
                <a:schemeClr val="tx1"/>
              </a:solidFill>
            </a:endParaRPr>
          </a:p>
        </p:txBody>
      </p:sp>
      <p:sp>
        <p:nvSpPr>
          <p:cNvPr id="9" name="TextBox 8">
            <a:extLst>
              <a:ext uri="{FF2B5EF4-FFF2-40B4-BE49-F238E27FC236}">
                <a16:creationId xmlns:a16="http://schemas.microsoft.com/office/drawing/2014/main" id="{073355CD-1FF9-A74B-E97B-6986E8B65C68}"/>
              </a:ext>
            </a:extLst>
          </p:cNvPr>
          <p:cNvSpPr txBox="1"/>
          <p:nvPr/>
        </p:nvSpPr>
        <p:spPr>
          <a:xfrm>
            <a:off x="9775954" y="6657945"/>
            <a:ext cx="241604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4572349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FD09C-7F8A-1C03-725A-6739B9ACE912}"/>
              </a:ext>
            </a:extLst>
          </p:cNvPr>
          <p:cNvSpPr>
            <a:spLocks noGrp="1"/>
          </p:cNvSpPr>
          <p:nvPr>
            <p:ph type="title"/>
          </p:nvPr>
        </p:nvSpPr>
        <p:spPr>
          <a:xfrm>
            <a:off x="5300811" y="317500"/>
            <a:ext cx="5927576" cy="1701800"/>
          </a:xfrm>
        </p:spPr>
        <p:txBody>
          <a:bodyPr>
            <a:normAutofit/>
          </a:bodyPr>
          <a:lstStyle/>
          <a:p>
            <a:r>
              <a:rPr lang="en-US" sz="5600"/>
              <a:t>What is yoga and meditation?</a:t>
            </a:r>
          </a:p>
        </p:txBody>
      </p:sp>
      <p:pic>
        <p:nvPicPr>
          <p:cNvPr id="7" name="Picture 8" descr="A picture containing water, outdoor, sky, lake&#10;&#10;Description automatically generated">
            <a:extLst>
              <a:ext uri="{FF2B5EF4-FFF2-40B4-BE49-F238E27FC236}">
                <a16:creationId xmlns:a16="http://schemas.microsoft.com/office/drawing/2014/main" id="{6970E170-A758-A374-B6BB-E8B553E00B2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457" r="43212" b="-1"/>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C2B5E14D-5129-4C07-7273-3DB7B0568A93}"/>
              </a:ext>
            </a:extLst>
          </p:cNvPr>
          <p:cNvSpPr>
            <a:spLocks noGrp="1"/>
          </p:cNvSpPr>
          <p:nvPr>
            <p:ph idx="1"/>
          </p:nvPr>
        </p:nvSpPr>
        <p:spPr>
          <a:xfrm>
            <a:off x="5300810" y="2587625"/>
            <a:ext cx="5927577" cy="3594100"/>
          </a:xfrm>
        </p:spPr>
        <p:txBody>
          <a:bodyPr vert="horz" lIns="91440" tIns="45720" rIns="91440" bIns="45720" rtlCol="0" anchor="t">
            <a:normAutofit/>
          </a:bodyPr>
          <a:lstStyle/>
          <a:p>
            <a:pPr>
              <a:lnSpc>
                <a:spcPct val="91000"/>
              </a:lnSpc>
            </a:pPr>
            <a:r>
              <a:rPr lang="en-US" sz="2000">
                <a:ea typeface="+mn-lt"/>
                <a:cs typeface="+mn-lt"/>
              </a:rPr>
              <a:t>YOGA: A spiritual discipline based on extremely subtle science which focuses on bringing harmony between mind and body. It is an art and science of healthy living. It is the union of individual self and universal consciousness</a:t>
            </a:r>
          </a:p>
          <a:p>
            <a:pPr>
              <a:lnSpc>
                <a:spcPct val="91000"/>
              </a:lnSpc>
            </a:pPr>
            <a:r>
              <a:rPr lang="en-US" sz="2000">
                <a:ea typeface="+mn-lt"/>
                <a:cs typeface="+mn-lt"/>
              </a:rPr>
              <a:t>MEDITATION: A type of mind-body complementary medicine that produces a deep state of relaxation and a tranquil mind. Mental exercise involving relaxation, focus and awareness.  </a:t>
            </a:r>
            <a:endParaRPr lang="en-US" sz="2000"/>
          </a:p>
          <a:p>
            <a:pPr>
              <a:lnSpc>
                <a:spcPct val="91000"/>
              </a:lnSpc>
            </a:pPr>
            <a:endParaRPr lang="en-US" sz="2000">
              <a:ea typeface="+mn-lt"/>
              <a:cs typeface="+mn-lt"/>
            </a:endParaRPr>
          </a:p>
        </p:txBody>
      </p:sp>
      <p:sp>
        <p:nvSpPr>
          <p:cNvPr id="9" name="TextBox 8">
            <a:extLst>
              <a:ext uri="{FF2B5EF4-FFF2-40B4-BE49-F238E27FC236}">
                <a16:creationId xmlns:a16="http://schemas.microsoft.com/office/drawing/2014/main" id="{05068F17-1A31-DD44-0FCC-2E1E4E93096B}"/>
              </a:ext>
            </a:extLst>
          </p:cNvPr>
          <p:cNvSpPr txBox="1"/>
          <p:nvPr/>
        </p:nvSpPr>
        <p:spPr>
          <a:xfrm>
            <a:off x="2241298" y="6657945"/>
            <a:ext cx="241604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386723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A78E6-D429-688A-E3CA-249855ED791F}"/>
              </a:ext>
            </a:extLst>
          </p:cNvPr>
          <p:cNvSpPr>
            <a:spLocks noGrp="1"/>
          </p:cNvSpPr>
          <p:nvPr>
            <p:ph type="title"/>
          </p:nvPr>
        </p:nvSpPr>
        <p:spPr>
          <a:xfrm>
            <a:off x="960120" y="643467"/>
            <a:ext cx="3212593" cy="5571066"/>
          </a:xfrm>
        </p:spPr>
        <p:txBody>
          <a:bodyPr>
            <a:normAutofit/>
          </a:bodyPr>
          <a:lstStyle/>
          <a:p>
            <a:r>
              <a:rPr lang="en-US"/>
              <a:t>History and origin</a:t>
            </a:r>
          </a:p>
        </p:txBody>
      </p:sp>
      <p:graphicFrame>
        <p:nvGraphicFramePr>
          <p:cNvPr id="6" name="Content Placeholder 2">
            <a:extLst>
              <a:ext uri="{FF2B5EF4-FFF2-40B4-BE49-F238E27FC236}">
                <a16:creationId xmlns:a16="http://schemas.microsoft.com/office/drawing/2014/main" id="{B490C1AD-EC87-FB3C-3F42-E6A9AAE3491E}"/>
              </a:ext>
            </a:extLst>
          </p:cNvPr>
          <p:cNvGraphicFramePr>
            <a:graphicFrameLocks noGrp="1"/>
          </p:cNvGraphicFramePr>
          <p:nvPr>
            <p:ph idx="1"/>
            <p:extLst>
              <p:ext uri="{D42A27DB-BD31-4B8C-83A1-F6EECF244321}">
                <p14:modId xmlns:p14="http://schemas.microsoft.com/office/powerpoint/2010/main" val="4277330188"/>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103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2F6A5-87D4-C9AB-EEEC-B42B5022CFE1}"/>
              </a:ext>
            </a:extLst>
          </p:cNvPr>
          <p:cNvSpPr>
            <a:spLocks noGrp="1"/>
          </p:cNvSpPr>
          <p:nvPr>
            <p:ph type="title"/>
          </p:nvPr>
        </p:nvSpPr>
        <p:spPr>
          <a:xfrm>
            <a:off x="960120" y="643467"/>
            <a:ext cx="3212593" cy="5571066"/>
          </a:xfrm>
        </p:spPr>
        <p:txBody>
          <a:bodyPr>
            <a:normAutofit/>
          </a:bodyPr>
          <a:lstStyle/>
          <a:p>
            <a:r>
              <a:rPr lang="en-US" sz="4600"/>
              <a:t>Benefits of Yoga and meditation</a:t>
            </a:r>
          </a:p>
        </p:txBody>
      </p:sp>
      <p:graphicFrame>
        <p:nvGraphicFramePr>
          <p:cNvPr id="12" name="Content Placeholder 2">
            <a:extLst>
              <a:ext uri="{FF2B5EF4-FFF2-40B4-BE49-F238E27FC236}">
                <a16:creationId xmlns:a16="http://schemas.microsoft.com/office/drawing/2014/main" id="{19528FA7-0C21-6B2B-BB22-634FC4A042C5}"/>
              </a:ext>
            </a:extLst>
          </p:cNvPr>
          <p:cNvGraphicFramePr>
            <a:graphicFrameLocks noGrp="1"/>
          </p:cNvGraphicFramePr>
          <p:nvPr>
            <p:ph idx="1"/>
            <p:extLst>
              <p:ext uri="{D42A27DB-BD31-4B8C-83A1-F6EECF244321}">
                <p14:modId xmlns:p14="http://schemas.microsoft.com/office/powerpoint/2010/main" val="699182739"/>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737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2">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4">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85EDC-074A-ACBC-DDD1-7695DC41E10B}"/>
              </a:ext>
            </a:extLst>
          </p:cNvPr>
          <p:cNvSpPr>
            <a:spLocks noGrp="1"/>
          </p:cNvSpPr>
          <p:nvPr>
            <p:ph type="title"/>
          </p:nvPr>
        </p:nvSpPr>
        <p:spPr>
          <a:xfrm>
            <a:off x="960120" y="317814"/>
            <a:ext cx="10268712" cy="1700784"/>
          </a:xfrm>
        </p:spPr>
        <p:txBody>
          <a:bodyPr>
            <a:normAutofit/>
          </a:bodyPr>
          <a:lstStyle/>
          <a:p>
            <a:r>
              <a:rPr lang="en-US" sz="6100"/>
              <a:t>Keeps you fit and energetic</a:t>
            </a:r>
          </a:p>
        </p:txBody>
      </p:sp>
      <p:pic>
        <p:nvPicPr>
          <p:cNvPr id="65" name="Picture 65" descr="Chart, bar chart&#10;&#10;Description automatically generated">
            <a:extLst>
              <a:ext uri="{FF2B5EF4-FFF2-40B4-BE49-F238E27FC236}">
                <a16:creationId xmlns:a16="http://schemas.microsoft.com/office/drawing/2014/main" id="{0BEB94CE-52FF-969F-84FF-6A509F62A6C9}"/>
              </a:ext>
            </a:extLst>
          </p:cNvPr>
          <p:cNvPicPr>
            <a:picLocks noChangeAspect="1"/>
          </p:cNvPicPr>
          <p:nvPr/>
        </p:nvPicPr>
        <p:blipFill>
          <a:blip r:embed="rId2"/>
          <a:stretch>
            <a:fillRect/>
          </a:stretch>
        </p:blipFill>
        <p:spPr>
          <a:xfrm>
            <a:off x="6244664" y="2630787"/>
            <a:ext cx="5827814" cy="4043509"/>
          </a:xfrm>
          <a:prstGeom prst="rect">
            <a:avLst/>
          </a:prstGeom>
        </p:spPr>
      </p:pic>
      <p:graphicFrame>
        <p:nvGraphicFramePr>
          <p:cNvPr id="39" name="Content Placeholder 2">
            <a:extLst>
              <a:ext uri="{FF2B5EF4-FFF2-40B4-BE49-F238E27FC236}">
                <a16:creationId xmlns:a16="http://schemas.microsoft.com/office/drawing/2014/main" id="{B0B8C3FD-7ED1-0900-6446-F0E37BD47159}"/>
              </a:ext>
            </a:extLst>
          </p:cNvPr>
          <p:cNvGraphicFramePr>
            <a:graphicFrameLocks noGrp="1"/>
          </p:cNvGraphicFramePr>
          <p:nvPr>
            <p:ph idx="1"/>
            <p:extLst>
              <p:ext uri="{D42A27DB-BD31-4B8C-83A1-F6EECF244321}">
                <p14:modId xmlns:p14="http://schemas.microsoft.com/office/powerpoint/2010/main" val="404387093"/>
              </p:ext>
            </p:extLst>
          </p:nvPr>
        </p:nvGraphicFramePr>
        <p:xfrm>
          <a:off x="211975" y="2742579"/>
          <a:ext cx="5782586" cy="3433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2292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FE282-52F8-A4C7-5718-0B91EAC4E139}"/>
              </a:ext>
            </a:extLst>
          </p:cNvPr>
          <p:cNvSpPr>
            <a:spLocks noGrp="1"/>
          </p:cNvSpPr>
          <p:nvPr>
            <p:ph type="title"/>
          </p:nvPr>
        </p:nvSpPr>
        <p:spPr>
          <a:xfrm>
            <a:off x="960120" y="643467"/>
            <a:ext cx="4628638" cy="5571066"/>
          </a:xfrm>
        </p:spPr>
        <p:txBody>
          <a:bodyPr>
            <a:normAutofit/>
          </a:bodyPr>
          <a:lstStyle/>
          <a:p>
            <a:r>
              <a:rPr lang="en-US"/>
              <a:t>Reduces stress and increases focus</a:t>
            </a:r>
          </a:p>
        </p:txBody>
      </p:sp>
      <p:graphicFrame>
        <p:nvGraphicFramePr>
          <p:cNvPr id="30" name="Content Placeholder 2">
            <a:extLst>
              <a:ext uri="{FF2B5EF4-FFF2-40B4-BE49-F238E27FC236}">
                <a16:creationId xmlns:a16="http://schemas.microsoft.com/office/drawing/2014/main" id="{37B373BB-E5A8-C471-A110-A96F5BD0516D}"/>
              </a:ext>
            </a:extLst>
          </p:cNvPr>
          <p:cNvGraphicFramePr>
            <a:graphicFrameLocks noGrp="1"/>
          </p:cNvGraphicFramePr>
          <p:nvPr>
            <p:ph idx="1"/>
            <p:extLst>
              <p:ext uri="{D42A27DB-BD31-4B8C-83A1-F6EECF244321}">
                <p14:modId xmlns:p14="http://schemas.microsoft.com/office/powerpoint/2010/main" val="955126136"/>
              </p:ext>
            </p:extLst>
          </p:nvPr>
        </p:nvGraphicFramePr>
        <p:xfrm>
          <a:off x="5867972" y="-531942"/>
          <a:ext cx="6231964" cy="7938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36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4FE4-46BE-6499-2F8E-A8F048C0C235}"/>
              </a:ext>
            </a:extLst>
          </p:cNvPr>
          <p:cNvSpPr>
            <a:spLocks noGrp="1"/>
          </p:cNvSpPr>
          <p:nvPr>
            <p:ph type="title"/>
          </p:nvPr>
        </p:nvSpPr>
        <p:spPr/>
        <p:txBody>
          <a:bodyPr/>
          <a:lstStyle/>
          <a:p>
            <a:r>
              <a:rPr lang="en-US" sz="5400"/>
              <a:t>Increases creativity AND PRODUCTIVITY </a:t>
            </a:r>
            <a:endParaRPr lang="en-US"/>
          </a:p>
        </p:txBody>
      </p:sp>
      <p:graphicFrame>
        <p:nvGraphicFramePr>
          <p:cNvPr id="5" name="Content Placeholder 2">
            <a:extLst>
              <a:ext uri="{FF2B5EF4-FFF2-40B4-BE49-F238E27FC236}">
                <a16:creationId xmlns:a16="http://schemas.microsoft.com/office/drawing/2014/main" id="{3C7FA45A-918E-D5E3-17FA-E20091668355}"/>
              </a:ext>
            </a:extLst>
          </p:cNvPr>
          <p:cNvGraphicFramePr>
            <a:graphicFrameLocks noGrp="1"/>
          </p:cNvGraphicFramePr>
          <p:nvPr>
            <p:ph idx="1"/>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96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1AB58-3179-C203-F39A-F9FBA7769C2C}"/>
              </a:ext>
            </a:extLst>
          </p:cNvPr>
          <p:cNvSpPr>
            <a:spLocks noGrp="1"/>
          </p:cNvSpPr>
          <p:nvPr>
            <p:ph type="title"/>
          </p:nvPr>
        </p:nvSpPr>
        <p:spPr>
          <a:xfrm>
            <a:off x="960120" y="643467"/>
            <a:ext cx="3212593" cy="5571066"/>
          </a:xfrm>
        </p:spPr>
        <p:txBody>
          <a:bodyPr>
            <a:normAutofit/>
          </a:bodyPr>
          <a:lstStyle/>
          <a:p>
            <a:r>
              <a:rPr lang="en-US" sz="4100"/>
              <a:t>CONCLUSION</a:t>
            </a:r>
          </a:p>
        </p:txBody>
      </p:sp>
      <p:graphicFrame>
        <p:nvGraphicFramePr>
          <p:cNvPr id="18" name="Content Placeholder 2">
            <a:extLst>
              <a:ext uri="{FF2B5EF4-FFF2-40B4-BE49-F238E27FC236}">
                <a16:creationId xmlns:a16="http://schemas.microsoft.com/office/drawing/2014/main" id="{1034DC21-6DE4-36FF-F371-C52DC681B857}"/>
              </a:ext>
            </a:extLst>
          </p:cNvPr>
          <p:cNvGraphicFramePr>
            <a:graphicFrameLocks noGrp="1"/>
          </p:cNvGraphicFramePr>
          <p:nvPr>
            <p:ph idx="1"/>
            <p:extLst>
              <p:ext uri="{D42A27DB-BD31-4B8C-83A1-F6EECF244321}">
                <p14:modId xmlns:p14="http://schemas.microsoft.com/office/powerpoint/2010/main" val="2236434888"/>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06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93011"/>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A8006-52D3-0624-7071-B6FDE1A8250D}"/>
              </a:ext>
            </a:extLst>
          </p:cNvPr>
          <p:cNvSpPr>
            <a:spLocks noGrp="1"/>
          </p:cNvSpPr>
          <p:nvPr>
            <p:ph type="title"/>
          </p:nvPr>
        </p:nvSpPr>
        <p:spPr>
          <a:xfrm>
            <a:off x="960120" y="5029200"/>
            <a:ext cx="10268712" cy="1327554"/>
          </a:xfrm>
        </p:spPr>
        <p:txBody>
          <a:bodyPr>
            <a:normAutofit/>
          </a:bodyPr>
          <a:lstStyle/>
          <a:p>
            <a:r>
              <a:rPr lang="en-US"/>
              <a:t>Contact Info</a:t>
            </a:r>
          </a:p>
        </p:txBody>
      </p:sp>
      <p:sp>
        <p:nvSpPr>
          <p:cNvPr id="17" name="Content Placeholder 2">
            <a:extLst>
              <a:ext uri="{FF2B5EF4-FFF2-40B4-BE49-F238E27FC236}">
                <a16:creationId xmlns:a16="http://schemas.microsoft.com/office/drawing/2014/main" id="{8DD47A20-EBC0-1A4F-843B-3A71E71A4DD9}"/>
              </a:ext>
            </a:extLst>
          </p:cNvPr>
          <p:cNvSpPr>
            <a:spLocks noGrp="1"/>
          </p:cNvSpPr>
          <p:nvPr>
            <p:ph idx="1"/>
          </p:nvPr>
        </p:nvSpPr>
        <p:spPr>
          <a:xfrm>
            <a:off x="2416084" y="1024027"/>
            <a:ext cx="10268712" cy="3558049"/>
          </a:xfrm>
        </p:spPr>
        <p:txBody>
          <a:bodyPr vert="horz" lIns="91440" tIns="45720" rIns="91440" bIns="45720" rtlCol="0" anchor="ctr">
            <a:normAutofit/>
          </a:bodyPr>
          <a:lstStyle/>
          <a:p>
            <a:r>
              <a:rPr lang="en-US" sz="2800">
                <a:ea typeface="+mn-lt"/>
                <a:cs typeface="+mn-lt"/>
              </a:rPr>
              <a:t>For online yoga sessions:</a:t>
            </a:r>
            <a:endParaRPr lang="en-US" sz="2800"/>
          </a:p>
          <a:p>
            <a:r>
              <a:rPr lang="en-US" sz="2800">
                <a:ea typeface="+mn-lt"/>
                <a:cs typeface="+mn-lt"/>
              </a:rPr>
              <a:t>join us at gethealthyWithYoga.com</a:t>
            </a:r>
            <a:endParaRPr lang="en-US" sz="2800"/>
          </a:p>
          <a:p>
            <a:r>
              <a:rPr lang="en-US" sz="2800">
                <a:ea typeface="+mn-lt"/>
                <a:cs typeface="+mn-lt"/>
              </a:rPr>
              <a:t>For more info:</a:t>
            </a:r>
            <a:endParaRPr lang="en-US" sz="2800"/>
          </a:p>
          <a:p>
            <a:r>
              <a:rPr lang="en-US" sz="2800">
                <a:ea typeface="+mn-lt"/>
                <a:cs typeface="+mn-lt"/>
              </a:rPr>
              <a:t>Call or text @ 777-888-9999</a:t>
            </a:r>
            <a:endParaRPr lang="en-US" sz="2800"/>
          </a:p>
          <a:p>
            <a:r>
              <a:rPr lang="en-US" sz="2800">
                <a:ea typeface="+mn-lt"/>
                <a:cs typeface="+mn-lt"/>
              </a:rPr>
              <a:t>Email id – gethealthyWithYoga.com</a:t>
            </a:r>
          </a:p>
          <a:p>
            <a:endParaRPr lang="en-US"/>
          </a:p>
          <a:p>
            <a:endParaRPr lang="en-US"/>
          </a:p>
        </p:txBody>
      </p:sp>
    </p:spTree>
    <p:extLst>
      <p:ext uri="{BB962C8B-B14F-4D97-AF65-F5344CB8AC3E}">
        <p14:creationId xmlns:p14="http://schemas.microsoft.com/office/powerpoint/2010/main" val="114481687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JuxtaposeVTI</vt:lpstr>
      <vt:lpstr>Yoga is the journey of the self, through the self, to the self</vt:lpstr>
      <vt:lpstr>What is yoga and meditation?</vt:lpstr>
      <vt:lpstr>History and origin</vt:lpstr>
      <vt:lpstr>Benefits of Yoga and meditation</vt:lpstr>
      <vt:lpstr>Keeps you fit and energetic</vt:lpstr>
      <vt:lpstr>Reduces stress and increases focus</vt:lpstr>
      <vt:lpstr>Increases creativity AND PRODUCTIVITY </vt:lpstr>
      <vt:lpstr>CONCLUSION</vt:lpstr>
      <vt:lpstr>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2022-07-21T00:34:30Z</dcterms:created>
  <dcterms:modified xsi:type="dcterms:W3CDTF">2022-07-21T05:19:15Z</dcterms:modified>
</cp:coreProperties>
</file>