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 id="2147483752" r:id="rId2"/>
  </p:sldMasterIdLst>
  <p:sldIdLst>
    <p:sldId id="259" r:id="rId3"/>
    <p:sldId id="261" r:id="rId4"/>
    <p:sldId id="274" r:id="rId5"/>
    <p:sldId id="279" r:id="rId6"/>
    <p:sldId id="267" r:id="rId7"/>
    <p:sldId id="269" r:id="rId8"/>
    <p:sldId id="277" r:id="rId9"/>
    <p:sldId id="270" r:id="rId10"/>
    <p:sldId id="282" r:id="rId11"/>
    <p:sldId id="271" r:id="rId12"/>
    <p:sldId id="278" r:id="rId13"/>
    <p:sldId id="272" r:id="rId14"/>
    <p:sldId id="273" r:id="rId15"/>
    <p:sldId id="276"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61F93-0277-4D2E-A532-379AADFDD674}" v="42" dt="2025-01-03T11:35:48.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78" d="100"/>
          <a:sy n="78"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Sharma" userId="964d61334c413973" providerId="LiveId" clId="{6C561F93-0277-4D2E-A532-379AADFDD674}"/>
    <pc:docChg chg="undo custSel addSld delSld modSld sldOrd">
      <pc:chgData name="Simran Sharma" userId="964d61334c413973" providerId="LiveId" clId="{6C561F93-0277-4D2E-A532-379AADFDD674}" dt="2025-01-03T11:36:29.969" v="677" actId="255"/>
      <pc:docMkLst>
        <pc:docMk/>
      </pc:docMkLst>
      <pc:sldChg chg="modSp del mod">
        <pc:chgData name="Simran Sharma" userId="964d61334c413973" providerId="LiveId" clId="{6C561F93-0277-4D2E-A532-379AADFDD674}" dt="2025-01-03T05:40:35.940" v="57" actId="47"/>
        <pc:sldMkLst>
          <pc:docMk/>
          <pc:sldMk cId="3071199200" sldId="256"/>
        </pc:sldMkLst>
        <pc:spChg chg="mod">
          <ac:chgData name="Simran Sharma" userId="964d61334c413973" providerId="LiveId" clId="{6C561F93-0277-4D2E-A532-379AADFDD674}" dt="2025-01-03T05:37:31.105" v="24" actId="2711"/>
          <ac:spMkLst>
            <pc:docMk/>
            <pc:sldMk cId="3071199200" sldId="256"/>
            <ac:spMk id="2" creationId="{270CEB6F-E444-7260-DAFA-855C80B55D1C}"/>
          </ac:spMkLst>
        </pc:spChg>
        <pc:spChg chg="mod">
          <ac:chgData name="Simran Sharma" userId="964d61334c413973" providerId="LiveId" clId="{6C561F93-0277-4D2E-A532-379AADFDD674}" dt="2025-01-03T05:37:26.292" v="23" actId="2711"/>
          <ac:spMkLst>
            <pc:docMk/>
            <pc:sldMk cId="3071199200" sldId="256"/>
            <ac:spMk id="3" creationId="{7A60FCA2-A35D-67FA-55AE-F81FC76EA44E}"/>
          </ac:spMkLst>
        </pc:spChg>
      </pc:sldChg>
      <pc:sldChg chg="addSp delSp modSp new del mod setBg">
        <pc:chgData name="Simran Sharma" userId="964d61334c413973" providerId="LiveId" clId="{6C561F93-0277-4D2E-A532-379AADFDD674}" dt="2025-01-03T05:41:05.128" v="65" actId="47"/>
        <pc:sldMkLst>
          <pc:docMk/>
          <pc:sldMk cId="1292826729" sldId="257"/>
        </pc:sldMkLst>
        <pc:spChg chg="mod">
          <ac:chgData name="Simran Sharma" userId="964d61334c413973" providerId="LiveId" clId="{6C561F93-0277-4D2E-A532-379AADFDD674}" dt="2025-01-03T05:39:11.718" v="47" actId="26606"/>
          <ac:spMkLst>
            <pc:docMk/>
            <pc:sldMk cId="1292826729" sldId="257"/>
            <ac:spMk id="2" creationId="{7F0431EA-D5E4-58BE-5807-7F087D41FFCB}"/>
          </ac:spMkLst>
        </pc:spChg>
        <pc:spChg chg="add del mod">
          <ac:chgData name="Simran Sharma" userId="964d61334c413973" providerId="LiveId" clId="{6C561F93-0277-4D2E-A532-379AADFDD674}" dt="2025-01-03T05:39:11.718" v="47" actId="26606"/>
          <ac:spMkLst>
            <pc:docMk/>
            <pc:sldMk cId="1292826729" sldId="257"/>
            <ac:spMk id="3" creationId="{554FD58F-68E7-EAE3-48D6-BEF5E6932978}"/>
          </ac:spMkLst>
        </pc:spChg>
        <pc:spChg chg="add mod">
          <ac:chgData name="Simran Sharma" userId="964d61334c413973" providerId="LiveId" clId="{6C561F93-0277-4D2E-A532-379AADFDD674}" dt="2025-01-03T05:36:41.369" v="8"/>
          <ac:spMkLst>
            <pc:docMk/>
            <pc:sldMk cId="1292826729" sldId="257"/>
            <ac:spMk id="4" creationId="{CD810DD8-D831-0C79-B7B8-1D7222454D00}"/>
          </ac:spMkLst>
        </pc:spChg>
        <pc:spChg chg="add">
          <ac:chgData name="Simran Sharma" userId="964d61334c413973" providerId="LiveId" clId="{6C561F93-0277-4D2E-A532-379AADFDD674}" dt="2025-01-03T05:39:11.718" v="47" actId="26606"/>
          <ac:spMkLst>
            <pc:docMk/>
            <pc:sldMk cId="1292826729" sldId="257"/>
            <ac:spMk id="9" creationId="{F68B2C62-7648-4430-90D5-AE0F252AF113}"/>
          </ac:spMkLst>
        </pc:spChg>
        <pc:graphicFrameChg chg="add">
          <ac:chgData name="Simran Sharma" userId="964d61334c413973" providerId="LiveId" clId="{6C561F93-0277-4D2E-A532-379AADFDD674}" dt="2025-01-03T05:39:11.718" v="47" actId="26606"/>
          <ac:graphicFrameMkLst>
            <pc:docMk/>
            <pc:sldMk cId="1292826729" sldId="257"/>
            <ac:graphicFrameMk id="5" creationId="{EE0E59BF-9CD8-E700-351C-73BE02CB0695}"/>
          </ac:graphicFrameMkLst>
        </pc:graphicFrameChg>
        <pc:cxnChg chg="add">
          <ac:chgData name="Simran Sharma" userId="964d61334c413973" providerId="LiveId" clId="{6C561F93-0277-4D2E-A532-379AADFDD674}" dt="2025-01-03T05:39:11.718" v="47" actId="26606"/>
          <ac:cxnSpMkLst>
            <pc:docMk/>
            <pc:sldMk cId="1292826729" sldId="257"/>
            <ac:cxnSpMk id="11" creationId="{AAD0195E-7F27-4D06-9427-0C121D721A14}"/>
          </ac:cxnSpMkLst>
        </pc:cxnChg>
        <pc:cxnChg chg="add">
          <ac:chgData name="Simran Sharma" userId="964d61334c413973" providerId="LiveId" clId="{6C561F93-0277-4D2E-A532-379AADFDD674}" dt="2025-01-03T05:39:11.718" v="47" actId="26606"/>
          <ac:cxnSpMkLst>
            <pc:docMk/>
            <pc:sldMk cId="1292826729" sldId="257"/>
            <ac:cxnSpMk id="13" creationId="{9D74C2FC-3228-4FC1-B97B-87AD35508D91}"/>
          </ac:cxnSpMkLst>
        </pc:cxnChg>
      </pc:sldChg>
      <pc:sldChg chg="addSp modSp new del mod setBg">
        <pc:chgData name="Simran Sharma" userId="964d61334c413973" providerId="LiveId" clId="{6C561F93-0277-4D2E-A532-379AADFDD674}" dt="2025-01-03T05:42:20.724" v="76" actId="47"/>
        <pc:sldMkLst>
          <pc:docMk/>
          <pc:sldMk cId="2773208666" sldId="258"/>
        </pc:sldMkLst>
        <pc:spChg chg="mod">
          <ac:chgData name="Simran Sharma" userId="964d61334c413973" providerId="LiveId" clId="{6C561F93-0277-4D2E-A532-379AADFDD674}" dt="2025-01-03T05:38:43.247" v="46" actId="26606"/>
          <ac:spMkLst>
            <pc:docMk/>
            <pc:sldMk cId="2773208666" sldId="258"/>
            <ac:spMk id="2" creationId="{EC200D7E-E0AF-94E5-958E-C9492E3492E0}"/>
          </ac:spMkLst>
        </pc:spChg>
        <pc:spChg chg="mod">
          <ac:chgData name="Simran Sharma" userId="964d61334c413973" providerId="LiveId" clId="{6C561F93-0277-4D2E-A532-379AADFDD674}" dt="2025-01-03T05:38:43.247" v="46" actId="26606"/>
          <ac:spMkLst>
            <pc:docMk/>
            <pc:sldMk cId="2773208666" sldId="258"/>
            <ac:spMk id="3" creationId="{88335694-4B36-5D02-4E01-B2697E3291B7}"/>
          </ac:spMkLst>
        </pc:spChg>
        <pc:spChg chg="add">
          <ac:chgData name="Simran Sharma" userId="964d61334c413973" providerId="LiveId" clId="{6C561F93-0277-4D2E-A532-379AADFDD674}" dt="2025-01-03T05:38:43.247" v="46" actId="26606"/>
          <ac:spMkLst>
            <pc:docMk/>
            <pc:sldMk cId="2773208666" sldId="258"/>
            <ac:spMk id="10" creationId="{E49D7415-2F11-44C2-B6AA-13A25B6814B9}"/>
          </ac:spMkLst>
        </pc:spChg>
        <pc:picChg chg="add">
          <ac:chgData name="Simran Sharma" userId="964d61334c413973" providerId="LiveId" clId="{6C561F93-0277-4D2E-A532-379AADFDD674}" dt="2025-01-03T05:38:43.247" v="46" actId="26606"/>
          <ac:picMkLst>
            <pc:docMk/>
            <pc:sldMk cId="2773208666" sldId="258"/>
            <ac:picMk id="7" creationId="{45D592D1-24DE-93F5-834B-F5F7B9604235}"/>
          </ac:picMkLst>
        </pc:picChg>
        <pc:cxnChg chg="add">
          <ac:chgData name="Simran Sharma" userId="964d61334c413973" providerId="LiveId" clId="{6C561F93-0277-4D2E-A532-379AADFDD674}" dt="2025-01-03T05:38:43.247" v="46" actId="26606"/>
          <ac:cxnSpMkLst>
            <pc:docMk/>
            <pc:sldMk cId="2773208666" sldId="258"/>
            <ac:cxnSpMk id="12" creationId="{7D3DF08D-8EDA-0FB3-59D9-B692F2ADD1EA}"/>
          </ac:cxnSpMkLst>
        </pc:cxnChg>
      </pc:sldChg>
      <pc:sldChg chg="addSp delSp modSp add mod setBg delDesignElem">
        <pc:chgData name="Simran Sharma" userId="964d61334c413973" providerId="LiveId" clId="{6C561F93-0277-4D2E-A532-379AADFDD674}" dt="2025-01-03T11:30:54.007" v="626" actId="20577"/>
        <pc:sldMkLst>
          <pc:docMk/>
          <pc:sldMk cId="1971195847" sldId="259"/>
        </pc:sldMkLst>
        <pc:spChg chg="mod">
          <ac:chgData name="Simran Sharma" userId="964d61334c413973" providerId="LiveId" clId="{6C561F93-0277-4D2E-A532-379AADFDD674}" dt="2025-01-03T11:30:54.007" v="626" actId="20577"/>
          <ac:spMkLst>
            <pc:docMk/>
            <pc:sldMk cId="1971195847" sldId="259"/>
            <ac:spMk id="2" creationId="{FCEC6636-C1CE-9D08-129E-6F71AA9F4FCB}"/>
          </ac:spMkLst>
        </pc:spChg>
        <pc:spChg chg="mod">
          <ac:chgData name="Simran Sharma" userId="964d61334c413973" providerId="LiveId" clId="{6C561F93-0277-4D2E-A532-379AADFDD674}" dt="2025-01-03T11:14:55.224" v="625" actId="20577"/>
          <ac:spMkLst>
            <pc:docMk/>
            <pc:sldMk cId="1971195847" sldId="259"/>
            <ac:spMk id="3" creationId="{2411B81E-869F-4BF3-6EFF-3285C69F3F79}"/>
          </ac:spMkLst>
        </pc:spChg>
        <pc:spChg chg="add del">
          <ac:chgData name="Simran Sharma" userId="964d61334c413973" providerId="LiveId" clId="{6C561F93-0277-4D2E-A532-379AADFDD674}" dt="2025-01-03T05:39:51.836" v="52" actId="26606"/>
          <ac:spMkLst>
            <pc:docMk/>
            <pc:sldMk cId="1971195847" sldId="259"/>
            <ac:spMk id="13" creationId="{33E93247-6229-44AB-A550-739E971E690B}"/>
          </ac:spMkLst>
        </pc:spChg>
        <pc:spChg chg="del">
          <ac:chgData name="Simran Sharma" userId="964d61334c413973" providerId="LiveId" clId="{6C561F93-0277-4D2E-A532-379AADFDD674}" dt="2025-01-03T05:39:30.399" v="49"/>
          <ac:spMkLst>
            <pc:docMk/>
            <pc:sldMk cId="1971195847" sldId="259"/>
            <ac:spMk id="14" creationId="{7B6C5FE0-97D1-4F4B-F73D-89EDFAA32506}"/>
          </ac:spMkLst>
        </pc:spChg>
        <pc:spChg chg="del">
          <ac:chgData name="Simran Sharma" userId="964d61334c413973" providerId="LiveId" clId="{6C561F93-0277-4D2E-A532-379AADFDD674}" dt="2025-01-03T05:39:30.399" v="49"/>
          <ac:spMkLst>
            <pc:docMk/>
            <pc:sldMk cId="1971195847" sldId="259"/>
            <ac:spMk id="16" creationId="{862A4B64-F799-37F1-680B-58B1B843A5B0}"/>
          </ac:spMkLst>
        </pc:spChg>
        <pc:spChg chg="add del">
          <ac:chgData name="Simran Sharma" userId="964d61334c413973" providerId="LiveId" clId="{6C561F93-0277-4D2E-A532-379AADFDD674}" dt="2025-01-03T05:40:33.572" v="56" actId="26606"/>
          <ac:spMkLst>
            <pc:docMk/>
            <pc:sldMk cId="1971195847" sldId="259"/>
            <ac:spMk id="17" creationId="{33E93247-6229-44AB-A550-739E971E690B}"/>
          </ac:spMkLst>
        </pc:spChg>
        <pc:spChg chg="add del">
          <ac:chgData name="Simran Sharma" userId="964d61334c413973" providerId="LiveId" clId="{6C561F93-0277-4D2E-A532-379AADFDD674}" dt="2025-01-03T05:40:33.556" v="55" actId="26606"/>
          <ac:spMkLst>
            <pc:docMk/>
            <pc:sldMk cId="1971195847" sldId="259"/>
            <ac:spMk id="23" creationId="{33E93247-6229-44AB-A550-739E971E690B}"/>
          </ac:spMkLst>
        </pc:spChg>
        <pc:spChg chg="add">
          <ac:chgData name="Simran Sharma" userId="964d61334c413973" providerId="LiveId" clId="{6C561F93-0277-4D2E-A532-379AADFDD674}" dt="2025-01-03T05:40:33.572" v="56" actId="26606"/>
          <ac:spMkLst>
            <pc:docMk/>
            <pc:sldMk cId="1971195847" sldId="259"/>
            <ac:spMk id="27" creationId="{33E93247-6229-44AB-A550-739E971E690B}"/>
          </ac:spMkLst>
        </pc:spChg>
        <pc:picChg chg="del">
          <ac:chgData name="Simran Sharma" userId="964d61334c413973" providerId="LiveId" clId="{6C561F93-0277-4D2E-A532-379AADFDD674}" dt="2025-01-03T05:39:37.685" v="50" actId="478"/>
          <ac:picMkLst>
            <pc:docMk/>
            <pc:sldMk cId="1971195847" sldId="259"/>
            <ac:picMk id="5" creationId="{2050CB3C-399B-EA57-1C9F-612040732319}"/>
          </ac:picMkLst>
        </pc:picChg>
        <pc:picChg chg="mod">
          <ac:chgData name="Simran Sharma" userId="964d61334c413973" providerId="LiveId" clId="{6C561F93-0277-4D2E-A532-379AADFDD674}" dt="2025-01-03T10:45:59.121" v="426" actId="1076"/>
          <ac:picMkLst>
            <pc:docMk/>
            <pc:sldMk cId="1971195847" sldId="259"/>
            <ac:picMk id="8" creationId="{18B24E95-6760-45DB-6EE3-44465D0D07EC}"/>
          </ac:picMkLst>
        </pc:picChg>
        <pc:cxnChg chg="add del">
          <ac:chgData name="Simran Sharma" userId="964d61334c413973" providerId="LiveId" clId="{6C561F93-0277-4D2E-A532-379AADFDD674}" dt="2025-01-03T05:39:51.836" v="52" actId="26606"/>
          <ac:cxnSpMkLst>
            <pc:docMk/>
            <pc:sldMk cId="1971195847" sldId="259"/>
            <ac:cxnSpMk id="15" creationId="{EE2E603F-4A95-4FE8-BB06-211DFD75DBEF}"/>
          </ac:cxnSpMkLst>
        </pc:cxnChg>
        <pc:cxnChg chg="add del">
          <ac:chgData name="Simran Sharma" userId="964d61334c413973" providerId="LiveId" clId="{6C561F93-0277-4D2E-A532-379AADFDD674}" dt="2025-01-03T05:40:33.572" v="56" actId="26606"/>
          <ac:cxnSpMkLst>
            <pc:docMk/>
            <pc:sldMk cId="1971195847" sldId="259"/>
            <ac:cxnSpMk id="18" creationId="{EE2E603F-4A95-4FE8-BB06-211DFD75DBEF}"/>
          </ac:cxnSpMkLst>
        </pc:cxnChg>
        <pc:cxnChg chg="add del">
          <ac:chgData name="Simran Sharma" userId="964d61334c413973" providerId="LiveId" clId="{6C561F93-0277-4D2E-A532-379AADFDD674}" dt="2025-01-03T05:40:33.556" v="55" actId="26606"/>
          <ac:cxnSpMkLst>
            <pc:docMk/>
            <pc:sldMk cId="1971195847" sldId="259"/>
            <ac:cxnSpMk id="25" creationId="{EE2E603F-4A95-4FE8-BB06-211DFD75DBEF}"/>
          </ac:cxnSpMkLst>
        </pc:cxnChg>
        <pc:cxnChg chg="add">
          <ac:chgData name="Simran Sharma" userId="964d61334c413973" providerId="LiveId" clId="{6C561F93-0277-4D2E-A532-379AADFDD674}" dt="2025-01-03T05:40:33.572" v="56" actId="26606"/>
          <ac:cxnSpMkLst>
            <pc:docMk/>
            <pc:sldMk cId="1971195847" sldId="259"/>
            <ac:cxnSpMk id="28" creationId="{EE2E603F-4A95-4FE8-BB06-211DFD75DBEF}"/>
          </ac:cxnSpMkLst>
        </pc:cxnChg>
      </pc:sldChg>
      <pc:sldChg chg="delSp add del ord setBg delDesignElem">
        <pc:chgData name="Simran Sharma" userId="964d61334c413973" providerId="LiveId" clId="{6C561F93-0277-4D2E-A532-379AADFDD674}" dt="2025-01-03T05:42:22.113" v="77" actId="47"/>
        <pc:sldMkLst>
          <pc:docMk/>
          <pc:sldMk cId="485951447" sldId="260"/>
        </pc:sldMkLst>
        <pc:spChg chg="del">
          <ac:chgData name="Simran Sharma" userId="964d61334c413973" providerId="LiveId" clId="{6C561F93-0277-4D2E-A532-379AADFDD674}" dt="2025-01-03T05:40:52.476" v="62"/>
          <ac:spMkLst>
            <pc:docMk/>
            <pc:sldMk cId="485951447" sldId="260"/>
            <ac:spMk id="9" creationId="{F1577EA8-A460-73A9-6DCE-8134307396E0}"/>
          </ac:spMkLst>
        </pc:spChg>
        <pc:cxnChg chg="del">
          <ac:chgData name="Simran Sharma" userId="964d61334c413973" providerId="LiveId" clId="{6C561F93-0277-4D2E-A532-379AADFDD674}" dt="2025-01-03T05:40:52.476" v="62"/>
          <ac:cxnSpMkLst>
            <pc:docMk/>
            <pc:sldMk cId="485951447" sldId="260"/>
            <ac:cxnSpMk id="11" creationId="{C1B8BBCD-FD73-9B8D-E9B2-562EEB138962}"/>
          </ac:cxnSpMkLst>
        </pc:cxnChg>
        <pc:cxnChg chg="del">
          <ac:chgData name="Simran Sharma" userId="964d61334c413973" providerId="LiveId" clId="{6C561F93-0277-4D2E-A532-379AADFDD674}" dt="2025-01-03T05:40:52.476" v="62"/>
          <ac:cxnSpMkLst>
            <pc:docMk/>
            <pc:sldMk cId="485951447" sldId="260"/>
            <ac:cxnSpMk id="13" creationId="{469AC421-BD4E-3DA5-8C8E-AF5710ECB26F}"/>
          </ac:cxnSpMkLst>
        </pc:cxnChg>
      </pc:sldChg>
      <pc:sldChg chg="addSp delSp add del setBg delDesignElem">
        <pc:chgData name="Simran Sharma" userId="964d61334c413973" providerId="LiveId" clId="{6C561F93-0277-4D2E-A532-379AADFDD674}" dt="2025-01-03T05:40:46.286" v="60"/>
        <pc:sldMkLst>
          <pc:docMk/>
          <pc:sldMk cId="1228320812" sldId="260"/>
        </pc:sldMkLst>
        <pc:spChg chg="add del">
          <ac:chgData name="Simran Sharma" userId="964d61334c413973" providerId="LiveId" clId="{6C561F93-0277-4D2E-A532-379AADFDD674}" dt="2025-01-03T05:40:46.286" v="60"/>
          <ac:spMkLst>
            <pc:docMk/>
            <pc:sldMk cId="1228320812" sldId="260"/>
            <ac:spMk id="9" creationId="{E8C3EDFC-6775-CAC4-191A-21CEF3463C68}"/>
          </ac:spMkLst>
        </pc:spChg>
        <pc:cxnChg chg="add del">
          <ac:chgData name="Simran Sharma" userId="964d61334c413973" providerId="LiveId" clId="{6C561F93-0277-4D2E-A532-379AADFDD674}" dt="2025-01-03T05:40:46.286" v="60"/>
          <ac:cxnSpMkLst>
            <pc:docMk/>
            <pc:sldMk cId="1228320812" sldId="260"/>
            <ac:cxnSpMk id="11" creationId="{0675723F-E942-B30E-5A55-46EBF07491B1}"/>
          </ac:cxnSpMkLst>
        </pc:cxnChg>
        <pc:cxnChg chg="add del">
          <ac:chgData name="Simran Sharma" userId="964d61334c413973" providerId="LiveId" clId="{6C561F93-0277-4D2E-A532-379AADFDD674}" dt="2025-01-03T05:40:46.286" v="60"/>
          <ac:cxnSpMkLst>
            <pc:docMk/>
            <pc:sldMk cId="1228320812" sldId="260"/>
            <ac:cxnSpMk id="13" creationId="{0ED2F093-218E-2A11-8D82-19C011F6F16A}"/>
          </ac:cxnSpMkLst>
        </pc:cxnChg>
      </pc:sldChg>
      <pc:sldChg chg="addSp delSp modSp new mod">
        <pc:chgData name="Simran Sharma" userId="964d61334c413973" providerId="LiveId" clId="{6C561F93-0277-4D2E-A532-379AADFDD674}" dt="2025-01-03T11:01:23.521" v="513" actId="20577"/>
        <pc:sldMkLst>
          <pc:docMk/>
          <pc:sldMk cId="1928122724" sldId="261"/>
        </pc:sldMkLst>
        <pc:spChg chg="mod">
          <ac:chgData name="Simran Sharma" userId="964d61334c413973" providerId="LiveId" clId="{6C561F93-0277-4D2E-A532-379AADFDD674}" dt="2025-01-03T11:01:23.521" v="513" actId="20577"/>
          <ac:spMkLst>
            <pc:docMk/>
            <pc:sldMk cId="1928122724" sldId="261"/>
            <ac:spMk id="2" creationId="{45BB646B-18B4-03A1-BE82-0F2D41E690A4}"/>
          </ac:spMkLst>
        </pc:spChg>
        <pc:spChg chg="mod">
          <ac:chgData name="Simran Sharma" userId="964d61334c413973" providerId="LiveId" clId="{6C561F93-0277-4D2E-A532-379AADFDD674}" dt="2025-01-03T06:59:12.257" v="202" actId="14100"/>
          <ac:spMkLst>
            <pc:docMk/>
            <pc:sldMk cId="1928122724" sldId="261"/>
            <ac:spMk id="3" creationId="{6202A4F9-C8AE-27CB-B135-2855DA1B4F3D}"/>
          </ac:spMkLst>
        </pc:spChg>
        <pc:spChg chg="add del">
          <ac:chgData name="Simran Sharma" userId="964d61334c413973" providerId="LiveId" clId="{6C561F93-0277-4D2E-A532-379AADFDD674}" dt="2025-01-03T06:59:22.082" v="204" actId="22"/>
          <ac:spMkLst>
            <pc:docMk/>
            <pc:sldMk cId="1928122724" sldId="261"/>
            <ac:spMk id="5" creationId="{6A4190E8-1AAB-ABFF-B3B5-D72703BE311F}"/>
          </ac:spMkLst>
        </pc:spChg>
        <pc:spChg chg="add del">
          <ac:chgData name="Simran Sharma" userId="964d61334c413973" providerId="LiveId" clId="{6C561F93-0277-4D2E-A532-379AADFDD674}" dt="2025-01-03T10:21:37.572" v="287" actId="22"/>
          <ac:spMkLst>
            <pc:docMk/>
            <pc:sldMk cId="1928122724" sldId="261"/>
            <ac:spMk id="7" creationId="{15C83EEB-CCF1-83A3-7E67-8C137E034D09}"/>
          </ac:spMkLst>
        </pc:spChg>
      </pc:sldChg>
      <pc:sldChg chg="modSp add del mod">
        <pc:chgData name="Simran Sharma" userId="964d61334c413973" providerId="LiveId" clId="{6C561F93-0277-4D2E-A532-379AADFDD674}" dt="2025-01-03T10:21:50.076" v="291" actId="47"/>
        <pc:sldMkLst>
          <pc:docMk/>
          <pc:sldMk cId="670889614" sldId="262"/>
        </pc:sldMkLst>
        <pc:spChg chg="mod">
          <ac:chgData name="Simran Sharma" userId="964d61334c413973" providerId="LiveId" clId="{6C561F93-0277-4D2E-A532-379AADFDD674}" dt="2025-01-03T05:53:07.876" v="113" actId="20577"/>
          <ac:spMkLst>
            <pc:docMk/>
            <pc:sldMk cId="670889614" sldId="262"/>
            <ac:spMk id="2" creationId="{DD2CE095-E05D-C362-CD92-CE5DEA407873}"/>
          </ac:spMkLst>
        </pc:spChg>
        <pc:spChg chg="mod">
          <ac:chgData name="Simran Sharma" userId="964d61334c413973" providerId="LiveId" clId="{6C561F93-0277-4D2E-A532-379AADFDD674}" dt="2025-01-03T05:53:14.788" v="115" actId="20577"/>
          <ac:spMkLst>
            <pc:docMk/>
            <pc:sldMk cId="670889614" sldId="262"/>
            <ac:spMk id="3" creationId="{BB27B3FD-5DCC-939F-2521-4144968DF31F}"/>
          </ac:spMkLst>
        </pc:spChg>
      </pc:sldChg>
      <pc:sldChg chg="modSp add del mod">
        <pc:chgData name="Simran Sharma" userId="964d61334c413973" providerId="LiveId" clId="{6C561F93-0277-4D2E-A532-379AADFDD674}" dt="2025-01-03T10:37:52.099" v="310" actId="47"/>
        <pc:sldMkLst>
          <pc:docMk/>
          <pc:sldMk cId="756120515" sldId="263"/>
        </pc:sldMkLst>
        <pc:spChg chg="mod">
          <ac:chgData name="Simran Sharma" userId="964d61334c413973" providerId="LiveId" clId="{6C561F93-0277-4D2E-A532-379AADFDD674}" dt="2025-01-03T05:53:30.628" v="117"/>
          <ac:spMkLst>
            <pc:docMk/>
            <pc:sldMk cId="756120515" sldId="263"/>
            <ac:spMk id="2" creationId="{6A5EC881-738C-48DA-2F80-4885FE70EBB1}"/>
          </ac:spMkLst>
        </pc:spChg>
      </pc:sldChg>
      <pc:sldChg chg="modSp new del mod">
        <pc:chgData name="Simran Sharma" userId="964d61334c413973" providerId="LiveId" clId="{6C561F93-0277-4D2E-A532-379AADFDD674}" dt="2025-01-03T05:53:10.393" v="114" actId="47"/>
        <pc:sldMkLst>
          <pc:docMk/>
          <pc:sldMk cId="4244661837" sldId="263"/>
        </pc:sldMkLst>
        <pc:spChg chg="mod">
          <ac:chgData name="Simran Sharma" userId="964d61334c413973" providerId="LiveId" clId="{6C561F93-0277-4D2E-A532-379AADFDD674}" dt="2025-01-03T05:43:12.890" v="96" actId="20577"/>
          <ac:spMkLst>
            <pc:docMk/>
            <pc:sldMk cId="4244661837" sldId="263"/>
            <ac:spMk id="2" creationId="{AD024996-9A29-60CE-9969-040A1508432F}"/>
          </ac:spMkLst>
        </pc:spChg>
        <pc:spChg chg="mod">
          <ac:chgData name="Simran Sharma" userId="964d61334c413973" providerId="LiveId" clId="{6C561F93-0277-4D2E-A532-379AADFDD674}" dt="2025-01-03T05:43:05.643" v="79"/>
          <ac:spMkLst>
            <pc:docMk/>
            <pc:sldMk cId="4244661837" sldId="263"/>
            <ac:spMk id="3" creationId="{5056B012-E6F1-D303-E02A-1AE493567EC7}"/>
          </ac:spMkLst>
        </pc:spChg>
      </pc:sldChg>
      <pc:sldChg chg="addSp delSp modSp add del mod modClrScheme chgLayout">
        <pc:chgData name="Simran Sharma" userId="964d61334c413973" providerId="LiveId" clId="{6C561F93-0277-4D2E-A532-379AADFDD674}" dt="2025-01-03T06:29:00.169" v="146" actId="47"/>
        <pc:sldMkLst>
          <pc:docMk/>
          <pc:sldMk cId="2290443144" sldId="264"/>
        </pc:sldMkLst>
        <pc:spChg chg="del mod ord">
          <ac:chgData name="Simran Sharma" userId="964d61334c413973" providerId="LiveId" clId="{6C561F93-0277-4D2E-A532-379AADFDD674}" dt="2025-01-03T05:56:36.450" v="130" actId="700"/>
          <ac:spMkLst>
            <pc:docMk/>
            <pc:sldMk cId="2290443144" sldId="264"/>
            <ac:spMk id="2" creationId="{AFF0971D-45BC-4CD3-71D9-EB0F4D6A5401}"/>
          </ac:spMkLst>
        </pc:spChg>
        <pc:spChg chg="del mod">
          <ac:chgData name="Simran Sharma" userId="964d61334c413973" providerId="LiveId" clId="{6C561F93-0277-4D2E-A532-379AADFDD674}" dt="2025-01-03T05:56:28.169" v="128" actId="700"/>
          <ac:spMkLst>
            <pc:docMk/>
            <pc:sldMk cId="2290443144" sldId="264"/>
            <ac:spMk id="3" creationId="{A691249B-4FBD-03F5-64A7-8EF2304FD38A}"/>
          </ac:spMkLst>
        </pc:spChg>
        <pc:spChg chg="add del mod ord">
          <ac:chgData name="Simran Sharma" userId="964d61334c413973" providerId="LiveId" clId="{6C561F93-0277-4D2E-A532-379AADFDD674}" dt="2025-01-03T05:56:39.111" v="131" actId="700"/>
          <ac:spMkLst>
            <pc:docMk/>
            <pc:sldMk cId="2290443144" sldId="264"/>
            <ac:spMk id="4" creationId="{026ABA52-7E10-D007-7E68-333C059961B6}"/>
          </ac:spMkLst>
        </pc:spChg>
        <pc:spChg chg="add del mod ord">
          <ac:chgData name="Simran Sharma" userId="964d61334c413973" providerId="LiveId" clId="{6C561F93-0277-4D2E-A532-379AADFDD674}" dt="2025-01-03T05:56:39.111" v="131" actId="700"/>
          <ac:spMkLst>
            <pc:docMk/>
            <pc:sldMk cId="2290443144" sldId="264"/>
            <ac:spMk id="5" creationId="{5F24136F-DD5C-30A5-29B2-BB52BB18CCA5}"/>
          </ac:spMkLst>
        </pc:spChg>
        <pc:graphicFrameChg chg="add del mod">
          <ac:chgData name="Simran Sharma" userId="964d61334c413973" providerId="LiveId" clId="{6C561F93-0277-4D2E-A532-379AADFDD674}" dt="2025-01-03T05:57:26.338" v="134" actId="478"/>
          <ac:graphicFrameMkLst>
            <pc:docMk/>
            <pc:sldMk cId="2290443144" sldId="264"/>
            <ac:graphicFrameMk id="6" creationId="{AA4BC392-FA70-F70D-F1D1-1ED4EE243950}"/>
          </ac:graphicFrameMkLst>
        </pc:graphicFrameChg>
        <pc:picChg chg="add mod">
          <ac:chgData name="Simran Sharma" userId="964d61334c413973" providerId="LiveId" clId="{6C561F93-0277-4D2E-A532-379AADFDD674}" dt="2025-01-03T05:58:47.376" v="140" actId="1076"/>
          <ac:picMkLst>
            <pc:docMk/>
            <pc:sldMk cId="2290443144" sldId="264"/>
            <ac:picMk id="8" creationId="{0E06A6E1-B1E7-FF6D-5F65-6F9EAB7B2C90}"/>
          </ac:picMkLst>
        </pc:picChg>
      </pc:sldChg>
      <pc:sldChg chg="modSp add del mod">
        <pc:chgData name="Simran Sharma" userId="964d61334c413973" providerId="LiveId" clId="{6C561F93-0277-4D2E-A532-379AADFDD674}" dt="2025-01-03T07:12:11.547" v="226" actId="47"/>
        <pc:sldMkLst>
          <pc:docMk/>
          <pc:sldMk cId="1216199860" sldId="265"/>
        </pc:sldMkLst>
        <pc:spChg chg="mod">
          <ac:chgData name="Simran Sharma" userId="964d61334c413973" providerId="LiveId" clId="{6C561F93-0277-4D2E-A532-379AADFDD674}" dt="2025-01-03T05:54:01.971" v="126" actId="20577"/>
          <ac:spMkLst>
            <pc:docMk/>
            <pc:sldMk cId="1216199860" sldId="265"/>
            <ac:spMk id="2" creationId="{DFE6E1FF-FD47-2473-4A07-9E128014E77A}"/>
          </ac:spMkLst>
        </pc:spChg>
      </pc:sldChg>
      <pc:sldChg chg="modSp add del mod">
        <pc:chgData name="Simran Sharma" userId="964d61334c413973" providerId="LiveId" clId="{6C561F93-0277-4D2E-A532-379AADFDD674}" dt="2025-01-03T06:59:43.678" v="211" actId="47"/>
        <pc:sldMkLst>
          <pc:docMk/>
          <pc:sldMk cId="403895036" sldId="266"/>
        </pc:sldMkLst>
        <pc:spChg chg="mod">
          <ac:chgData name="Simran Sharma" userId="964d61334c413973" providerId="LiveId" clId="{6C561F93-0277-4D2E-A532-379AADFDD674}" dt="2025-01-03T06:57:57.800" v="192" actId="20577"/>
          <ac:spMkLst>
            <pc:docMk/>
            <pc:sldMk cId="403895036" sldId="266"/>
            <ac:spMk id="2" creationId="{A9A100A6-8813-625A-9450-76BEEE617D75}"/>
          </ac:spMkLst>
        </pc:spChg>
        <pc:spChg chg="mod">
          <ac:chgData name="Simran Sharma" userId="964d61334c413973" providerId="LiveId" clId="{6C561F93-0277-4D2E-A532-379AADFDD674}" dt="2025-01-03T06:58:52.365" v="199" actId="113"/>
          <ac:spMkLst>
            <pc:docMk/>
            <pc:sldMk cId="403895036" sldId="266"/>
            <ac:spMk id="3" creationId="{B694B55A-2C02-5B99-0A82-8A17239C3C93}"/>
          </ac:spMkLst>
        </pc:spChg>
      </pc:sldChg>
      <pc:sldChg chg="addSp delSp modSp new mod">
        <pc:chgData name="Simran Sharma" userId="964d61334c413973" providerId="LiveId" clId="{6C561F93-0277-4D2E-A532-379AADFDD674}" dt="2025-01-03T09:43:44.156" v="262" actId="208"/>
        <pc:sldMkLst>
          <pc:docMk/>
          <pc:sldMk cId="780964602" sldId="267"/>
        </pc:sldMkLst>
        <pc:picChg chg="add del mod">
          <ac:chgData name="Simran Sharma" userId="964d61334c413973" providerId="LiveId" clId="{6C561F93-0277-4D2E-A532-379AADFDD674}" dt="2025-01-03T09:43:15.798" v="258" actId="478"/>
          <ac:picMkLst>
            <pc:docMk/>
            <pc:sldMk cId="780964602" sldId="267"/>
            <ac:picMk id="3" creationId="{39430F80-8F64-A981-87FD-43DE5FE57BE3}"/>
          </ac:picMkLst>
        </pc:picChg>
        <pc:picChg chg="add mod">
          <ac:chgData name="Simran Sharma" userId="964d61334c413973" providerId="LiveId" clId="{6C561F93-0277-4D2E-A532-379AADFDD674}" dt="2025-01-03T09:43:44.156" v="262" actId="208"/>
          <ac:picMkLst>
            <pc:docMk/>
            <pc:sldMk cId="780964602" sldId="267"/>
            <ac:picMk id="5" creationId="{EC399FCC-341B-8887-412F-750401935605}"/>
          </ac:picMkLst>
        </pc:picChg>
      </pc:sldChg>
      <pc:sldChg chg="modSp add del mod">
        <pc:chgData name="Simran Sharma" userId="964d61334c413973" providerId="LiveId" clId="{6C561F93-0277-4D2E-A532-379AADFDD674}" dt="2025-01-03T07:00:30.842" v="216" actId="47"/>
        <pc:sldMkLst>
          <pc:docMk/>
          <pc:sldMk cId="626047332" sldId="268"/>
        </pc:sldMkLst>
        <pc:spChg chg="mod">
          <ac:chgData name="Simran Sharma" userId="964d61334c413973" providerId="LiveId" clId="{6C561F93-0277-4D2E-A532-379AADFDD674}" dt="2025-01-03T06:56:39.728" v="159" actId="20577"/>
          <ac:spMkLst>
            <pc:docMk/>
            <pc:sldMk cId="626047332" sldId="268"/>
            <ac:spMk id="2" creationId="{DA97574A-B92C-94E4-A16C-B1FBE3FD1C80}"/>
          </ac:spMkLst>
        </pc:spChg>
        <pc:spChg chg="mod">
          <ac:chgData name="Simran Sharma" userId="964d61334c413973" providerId="LiveId" clId="{6C561F93-0277-4D2E-A532-379AADFDD674}" dt="2025-01-03T06:57:23.771" v="186" actId="27636"/>
          <ac:spMkLst>
            <pc:docMk/>
            <pc:sldMk cId="626047332" sldId="268"/>
            <ac:spMk id="3" creationId="{D2B7082D-0BE6-C165-073A-3272065221B3}"/>
          </ac:spMkLst>
        </pc:spChg>
      </pc:sldChg>
      <pc:sldChg chg="modSp add mod ord">
        <pc:chgData name="Simran Sharma" userId="964d61334c413973" providerId="LiveId" clId="{6C561F93-0277-4D2E-A532-379AADFDD674}" dt="2025-01-03T10:41:49.083" v="375" actId="20577"/>
        <pc:sldMkLst>
          <pc:docMk/>
          <pc:sldMk cId="2788640141" sldId="269"/>
        </pc:sldMkLst>
        <pc:spChg chg="mod">
          <ac:chgData name="Simran Sharma" userId="964d61334c413973" providerId="LiveId" clId="{6C561F93-0277-4D2E-A532-379AADFDD674}" dt="2025-01-03T10:41:49.083" v="375" actId="20577"/>
          <ac:spMkLst>
            <pc:docMk/>
            <pc:sldMk cId="2788640141" sldId="269"/>
            <ac:spMk id="2" creationId="{C0E578FB-87F3-025D-E0DD-A0068B968675}"/>
          </ac:spMkLst>
        </pc:spChg>
        <pc:spChg chg="mod">
          <ac:chgData name="Simran Sharma" userId="964d61334c413973" providerId="LiveId" clId="{6C561F93-0277-4D2E-A532-379AADFDD674}" dt="2025-01-03T10:40:50.266" v="360" actId="20577"/>
          <ac:spMkLst>
            <pc:docMk/>
            <pc:sldMk cId="2788640141" sldId="269"/>
            <ac:spMk id="3" creationId="{351858E4-14DD-CFBA-A727-14B299D36E4B}"/>
          </ac:spMkLst>
        </pc:spChg>
      </pc:sldChg>
      <pc:sldChg chg="modSp add mod">
        <pc:chgData name="Simran Sharma" userId="964d61334c413973" providerId="LiveId" clId="{6C561F93-0277-4D2E-A532-379AADFDD674}" dt="2025-01-03T07:11:39.934" v="223" actId="27636"/>
        <pc:sldMkLst>
          <pc:docMk/>
          <pc:sldMk cId="330374821" sldId="270"/>
        </pc:sldMkLst>
        <pc:spChg chg="mod">
          <ac:chgData name="Simran Sharma" userId="964d61334c413973" providerId="LiveId" clId="{6C561F93-0277-4D2E-A532-379AADFDD674}" dt="2025-01-03T07:00:28.117" v="215" actId="20577"/>
          <ac:spMkLst>
            <pc:docMk/>
            <pc:sldMk cId="330374821" sldId="270"/>
            <ac:spMk id="2" creationId="{5F480532-611A-7EFA-6FCA-797AC20D45AC}"/>
          </ac:spMkLst>
        </pc:spChg>
        <pc:spChg chg="mod">
          <ac:chgData name="Simran Sharma" userId="964d61334c413973" providerId="LiveId" clId="{6C561F93-0277-4D2E-A532-379AADFDD674}" dt="2025-01-03T07:11:39.934" v="223" actId="27636"/>
          <ac:spMkLst>
            <pc:docMk/>
            <pc:sldMk cId="330374821" sldId="270"/>
            <ac:spMk id="3" creationId="{045EC31F-C7DE-4FB3-005B-8D8A2E081B4B}"/>
          </ac:spMkLst>
        </pc:spChg>
      </pc:sldChg>
      <pc:sldChg chg="addSp delSp modSp add mod ord">
        <pc:chgData name="Simran Sharma" userId="964d61334c413973" providerId="LiveId" clId="{6C561F93-0277-4D2E-A532-379AADFDD674}" dt="2025-01-03T09:43:10.293" v="257" actId="208"/>
        <pc:sldMkLst>
          <pc:docMk/>
          <pc:sldMk cId="1390391862" sldId="271"/>
        </pc:sldMkLst>
        <pc:picChg chg="del">
          <ac:chgData name="Simran Sharma" userId="964d61334c413973" providerId="LiveId" clId="{6C561F93-0277-4D2E-A532-379AADFDD674}" dt="2025-01-03T07:12:20.752" v="230" actId="478"/>
          <ac:picMkLst>
            <pc:docMk/>
            <pc:sldMk cId="1390391862" sldId="271"/>
            <ac:picMk id="3" creationId="{7E7BC760-0DB4-2ECF-9767-1EC60D7696CF}"/>
          </ac:picMkLst>
        </pc:picChg>
        <pc:picChg chg="add del mod">
          <ac:chgData name="Simran Sharma" userId="964d61334c413973" providerId="LiveId" clId="{6C561F93-0277-4D2E-A532-379AADFDD674}" dt="2025-01-03T07:14:06.308" v="236" actId="478"/>
          <ac:picMkLst>
            <pc:docMk/>
            <pc:sldMk cId="1390391862" sldId="271"/>
            <ac:picMk id="4" creationId="{A6826C30-5B51-07CE-CA85-9CBFF8F5BABD}"/>
          </ac:picMkLst>
        </pc:picChg>
        <pc:picChg chg="add del mod">
          <ac:chgData name="Simran Sharma" userId="964d61334c413973" providerId="LiveId" clId="{6C561F93-0277-4D2E-A532-379AADFDD674}" dt="2025-01-03T08:54:54.373" v="241" actId="478"/>
          <ac:picMkLst>
            <pc:docMk/>
            <pc:sldMk cId="1390391862" sldId="271"/>
            <ac:picMk id="6" creationId="{BE2203A7-F573-79F9-7425-A9A6CA1A5B42}"/>
          </ac:picMkLst>
        </pc:picChg>
        <pc:picChg chg="add del mod">
          <ac:chgData name="Simran Sharma" userId="964d61334c413973" providerId="LiveId" clId="{6C561F93-0277-4D2E-A532-379AADFDD674}" dt="2025-01-03T09:42:42.001" v="253" actId="478"/>
          <ac:picMkLst>
            <pc:docMk/>
            <pc:sldMk cId="1390391862" sldId="271"/>
            <ac:picMk id="8" creationId="{E7A94537-B359-7C39-E71C-172FE901F916}"/>
          </ac:picMkLst>
        </pc:picChg>
        <pc:picChg chg="add mod">
          <ac:chgData name="Simran Sharma" userId="964d61334c413973" providerId="LiveId" clId="{6C561F93-0277-4D2E-A532-379AADFDD674}" dt="2025-01-03T09:43:10.293" v="257" actId="208"/>
          <ac:picMkLst>
            <pc:docMk/>
            <pc:sldMk cId="1390391862" sldId="271"/>
            <ac:picMk id="10" creationId="{68687C56-F306-0909-AB38-59FE73631561}"/>
          </ac:picMkLst>
        </pc:picChg>
      </pc:sldChg>
      <pc:sldChg chg="addSp delSp modSp add mod ord">
        <pc:chgData name="Simran Sharma" userId="964d61334c413973" providerId="LiveId" clId="{6C561F93-0277-4D2E-A532-379AADFDD674}" dt="2025-01-03T09:46:13.881" v="274" actId="22"/>
        <pc:sldMkLst>
          <pc:docMk/>
          <pc:sldMk cId="2823657124" sldId="272"/>
        </pc:sldMkLst>
        <pc:spChg chg="mod">
          <ac:chgData name="Simran Sharma" userId="964d61334c413973" providerId="LiveId" clId="{6C561F93-0277-4D2E-A532-379AADFDD674}" dt="2025-01-03T08:55:23.081" v="252" actId="20577"/>
          <ac:spMkLst>
            <pc:docMk/>
            <pc:sldMk cId="2823657124" sldId="272"/>
            <ac:spMk id="2" creationId="{40EE64AC-C0F3-F1CF-58C7-4A3EFC40E5F9}"/>
          </ac:spMkLst>
        </pc:spChg>
        <pc:spChg chg="mod">
          <ac:chgData name="Simran Sharma" userId="964d61334c413973" providerId="LiveId" clId="{6C561F93-0277-4D2E-A532-379AADFDD674}" dt="2025-01-03T09:46:04.957" v="272" actId="113"/>
          <ac:spMkLst>
            <pc:docMk/>
            <pc:sldMk cId="2823657124" sldId="272"/>
            <ac:spMk id="3" creationId="{4EF069EC-D47E-4365-148E-75B2AF58F5B1}"/>
          </ac:spMkLst>
        </pc:spChg>
        <pc:spChg chg="add del">
          <ac:chgData name="Simran Sharma" userId="964d61334c413973" providerId="LiveId" clId="{6C561F93-0277-4D2E-A532-379AADFDD674}" dt="2025-01-03T09:46:13.881" v="274" actId="22"/>
          <ac:spMkLst>
            <pc:docMk/>
            <pc:sldMk cId="2823657124" sldId="272"/>
            <ac:spMk id="5" creationId="{650A3016-4195-448C-EB4E-5F782817AD99}"/>
          </ac:spMkLst>
        </pc:spChg>
      </pc:sldChg>
      <pc:sldChg chg="modSp add mod">
        <pc:chgData name="Simran Sharma" userId="964d61334c413973" providerId="LiveId" clId="{6C561F93-0277-4D2E-A532-379AADFDD674}" dt="2025-01-03T09:47:09.938" v="285" actId="255"/>
        <pc:sldMkLst>
          <pc:docMk/>
          <pc:sldMk cId="1882070279" sldId="273"/>
        </pc:sldMkLst>
        <pc:spChg chg="mod">
          <ac:chgData name="Simran Sharma" userId="964d61334c413973" providerId="LiveId" clId="{6C561F93-0277-4D2E-A532-379AADFDD674}" dt="2025-01-03T09:46:20.156" v="277" actId="20577"/>
          <ac:spMkLst>
            <pc:docMk/>
            <pc:sldMk cId="1882070279" sldId="273"/>
            <ac:spMk id="2" creationId="{29004D5C-576E-F09E-72D6-553DBB065BCD}"/>
          </ac:spMkLst>
        </pc:spChg>
        <pc:spChg chg="mod">
          <ac:chgData name="Simran Sharma" userId="964d61334c413973" providerId="LiveId" clId="{6C561F93-0277-4D2E-A532-379AADFDD674}" dt="2025-01-03T09:47:09.938" v="285" actId="255"/>
          <ac:spMkLst>
            <pc:docMk/>
            <pc:sldMk cId="1882070279" sldId="273"/>
            <ac:spMk id="3" creationId="{97211E16-AC8B-6EE2-2DEB-FE7AA120F979}"/>
          </ac:spMkLst>
        </pc:spChg>
      </pc:sldChg>
      <pc:sldChg chg="modSp add mod">
        <pc:chgData name="Simran Sharma" userId="964d61334c413973" providerId="LiveId" clId="{6C561F93-0277-4D2E-A532-379AADFDD674}" dt="2025-01-03T11:33:48.637" v="633" actId="20577"/>
        <pc:sldMkLst>
          <pc:docMk/>
          <pc:sldMk cId="1430695573" sldId="274"/>
        </pc:sldMkLst>
        <pc:spChg chg="mod">
          <ac:chgData name="Simran Sharma" userId="964d61334c413973" providerId="LiveId" clId="{6C561F93-0277-4D2E-A532-379AADFDD674}" dt="2025-01-03T10:21:44.971" v="289"/>
          <ac:spMkLst>
            <pc:docMk/>
            <pc:sldMk cId="1430695573" sldId="274"/>
            <ac:spMk id="2" creationId="{DB1E1052-DF03-626F-80E1-93BE4AD3B465}"/>
          </ac:spMkLst>
        </pc:spChg>
        <pc:spChg chg="mod">
          <ac:chgData name="Simran Sharma" userId="964d61334c413973" providerId="LiveId" clId="{6C561F93-0277-4D2E-A532-379AADFDD674}" dt="2025-01-03T11:33:48.637" v="633" actId="20577"/>
          <ac:spMkLst>
            <pc:docMk/>
            <pc:sldMk cId="1430695573" sldId="274"/>
            <ac:spMk id="3" creationId="{7922ABB7-7548-5676-A685-C3DCC19E8158}"/>
          </ac:spMkLst>
        </pc:spChg>
      </pc:sldChg>
      <pc:sldChg chg="new del">
        <pc:chgData name="Simran Sharma" userId="964d61334c413973" providerId="LiveId" clId="{6C561F93-0277-4D2E-A532-379AADFDD674}" dt="2025-01-03T10:35:49.900" v="294" actId="47"/>
        <pc:sldMkLst>
          <pc:docMk/>
          <pc:sldMk cId="2919868172" sldId="275"/>
        </pc:sldMkLst>
      </pc:sldChg>
      <pc:sldChg chg="addSp delSp modSp add mod">
        <pc:chgData name="Simran Sharma" userId="964d61334c413973" providerId="LiveId" clId="{6C561F93-0277-4D2E-A532-379AADFDD674}" dt="2025-01-03T11:00:48.176" v="501" actId="27636"/>
        <pc:sldMkLst>
          <pc:docMk/>
          <pc:sldMk cId="3882327772" sldId="276"/>
        </pc:sldMkLst>
        <pc:spChg chg="add del mod">
          <ac:chgData name="Simran Sharma" userId="964d61334c413973" providerId="LiveId" clId="{6C561F93-0277-4D2E-A532-379AADFDD674}" dt="2025-01-03T11:00:48.176" v="501" actId="27636"/>
          <ac:spMkLst>
            <pc:docMk/>
            <pc:sldMk cId="3882327772" sldId="276"/>
            <ac:spMk id="2" creationId="{CF8683ED-1625-08D7-ECE0-049F3723F4E1}"/>
          </ac:spMkLst>
        </pc:spChg>
        <pc:spChg chg="mod">
          <ac:chgData name="Simran Sharma" userId="964d61334c413973" providerId="LiveId" clId="{6C561F93-0277-4D2E-A532-379AADFDD674}" dt="2025-01-03T10:37:24.938" v="309" actId="113"/>
          <ac:spMkLst>
            <pc:docMk/>
            <pc:sldMk cId="3882327772" sldId="276"/>
            <ac:spMk id="3" creationId="{2C20C27E-3B0C-B8A0-25FA-B42DC80A443F}"/>
          </ac:spMkLst>
        </pc:spChg>
        <pc:spChg chg="add del">
          <ac:chgData name="Simran Sharma" userId="964d61334c413973" providerId="LiveId" clId="{6C561F93-0277-4D2E-A532-379AADFDD674}" dt="2025-01-03T10:36:04.615" v="299" actId="478"/>
          <ac:spMkLst>
            <pc:docMk/>
            <pc:sldMk cId="3882327772" sldId="276"/>
            <ac:spMk id="4" creationId="{13AABBA0-AA89-CB2B-0917-3D8E2003C91E}"/>
          </ac:spMkLst>
        </pc:spChg>
        <pc:spChg chg="add del mod">
          <ac:chgData name="Simran Sharma" userId="964d61334c413973" providerId="LiveId" clId="{6C561F93-0277-4D2E-A532-379AADFDD674}" dt="2025-01-03T10:36:04.306" v="298"/>
          <ac:spMkLst>
            <pc:docMk/>
            <pc:sldMk cId="3882327772" sldId="276"/>
            <ac:spMk id="5" creationId="{9126E552-E8A3-17F3-61F4-0B8F383AA662}"/>
          </ac:spMkLst>
        </pc:spChg>
        <pc:spChg chg="add mod">
          <ac:chgData name="Simran Sharma" userId="964d61334c413973" providerId="LiveId" clId="{6C561F93-0277-4D2E-A532-379AADFDD674}" dt="2025-01-03T10:36:04.306" v="298"/>
          <ac:spMkLst>
            <pc:docMk/>
            <pc:sldMk cId="3882327772" sldId="276"/>
            <ac:spMk id="6" creationId="{A5292FBB-C38E-9B1C-9DC4-385EB2B765FF}"/>
          </ac:spMkLst>
        </pc:spChg>
      </pc:sldChg>
      <pc:sldChg chg="add">
        <pc:chgData name="Simran Sharma" userId="964d61334c413973" providerId="LiveId" clId="{6C561F93-0277-4D2E-A532-379AADFDD674}" dt="2025-01-03T10:37:55.665" v="311"/>
        <pc:sldMkLst>
          <pc:docMk/>
          <pc:sldMk cId="3867542987" sldId="277"/>
        </pc:sldMkLst>
      </pc:sldChg>
      <pc:sldChg chg="modSp add mod ord">
        <pc:chgData name="Simran Sharma" userId="964d61334c413973" providerId="LiveId" clId="{6C561F93-0277-4D2E-A532-379AADFDD674}" dt="2025-01-03T10:44:32.142" v="420" actId="6549"/>
        <pc:sldMkLst>
          <pc:docMk/>
          <pc:sldMk cId="745951135" sldId="278"/>
        </pc:sldMkLst>
        <pc:spChg chg="mod">
          <ac:chgData name="Simran Sharma" userId="964d61334c413973" providerId="LiveId" clId="{6C561F93-0277-4D2E-A532-379AADFDD674}" dt="2025-01-03T10:41:38.461" v="368"/>
          <ac:spMkLst>
            <pc:docMk/>
            <pc:sldMk cId="745951135" sldId="278"/>
            <ac:spMk id="2" creationId="{9B478F41-31DD-436D-8E2B-C85CA071B8BA}"/>
          </ac:spMkLst>
        </pc:spChg>
        <pc:spChg chg="mod">
          <ac:chgData name="Simran Sharma" userId="964d61334c413973" providerId="LiveId" clId="{6C561F93-0277-4D2E-A532-379AADFDD674}" dt="2025-01-03T10:44:32.142" v="420" actId="6549"/>
          <ac:spMkLst>
            <pc:docMk/>
            <pc:sldMk cId="745951135" sldId="278"/>
            <ac:spMk id="3" creationId="{BBAD18CB-2226-7679-F038-E4552BA3F9CE}"/>
          </ac:spMkLst>
        </pc:spChg>
      </pc:sldChg>
      <pc:sldChg chg="addSp delSp modSp add mod modClrScheme chgLayout">
        <pc:chgData name="Simran Sharma" userId="964d61334c413973" providerId="LiveId" clId="{6C561F93-0277-4D2E-A532-379AADFDD674}" dt="2025-01-03T11:36:15.510" v="676" actId="255"/>
        <pc:sldMkLst>
          <pc:docMk/>
          <pc:sldMk cId="2165330124" sldId="279"/>
        </pc:sldMkLst>
        <pc:spChg chg="mod ord">
          <ac:chgData name="Simran Sharma" userId="964d61334c413973" providerId="LiveId" clId="{6C561F93-0277-4D2E-A532-379AADFDD674}" dt="2025-01-03T11:36:15.510" v="676" actId="255"/>
          <ac:spMkLst>
            <pc:docMk/>
            <pc:sldMk cId="2165330124" sldId="279"/>
            <ac:spMk id="2" creationId="{3887489D-3526-062C-FAFA-981BBFBDF4FA}"/>
          </ac:spMkLst>
        </pc:spChg>
        <pc:spChg chg="del mod ord">
          <ac:chgData name="Simran Sharma" userId="964d61334c413973" providerId="LiveId" clId="{6C561F93-0277-4D2E-A532-379AADFDD674}" dt="2025-01-03T10:47:12.924" v="437" actId="700"/>
          <ac:spMkLst>
            <pc:docMk/>
            <pc:sldMk cId="2165330124" sldId="279"/>
            <ac:spMk id="3" creationId="{3D28F60B-1044-8F2B-1E84-52FC17F36FB8}"/>
          </ac:spMkLst>
        </pc:spChg>
        <pc:spChg chg="add del mod ord">
          <ac:chgData name="Simran Sharma" userId="964d61334c413973" providerId="LiveId" clId="{6C561F93-0277-4D2E-A532-379AADFDD674}" dt="2025-01-03T10:47:20.635" v="438" actId="700"/>
          <ac:spMkLst>
            <pc:docMk/>
            <pc:sldMk cId="2165330124" sldId="279"/>
            <ac:spMk id="4" creationId="{A00B675E-3ED0-F5B0-8532-57DF9EEC52F5}"/>
          </ac:spMkLst>
        </pc:spChg>
      </pc:sldChg>
      <pc:sldChg chg="modSp add del mod ord">
        <pc:chgData name="Simran Sharma" userId="964d61334c413973" providerId="LiveId" clId="{6C561F93-0277-4D2E-A532-379AADFDD674}" dt="2025-01-03T11:35:55.619" v="671" actId="47"/>
        <pc:sldMkLst>
          <pc:docMk/>
          <pc:sldMk cId="3087706315" sldId="280"/>
        </pc:sldMkLst>
        <pc:spChg chg="mod">
          <ac:chgData name="Simran Sharma" userId="964d61334c413973" providerId="LiveId" clId="{6C561F93-0277-4D2E-A532-379AADFDD674}" dt="2025-01-03T10:48:25.730" v="483" actId="20577"/>
          <ac:spMkLst>
            <pc:docMk/>
            <pc:sldMk cId="3087706315" sldId="280"/>
            <ac:spMk id="2" creationId="{C6402B9D-1CD9-CBFC-06EF-7C8975179B9B}"/>
          </ac:spMkLst>
        </pc:spChg>
      </pc:sldChg>
      <pc:sldChg chg="add del">
        <pc:chgData name="Simran Sharma" userId="964d61334c413973" providerId="LiveId" clId="{6C561F93-0277-4D2E-A532-379AADFDD674}" dt="2025-01-03T10:47:55.542" v="474" actId="47"/>
        <pc:sldMkLst>
          <pc:docMk/>
          <pc:sldMk cId="3781242084" sldId="280"/>
        </pc:sldMkLst>
      </pc:sldChg>
      <pc:sldChg chg="modSp add mod">
        <pc:chgData name="Simran Sharma" userId="964d61334c413973" providerId="LiveId" clId="{6C561F93-0277-4D2E-A532-379AADFDD674}" dt="2025-01-03T11:00:24.292" v="499" actId="20577"/>
        <pc:sldMkLst>
          <pc:docMk/>
          <pc:sldMk cId="2746693439" sldId="281"/>
        </pc:sldMkLst>
        <pc:spChg chg="mod">
          <ac:chgData name="Simran Sharma" userId="964d61334c413973" providerId="LiveId" clId="{6C561F93-0277-4D2E-A532-379AADFDD674}" dt="2025-01-03T11:00:10.387" v="495" actId="20577"/>
          <ac:spMkLst>
            <pc:docMk/>
            <pc:sldMk cId="2746693439" sldId="281"/>
            <ac:spMk id="2" creationId="{74A164AB-6290-6CDA-4AC2-6341C1D1D685}"/>
          </ac:spMkLst>
        </pc:spChg>
        <pc:spChg chg="mod">
          <ac:chgData name="Simran Sharma" userId="964d61334c413973" providerId="LiveId" clId="{6C561F93-0277-4D2E-A532-379AADFDD674}" dt="2025-01-03T11:00:24.292" v="499" actId="20577"/>
          <ac:spMkLst>
            <pc:docMk/>
            <pc:sldMk cId="2746693439" sldId="281"/>
            <ac:spMk id="3" creationId="{46782E73-8923-DD21-3719-876D770C757C}"/>
          </ac:spMkLst>
        </pc:spChg>
      </pc:sldChg>
      <pc:sldChg chg="modSp add mod ord">
        <pc:chgData name="Simran Sharma" userId="964d61334c413973" providerId="LiveId" clId="{6C561F93-0277-4D2E-A532-379AADFDD674}" dt="2025-01-03T11:36:29.969" v="677" actId="255"/>
        <pc:sldMkLst>
          <pc:docMk/>
          <pc:sldMk cId="3354210431" sldId="282"/>
        </pc:sldMkLst>
        <pc:spChg chg="mod">
          <ac:chgData name="Simran Sharma" userId="964d61334c413973" providerId="LiveId" clId="{6C561F93-0277-4D2E-A532-379AADFDD674}" dt="2025-01-03T11:36:29.969" v="677" actId="255"/>
          <ac:spMkLst>
            <pc:docMk/>
            <pc:sldMk cId="3354210431" sldId="282"/>
            <ac:spMk id="2" creationId="{B5F597FE-0C68-0DF7-B8ED-3B6F76DADE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97975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4346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84865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3630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29856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8509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97119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50398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50501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35575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481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832108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17514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63951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068296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1/3/2025</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284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51914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73275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7484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4160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2110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1743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8994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548174"/>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43" r:id="rId5"/>
    <p:sldLayoutId id="2147483844" r:id="rId6"/>
    <p:sldLayoutId id="2147483849" r:id="rId7"/>
    <p:sldLayoutId id="2147483845" r:id="rId8"/>
    <p:sldLayoutId id="2147483846" r:id="rId9"/>
    <p:sldLayoutId id="2147483847" r:id="rId10"/>
    <p:sldLayoutId id="2147483848"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1/3/2025</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95955128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0" r:id="rId7"/>
    <p:sldLayoutId id="2147483741" r:id="rId8"/>
    <p:sldLayoutId id="2147483742" r:id="rId9"/>
    <p:sldLayoutId id="2147483743" r:id="rId10"/>
    <p:sldLayoutId id="2147483744" r:id="rId11"/>
    <p:sldLayoutId id="214748374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dap.niti.gov.in/collection/National%20Judicial%20Data%20Grid/3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BD79F5-102A-9B92-F19E-B2381DE43518}"/>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C6636-C1CE-9D08-129E-6F71AA9F4FCB}"/>
              </a:ext>
            </a:extLst>
          </p:cNvPr>
          <p:cNvSpPr>
            <a:spLocks noGrp="1"/>
          </p:cNvSpPr>
          <p:nvPr>
            <p:ph type="ctrTitle"/>
          </p:nvPr>
        </p:nvSpPr>
        <p:spPr>
          <a:xfrm>
            <a:off x="685799" y="899024"/>
            <a:ext cx="4693921" cy="3914947"/>
          </a:xfrm>
        </p:spPr>
        <p:txBody>
          <a:bodyPr>
            <a:normAutofit/>
          </a:bodyPr>
          <a:lstStyle/>
          <a:p>
            <a:r>
              <a:rPr kumimoji="0" lang="en-US" altLang="en-US" sz="4000" b="0" i="0" u="none" strike="noStrike" cap="none" normalizeH="0" baseline="0" dirty="0">
                <a:ln>
                  <a:noFill/>
                </a:ln>
                <a:effectLst/>
              </a:rPr>
              <a:t>Judicial Case Insights: </a:t>
            </a:r>
            <a:br>
              <a:rPr kumimoji="0" lang="en-US" altLang="en-US" sz="4000" b="0" i="0" u="none" strike="noStrike" cap="none" normalizeH="0" baseline="0" dirty="0">
                <a:ln>
                  <a:noFill/>
                </a:ln>
                <a:effectLst/>
              </a:rPr>
            </a:br>
            <a:r>
              <a:rPr kumimoji="0" lang="en-US" altLang="en-US" sz="4000" b="0" i="0" u="none" strike="noStrike" cap="none" normalizeH="0" baseline="0" dirty="0">
                <a:ln>
                  <a:noFill/>
                </a:ln>
                <a:effectLst/>
              </a:rPr>
              <a:t>Analysis of </a:t>
            </a:r>
            <a:br>
              <a:rPr kumimoji="0" lang="en-US" altLang="en-US" sz="4000" b="0" i="0" u="none" strike="noStrike" cap="none" normalizeH="0" baseline="0" dirty="0">
                <a:ln>
                  <a:noFill/>
                </a:ln>
                <a:effectLst/>
              </a:rPr>
            </a:br>
            <a:r>
              <a:rPr kumimoji="0" lang="en-US" altLang="en-US" sz="4000" b="0" i="0" u="none" strike="noStrike" cap="none" normalizeH="0" baseline="0" dirty="0">
                <a:ln>
                  <a:noFill/>
                </a:ln>
                <a:effectLst/>
              </a:rPr>
              <a:t>Pending Court Cases</a:t>
            </a:r>
            <a:endParaRPr lang="en-IN" sz="4000" dirty="0"/>
          </a:p>
        </p:txBody>
      </p:sp>
      <p:sp>
        <p:nvSpPr>
          <p:cNvPr id="3" name="Subtitle 2">
            <a:extLst>
              <a:ext uri="{FF2B5EF4-FFF2-40B4-BE49-F238E27FC236}">
                <a16:creationId xmlns:a16="http://schemas.microsoft.com/office/drawing/2014/main" id="{2411B81E-869F-4BF3-6EFF-3285C69F3F79}"/>
              </a:ext>
            </a:extLst>
          </p:cNvPr>
          <p:cNvSpPr>
            <a:spLocks noGrp="1"/>
          </p:cNvSpPr>
          <p:nvPr>
            <p:ph type="subTitle" idx="1"/>
          </p:nvPr>
        </p:nvSpPr>
        <p:spPr>
          <a:xfrm>
            <a:off x="729624" y="4914199"/>
            <a:ext cx="4086216" cy="965440"/>
          </a:xfrm>
        </p:spPr>
        <p:txBody>
          <a:bodyPr>
            <a:normAutofit/>
          </a:bodyPr>
          <a:lstStyle/>
          <a:p>
            <a:r>
              <a:rPr lang="en-IN" sz="2200" dirty="0">
                <a:latin typeface="+mj-lt"/>
                <a:cs typeface="Arial" panose="020B0604020202020204" pitchFamily="34" charset="0"/>
              </a:rPr>
              <a:t>SIMRAN SHARMA</a:t>
            </a:r>
          </a:p>
        </p:txBody>
      </p:sp>
      <p:cxnSp>
        <p:nvCxnSpPr>
          <p:cNvPr id="28" name="Straight Connector 2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Scales of justice with solid fill">
            <a:extLst>
              <a:ext uri="{FF2B5EF4-FFF2-40B4-BE49-F238E27FC236}">
                <a16:creationId xmlns:a16="http://schemas.microsoft.com/office/drawing/2014/main" id="{18B24E95-6760-45DB-6EE3-44465D0D07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5974" y="723900"/>
            <a:ext cx="5410200" cy="5410200"/>
          </a:xfrm>
          <a:prstGeom prst="rect">
            <a:avLst/>
          </a:prstGeom>
        </p:spPr>
      </p:pic>
    </p:spTree>
    <p:extLst>
      <p:ext uri="{BB962C8B-B14F-4D97-AF65-F5344CB8AC3E}">
        <p14:creationId xmlns:p14="http://schemas.microsoft.com/office/powerpoint/2010/main" val="197119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18486-2580-58E1-357C-929F9051D262}"/>
            </a:ext>
          </a:extLst>
        </p:cNvPr>
        <p:cNvGrpSpPr/>
        <p:nvPr/>
      </p:nvGrpSpPr>
      <p:grpSpPr>
        <a:xfrm>
          <a:off x="0" y="0"/>
          <a:ext cx="0" cy="0"/>
          <a:chOff x="0" y="0"/>
          <a:chExt cx="0" cy="0"/>
        </a:xfrm>
      </p:grpSpPr>
      <p:pic>
        <p:nvPicPr>
          <p:cNvPr id="10" name="Picture 9" descr="A screenshot of a data analysis&#10;&#10;Description automatically generated">
            <a:extLst>
              <a:ext uri="{FF2B5EF4-FFF2-40B4-BE49-F238E27FC236}">
                <a16:creationId xmlns:a16="http://schemas.microsoft.com/office/drawing/2014/main" id="{68687C56-F306-0909-AB38-59FE73631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8" y="37626"/>
            <a:ext cx="12136544" cy="6782747"/>
          </a:xfrm>
          <a:prstGeom prst="rect">
            <a:avLst/>
          </a:prstGeom>
          <a:ln>
            <a:solidFill>
              <a:schemeClr val="bg1">
                <a:lumMod val="95000"/>
              </a:schemeClr>
            </a:solidFill>
          </a:ln>
        </p:spPr>
      </p:pic>
    </p:spTree>
    <p:extLst>
      <p:ext uri="{BB962C8B-B14F-4D97-AF65-F5344CB8AC3E}">
        <p14:creationId xmlns:p14="http://schemas.microsoft.com/office/powerpoint/2010/main" val="139039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B6BCC-664F-6403-2267-0A2C9EC8B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478F41-31DD-436D-8E2B-C85CA071B8BA}"/>
              </a:ext>
            </a:extLst>
          </p:cNvPr>
          <p:cNvSpPr>
            <a:spLocks noGrp="1"/>
          </p:cNvSpPr>
          <p:nvPr>
            <p:ph type="title"/>
          </p:nvPr>
        </p:nvSpPr>
        <p:spPr>
          <a:xfrm>
            <a:off x="700635" y="914400"/>
            <a:ext cx="10691265" cy="1127760"/>
          </a:xfrm>
        </p:spPr>
        <p:txBody>
          <a:bodyPr/>
          <a:lstStyle/>
          <a:p>
            <a:r>
              <a:rPr lang="en-US" dirty="0"/>
              <a:t>High Court Key Performance Indicators</a:t>
            </a:r>
            <a:endParaRPr lang="en-IN" dirty="0"/>
          </a:p>
        </p:txBody>
      </p:sp>
      <p:sp>
        <p:nvSpPr>
          <p:cNvPr id="3" name="Content Placeholder 2">
            <a:extLst>
              <a:ext uri="{FF2B5EF4-FFF2-40B4-BE49-F238E27FC236}">
                <a16:creationId xmlns:a16="http://schemas.microsoft.com/office/drawing/2014/main" id="{BBAD18CB-2226-7679-F038-E4552BA3F9CE}"/>
              </a:ext>
            </a:extLst>
          </p:cNvPr>
          <p:cNvSpPr>
            <a:spLocks noGrp="1"/>
          </p:cNvSpPr>
          <p:nvPr>
            <p:ph idx="1"/>
          </p:nvPr>
        </p:nvSpPr>
        <p:spPr>
          <a:xfrm>
            <a:off x="700635" y="2042160"/>
            <a:ext cx="10691265" cy="3919728"/>
          </a:xfrm>
        </p:spPr>
        <p:txBody>
          <a:bodyPr>
            <a:normAutofit/>
          </a:bodyPr>
          <a:lstStyle/>
          <a:p>
            <a:r>
              <a:rPr lang="en-US" sz="1900" b="1" dirty="0"/>
              <a:t>Total Pending Cases</a:t>
            </a:r>
            <a:r>
              <a:rPr lang="en-US" sz="1900" dirty="0"/>
              <a:t>: 12M</a:t>
            </a:r>
          </a:p>
          <a:p>
            <a:r>
              <a:rPr lang="en-US" sz="1900" b="1" dirty="0"/>
              <a:t>Number of High Court Benches</a:t>
            </a:r>
            <a:r>
              <a:rPr lang="en-US" sz="1900" dirty="0"/>
              <a:t>: 43</a:t>
            </a:r>
          </a:p>
          <a:p>
            <a:r>
              <a:rPr lang="en-US" sz="1900" b="1" dirty="0"/>
              <a:t>Cases Filed by Women</a:t>
            </a:r>
            <a:r>
              <a:rPr lang="en-US" sz="1900" dirty="0"/>
              <a:t>: 794K (6.6% of Total)</a:t>
            </a:r>
          </a:p>
          <a:p>
            <a:r>
              <a:rPr lang="en-US" sz="1900" b="1" dirty="0"/>
              <a:t>Cases Filed by Senior Citizens</a:t>
            </a:r>
            <a:r>
              <a:rPr lang="en-US" sz="1900" dirty="0"/>
              <a:t>: 1M (8.3% of Total)</a:t>
            </a:r>
          </a:p>
          <a:p>
            <a:r>
              <a:rPr lang="en-US" sz="1900" b="1" dirty="0"/>
              <a:t>Cases Instituted (as of June 2024)</a:t>
            </a:r>
            <a:r>
              <a:rPr lang="en-US" sz="1900" dirty="0"/>
              <a:t>: 272K</a:t>
            </a:r>
          </a:p>
          <a:p>
            <a:r>
              <a:rPr lang="en-US" sz="1900" b="1" dirty="0"/>
              <a:t>Cases Disposed (as of June 2024)</a:t>
            </a:r>
            <a:r>
              <a:rPr lang="en-US" sz="1900" dirty="0"/>
              <a:t>: 230K</a:t>
            </a:r>
          </a:p>
        </p:txBody>
      </p:sp>
    </p:spTree>
    <p:extLst>
      <p:ext uri="{BB962C8B-B14F-4D97-AF65-F5344CB8AC3E}">
        <p14:creationId xmlns:p14="http://schemas.microsoft.com/office/powerpoint/2010/main" val="74595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1F70-176B-8C84-0BB8-09E20CA76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E64AC-C0F3-F1CF-58C7-4A3EFC40E5F9}"/>
              </a:ext>
            </a:extLst>
          </p:cNvPr>
          <p:cNvSpPr>
            <a:spLocks noGrp="1"/>
          </p:cNvSpPr>
          <p:nvPr>
            <p:ph type="title"/>
          </p:nvPr>
        </p:nvSpPr>
        <p:spPr>
          <a:xfrm>
            <a:off x="700635" y="914400"/>
            <a:ext cx="10691265" cy="1127760"/>
          </a:xfrm>
        </p:spPr>
        <p:txBody>
          <a:bodyPr/>
          <a:lstStyle/>
          <a:p>
            <a:r>
              <a:rPr lang="en-IN" dirty="0"/>
              <a:t>HIGH Court CASE Insights – PART 1</a:t>
            </a:r>
          </a:p>
        </p:txBody>
      </p:sp>
      <p:sp>
        <p:nvSpPr>
          <p:cNvPr id="3" name="Content Placeholder 2">
            <a:extLst>
              <a:ext uri="{FF2B5EF4-FFF2-40B4-BE49-F238E27FC236}">
                <a16:creationId xmlns:a16="http://schemas.microsoft.com/office/drawing/2014/main" id="{4EF069EC-D47E-4365-148E-75B2AF58F5B1}"/>
              </a:ext>
            </a:extLst>
          </p:cNvPr>
          <p:cNvSpPr>
            <a:spLocks noGrp="1"/>
          </p:cNvSpPr>
          <p:nvPr>
            <p:ph idx="1"/>
          </p:nvPr>
        </p:nvSpPr>
        <p:spPr>
          <a:xfrm>
            <a:off x="700635" y="2042160"/>
            <a:ext cx="10691265" cy="3919728"/>
          </a:xfrm>
        </p:spPr>
        <p:txBody>
          <a:bodyPr>
            <a:normAutofit/>
          </a:bodyPr>
          <a:lstStyle/>
          <a:p>
            <a:r>
              <a:rPr lang="en-US" sz="1900" b="1" dirty="0"/>
              <a:t>Writ Petition Cases Lead</a:t>
            </a:r>
            <a:r>
              <a:rPr lang="en-US" sz="1900" dirty="0"/>
              <a:t>: Writ Petition Cases comprise 37.38% of the pending cases, indicating their significant role in judicial delays.</a:t>
            </a:r>
          </a:p>
          <a:p>
            <a:r>
              <a:rPr lang="en-US" sz="1900" b="1" dirty="0"/>
              <a:t>Appeal Cases in Focus</a:t>
            </a:r>
            <a:r>
              <a:rPr lang="en-US" sz="1900" dirty="0"/>
              <a:t>: Appeal Cases (23.94%) form a considerable portion of pending cases, highlighting the need for faster appeal resolution.</a:t>
            </a:r>
          </a:p>
          <a:p>
            <a:r>
              <a:rPr lang="en-US" sz="1900" b="1" dirty="0"/>
              <a:t>Application Cases Backlog</a:t>
            </a:r>
            <a:r>
              <a:rPr lang="en-US" sz="1900" dirty="0"/>
              <a:t>: Application Cases take up 18.02% of the pie, showing a substantial backlog that may require procedural improvements.</a:t>
            </a:r>
          </a:p>
          <a:p>
            <a:r>
              <a:rPr lang="en-US" sz="1900" b="1" dirty="0"/>
              <a:t>High Proportion of Appeal Cases</a:t>
            </a:r>
            <a:r>
              <a:rPr lang="en-US" sz="1900" dirty="0"/>
              <a:t>: First and Second Appeals contribute significantly to the appeal category, indicating their importance in the overall backlog.</a:t>
            </a:r>
          </a:p>
          <a:p>
            <a:r>
              <a:rPr lang="en-US" sz="1900" b="1" dirty="0"/>
              <a:t>Long-Term Pendency in Appeals</a:t>
            </a:r>
            <a:r>
              <a:rPr lang="en-US" sz="1900" dirty="0"/>
              <a:t>: High numbers of pending appeal cases (First and Second Appeals) point to challenges in the efficiency of appellate courts.</a:t>
            </a:r>
            <a:endParaRPr lang="en-IN" sz="1900" dirty="0"/>
          </a:p>
        </p:txBody>
      </p:sp>
    </p:spTree>
    <p:extLst>
      <p:ext uri="{BB962C8B-B14F-4D97-AF65-F5344CB8AC3E}">
        <p14:creationId xmlns:p14="http://schemas.microsoft.com/office/powerpoint/2010/main" val="282365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7BF71-FB56-C292-A37A-BD4697E4F3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004D5C-576E-F09E-72D6-553DBB065BCD}"/>
              </a:ext>
            </a:extLst>
          </p:cNvPr>
          <p:cNvSpPr>
            <a:spLocks noGrp="1"/>
          </p:cNvSpPr>
          <p:nvPr>
            <p:ph type="title"/>
          </p:nvPr>
        </p:nvSpPr>
        <p:spPr>
          <a:xfrm>
            <a:off x="700635" y="914400"/>
            <a:ext cx="10691265" cy="1127760"/>
          </a:xfrm>
        </p:spPr>
        <p:txBody>
          <a:bodyPr/>
          <a:lstStyle/>
          <a:p>
            <a:r>
              <a:rPr lang="en-IN" dirty="0"/>
              <a:t>HIGH Court CASE Insights – PART 2</a:t>
            </a:r>
          </a:p>
        </p:txBody>
      </p:sp>
      <p:sp>
        <p:nvSpPr>
          <p:cNvPr id="3" name="Content Placeholder 2">
            <a:extLst>
              <a:ext uri="{FF2B5EF4-FFF2-40B4-BE49-F238E27FC236}">
                <a16:creationId xmlns:a16="http://schemas.microsoft.com/office/drawing/2014/main" id="{97211E16-AC8B-6EE2-2DEB-FE7AA120F979}"/>
              </a:ext>
            </a:extLst>
          </p:cNvPr>
          <p:cNvSpPr>
            <a:spLocks noGrp="1"/>
          </p:cNvSpPr>
          <p:nvPr>
            <p:ph idx="1"/>
          </p:nvPr>
        </p:nvSpPr>
        <p:spPr>
          <a:xfrm>
            <a:off x="700635" y="2042160"/>
            <a:ext cx="10691265" cy="3919728"/>
          </a:xfrm>
        </p:spPr>
        <p:txBody>
          <a:bodyPr>
            <a:normAutofit/>
          </a:bodyPr>
          <a:lstStyle/>
          <a:p>
            <a:r>
              <a:rPr lang="en-US" sz="1900" b="1" dirty="0"/>
              <a:t>Diverse Case Types</a:t>
            </a:r>
            <a:r>
              <a:rPr lang="en-US" sz="1900" dirty="0"/>
              <a:t>: The pie chart clearly differentiates between various case types, aiding better decision-making on resource allocation and prioritization.</a:t>
            </a:r>
          </a:p>
          <a:p>
            <a:r>
              <a:rPr lang="en-US" sz="1900" b="1" dirty="0"/>
              <a:t>Regional Differences</a:t>
            </a:r>
            <a:r>
              <a:rPr lang="en-US" sz="1900" dirty="0"/>
              <a:t>: The Stacked Bar Chart helps identify regional differences across the three appeal case types, offering insights into specific court bottlenecks.</a:t>
            </a:r>
          </a:p>
          <a:p>
            <a:r>
              <a:rPr lang="en-US" sz="1900" b="1" dirty="0"/>
              <a:t>Application Cases Growing Concern</a:t>
            </a:r>
            <a:r>
              <a:rPr lang="en-US" sz="1900" dirty="0"/>
              <a:t>: Application Cases, while less than Writ Petitions, still represent a considerable portion of the backlog, necessitating targeted action.</a:t>
            </a:r>
          </a:p>
          <a:p>
            <a:r>
              <a:rPr lang="en-US" sz="1900" b="1" dirty="0"/>
              <a:t>Appeals and Writ Petitions Dominating</a:t>
            </a:r>
            <a:r>
              <a:rPr lang="en-US" sz="1900" dirty="0"/>
              <a:t>: Appeal Cases and Writ Petitions dominate the chart, signifying the complexity and volume of cases requiring urgent attention.</a:t>
            </a:r>
            <a:endParaRPr lang="en-IN" sz="1900" dirty="0"/>
          </a:p>
        </p:txBody>
      </p:sp>
    </p:spTree>
    <p:extLst>
      <p:ext uri="{BB962C8B-B14F-4D97-AF65-F5344CB8AC3E}">
        <p14:creationId xmlns:p14="http://schemas.microsoft.com/office/powerpoint/2010/main" val="188207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0ECB9-E806-03ED-4676-C6A1FF014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8683ED-1625-08D7-ECE0-049F3723F4E1}"/>
              </a:ext>
            </a:extLst>
          </p:cNvPr>
          <p:cNvSpPr>
            <a:spLocks noGrp="1"/>
          </p:cNvSpPr>
          <p:nvPr>
            <p:ph type="title"/>
          </p:nvPr>
        </p:nvSpPr>
        <p:spPr>
          <a:xfrm>
            <a:off x="700635" y="914400"/>
            <a:ext cx="10691265" cy="1127760"/>
          </a:xfrm>
        </p:spPr>
        <p:txBody>
          <a:bodyPr>
            <a:normAutofit/>
          </a:bodyPr>
          <a:lstStyle/>
          <a:p>
            <a:r>
              <a:rPr lang="en-US" dirty="0"/>
              <a:t>Case Management Recommendations</a:t>
            </a:r>
            <a:endParaRPr lang="en-IN" dirty="0"/>
          </a:p>
        </p:txBody>
      </p:sp>
      <p:sp>
        <p:nvSpPr>
          <p:cNvPr id="3" name="Content Placeholder 2">
            <a:extLst>
              <a:ext uri="{FF2B5EF4-FFF2-40B4-BE49-F238E27FC236}">
                <a16:creationId xmlns:a16="http://schemas.microsoft.com/office/drawing/2014/main" id="{2C20C27E-3B0C-B8A0-25FA-B42DC80A443F}"/>
              </a:ext>
            </a:extLst>
          </p:cNvPr>
          <p:cNvSpPr>
            <a:spLocks noGrp="1"/>
          </p:cNvSpPr>
          <p:nvPr>
            <p:ph idx="1"/>
          </p:nvPr>
        </p:nvSpPr>
        <p:spPr>
          <a:xfrm>
            <a:off x="700635" y="2042160"/>
            <a:ext cx="10691265" cy="3919728"/>
          </a:xfrm>
        </p:spPr>
        <p:txBody>
          <a:bodyPr>
            <a:normAutofit/>
          </a:bodyPr>
          <a:lstStyle/>
          <a:p>
            <a:r>
              <a:rPr lang="en-US" sz="1900" b="1" dirty="0"/>
              <a:t>Focus on Reducing Writ Petition Backlogs</a:t>
            </a:r>
            <a:r>
              <a:rPr lang="en-US" sz="1900" dirty="0"/>
              <a:t>: Prioritize resolving high-volume writ petition cases.</a:t>
            </a:r>
          </a:p>
          <a:p>
            <a:r>
              <a:rPr lang="en-US" sz="1900" b="1" dirty="0"/>
              <a:t>Accelerate Appeal Case Resolutions</a:t>
            </a:r>
            <a:r>
              <a:rPr lang="en-US" sz="1900" dirty="0"/>
              <a:t>: Streamline appellate processes for faster disposal of pending appeal cases.</a:t>
            </a:r>
          </a:p>
          <a:p>
            <a:r>
              <a:rPr lang="en-US" sz="1900" b="1" dirty="0"/>
              <a:t>Enhance Resource Allocation</a:t>
            </a:r>
            <a:r>
              <a:rPr lang="en-US" sz="1900" dirty="0"/>
              <a:t>: Allocate resources based on regional case types and time period bottlenecks.</a:t>
            </a:r>
          </a:p>
          <a:p>
            <a:r>
              <a:rPr lang="en-US" sz="1900" b="1" dirty="0"/>
              <a:t>Support Vulnerable Groups</a:t>
            </a:r>
            <a:r>
              <a:rPr lang="en-US" sz="1900" dirty="0"/>
              <a:t>: Prioritize cases filed by women and senior citizens for timely justice.</a:t>
            </a:r>
          </a:p>
          <a:p>
            <a:r>
              <a:rPr lang="en-US" sz="1900" b="1" dirty="0"/>
              <a:t>Implement Digital Tools</a:t>
            </a:r>
            <a:r>
              <a:rPr lang="en-US" sz="1900" dirty="0"/>
              <a:t>: Adopt advanced case tracking and management systems to improve overall judicial efficiency.</a:t>
            </a:r>
            <a:endParaRPr lang="en-IN" sz="1900" dirty="0"/>
          </a:p>
        </p:txBody>
      </p:sp>
    </p:spTree>
    <p:extLst>
      <p:ext uri="{BB962C8B-B14F-4D97-AF65-F5344CB8AC3E}">
        <p14:creationId xmlns:p14="http://schemas.microsoft.com/office/powerpoint/2010/main" val="3882327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049B0-42C4-B76D-576D-D12EB84442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164AB-6290-6CDA-4AC2-6341C1D1D685}"/>
              </a:ext>
            </a:extLst>
          </p:cNvPr>
          <p:cNvSpPr>
            <a:spLocks noGrp="1"/>
          </p:cNvSpPr>
          <p:nvPr>
            <p:ph type="title"/>
          </p:nvPr>
        </p:nvSpPr>
        <p:spPr>
          <a:xfrm>
            <a:off x="700635" y="914400"/>
            <a:ext cx="10691265" cy="1127760"/>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46782E73-8923-DD21-3719-876D770C757C}"/>
              </a:ext>
            </a:extLst>
          </p:cNvPr>
          <p:cNvSpPr>
            <a:spLocks noGrp="1"/>
          </p:cNvSpPr>
          <p:nvPr>
            <p:ph idx="1"/>
          </p:nvPr>
        </p:nvSpPr>
        <p:spPr>
          <a:xfrm>
            <a:off x="700635" y="2042160"/>
            <a:ext cx="10691265" cy="3919728"/>
          </a:xfrm>
        </p:spPr>
        <p:txBody>
          <a:bodyPr>
            <a:normAutofit/>
          </a:bodyPr>
          <a:lstStyle/>
          <a:p>
            <a:pPr marL="0" indent="0">
              <a:buNone/>
            </a:pPr>
            <a:r>
              <a:rPr lang="en-US" sz="1900" dirty="0"/>
              <a:t>In conclusion, the dashboards provide valuable insights into case backlogs and trends. By leveraging these findings, stakeholders can address bottlenecks, prioritize vulnerable groups, and implement data-driven reforms. </a:t>
            </a:r>
          </a:p>
          <a:p>
            <a:pPr marL="0" indent="0">
              <a:buNone/>
            </a:pPr>
            <a:r>
              <a:rPr lang="en-US" sz="1900" dirty="0"/>
              <a:t>Future steps include adopting advanced technologies, improving resource allocation, and fostering collaboration for systemic changes to enhance judicial efficiency and timely justice delivery.</a:t>
            </a:r>
            <a:endParaRPr lang="en-IN" sz="1900" dirty="0"/>
          </a:p>
        </p:txBody>
      </p:sp>
    </p:spTree>
    <p:extLst>
      <p:ext uri="{BB962C8B-B14F-4D97-AF65-F5344CB8AC3E}">
        <p14:creationId xmlns:p14="http://schemas.microsoft.com/office/powerpoint/2010/main" val="274669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646B-18B4-03A1-BE82-0F2D41E690A4}"/>
              </a:ext>
            </a:extLst>
          </p:cNvPr>
          <p:cNvSpPr>
            <a:spLocks noGrp="1"/>
          </p:cNvSpPr>
          <p:nvPr>
            <p:ph type="title"/>
          </p:nvPr>
        </p:nvSpPr>
        <p:spPr>
          <a:xfrm>
            <a:off x="700635" y="914400"/>
            <a:ext cx="10691265" cy="1127760"/>
          </a:xfrm>
        </p:spPr>
        <p:txBody>
          <a:bodyPr/>
          <a:lstStyle/>
          <a:p>
            <a:r>
              <a:rPr lang="en-IN" dirty="0"/>
              <a:t>Objective</a:t>
            </a:r>
          </a:p>
        </p:txBody>
      </p:sp>
      <p:sp>
        <p:nvSpPr>
          <p:cNvPr id="3" name="Content Placeholder 2">
            <a:extLst>
              <a:ext uri="{FF2B5EF4-FFF2-40B4-BE49-F238E27FC236}">
                <a16:creationId xmlns:a16="http://schemas.microsoft.com/office/drawing/2014/main" id="{6202A4F9-C8AE-27CB-B135-2855DA1B4F3D}"/>
              </a:ext>
            </a:extLst>
          </p:cNvPr>
          <p:cNvSpPr>
            <a:spLocks noGrp="1"/>
          </p:cNvSpPr>
          <p:nvPr>
            <p:ph idx="1"/>
          </p:nvPr>
        </p:nvSpPr>
        <p:spPr>
          <a:xfrm>
            <a:off x="700635" y="2042160"/>
            <a:ext cx="10691265" cy="3919728"/>
          </a:xfrm>
        </p:spPr>
        <p:txBody>
          <a:bodyPr/>
          <a:lstStyle/>
          <a:p>
            <a:r>
              <a:rPr lang="en-US" b="1" dirty="0"/>
              <a:t>Analyze Case Trends</a:t>
            </a:r>
            <a:r>
              <a:rPr lang="en-US" dirty="0"/>
              <a:t>: Understand the distribution and trends of pending cases in District, Taluk, and High Courts across various categories and time periods.</a:t>
            </a:r>
          </a:p>
          <a:p>
            <a:r>
              <a:rPr lang="en-US" b="1" dirty="0"/>
              <a:t>Support Judicial Efficiency</a:t>
            </a:r>
            <a:r>
              <a:rPr lang="en-US" dirty="0"/>
              <a:t>: Identify bottlenecks and trends to assist in resource allocation, reduce pendency, and improve judicial performance.</a:t>
            </a:r>
          </a:p>
          <a:p>
            <a:r>
              <a:rPr lang="en-US" b="1" dirty="0"/>
              <a:t>Enable Policy Decisions</a:t>
            </a:r>
            <a:r>
              <a:rPr lang="en-US" dirty="0"/>
              <a:t>: Provide actionable insights to support policy-making aimed at judicial reforms and better resource management.</a:t>
            </a:r>
          </a:p>
          <a:p>
            <a:r>
              <a:rPr lang="en-US" b="1" dirty="0"/>
              <a:t>Focus on Vulnerable Groups</a:t>
            </a:r>
            <a:r>
              <a:rPr lang="en-US" dirty="0"/>
              <a:t>: Highlight cases filed by senior citizens and women to ensure targeted attention for timely resolution.</a:t>
            </a:r>
            <a:endParaRPr lang="en-IN" dirty="0"/>
          </a:p>
        </p:txBody>
      </p:sp>
    </p:spTree>
    <p:extLst>
      <p:ext uri="{BB962C8B-B14F-4D97-AF65-F5344CB8AC3E}">
        <p14:creationId xmlns:p14="http://schemas.microsoft.com/office/powerpoint/2010/main" val="192812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1EF78-9056-66A1-DB0F-0751C0D13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1E1052-DF03-626F-80E1-93BE4AD3B465}"/>
              </a:ext>
            </a:extLst>
          </p:cNvPr>
          <p:cNvSpPr>
            <a:spLocks noGrp="1"/>
          </p:cNvSpPr>
          <p:nvPr>
            <p:ph type="title"/>
          </p:nvPr>
        </p:nvSpPr>
        <p:spPr>
          <a:xfrm>
            <a:off x="700635" y="914400"/>
            <a:ext cx="10691265" cy="1127760"/>
          </a:xfrm>
        </p:spPr>
        <p:txBody>
          <a:bodyPr/>
          <a:lstStyle/>
          <a:p>
            <a:r>
              <a:rPr lang="en-IN" dirty="0"/>
              <a:t>DATASET OVERVIEW</a:t>
            </a:r>
          </a:p>
        </p:txBody>
      </p:sp>
      <p:sp>
        <p:nvSpPr>
          <p:cNvPr id="3" name="Content Placeholder 2">
            <a:extLst>
              <a:ext uri="{FF2B5EF4-FFF2-40B4-BE49-F238E27FC236}">
                <a16:creationId xmlns:a16="http://schemas.microsoft.com/office/drawing/2014/main" id="{7922ABB7-7548-5676-A685-C3DCC19E8158}"/>
              </a:ext>
            </a:extLst>
          </p:cNvPr>
          <p:cNvSpPr>
            <a:spLocks noGrp="1"/>
          </p:cNvSpPr>
          <p:nvPr>
            <p:ph idx="1"/>
          </p:nvPr>
        </p:nvSpPr>
        <p:spPr>
          <a:xfrm>
            <a:off x="700635" y="2042160"/>
            <a:ext cx="10691265" cy="3919728"/>
          </a:xfrm>
        </p:spPr>
        <p:txBody>
          <a:bodyPr>
            <a:normAutofit fontScale="92500" lnSpcReduction="10000"/>
          </a:bodyPr>
          <a:lstStyle/>
          <a:p>
            <a:r>
              <a:rPr lang="en-US" b="1" dirty="0"/>
              <a:t>District Court Dataset Overview</a:t>
            </a:r>
            <a:r>
              <a:rPr lang="en-US" dirty="0"/>
              <a:t>:</a:t>
            </a:r>
          </a:p>
          <a:p>
            <a:pPr marL="457200" lvl="1" indent="0">
              <a:buNone/>
            </a:pPr>
            <a:r>
              <a:rPr lang="en-US" dirty="0"/>
              <a:t>The District Court dataset includes case types (Civil, Criminal, Total), pending cases across various time periods, case stages, and cases filed by senior citizens and women. It also tracks cases instituted and disposed in the last month.</a:t>
            </a:r>
          </a:p>
          <a:p>
            <a:endParaRPr lang="en-US" dirty="0"/>
          </a:p>
          <a:p>
            <a:r>
              <a:rPr lang="en-US" b="1" dirty="0"/>
              <a:t>High Court Dataset Overview</a:t>
            </a:r>
            <a:r>
              <a:rPr lang="en-US" dirty="0"/>
              <a:t>: </a:t>
            </a:r>
          </a:p>
          <a:p>
            <a:pPr marL="457200" lvl="1" indent="0">
              <a:buNone/>
            </a:pPr>
            <a:r>
              <a:rPr lang="en-US" dirty="0"/>
              <a:t>The High Court dataset captures case types (Writ Petition, Appeal, Criminal, Civil) with pending cases across time periods. It tracks cases filed by senior citizens and women, as well as cases instituted and disposed in the last month, segmented by High Court benches.</a:t>
            </a:r>
          </a:p>
          <a:p>
            <a:pPr marL="0" indent="0">
              <a:buNone/>
            </a:pPr>
            <a:endParaRPr lang="en-US" dirty="0"/>
          </a:p>
          <a:p>
            <a:pPr marL="0" indent="0">
              <a:buNone/>
            </a:pPr>
            <a:r>
              <a:rPr lang="en-US" b="1" dirty="0"/>
              <a:t>Dataset</a:t>
            </a:r>
            <a:r>
              <a:rPr lang="en-US" dirty="0"/>
              <a:t>: </a:t>
            </a:r>
            <a:r>
              <a:rPr lang="pt-BR" dirty="0">
                <a:hlinkClick r:id="rId2"/>
              </a:rPr>
              <a:t>National Judicial Data Grid Dataset</a:t>
            </a:r>
            <a:r>
              <a:rPr lang="en-US" dirty="0"/>
              <a:t> </a:t>
            </a:r>
          </a:p>
          <a:p>
            <a:endParaRPr lang="en-US" dirty="0"/>
          </a:p>
        </p:txBody>
      </p:sp>
    </p:spTree>
    <p:extLst>
      <p:ext uri="{BB962C8B-B14F-4D97-AF65-F5344CB8AC3E}">
        <p14:creationId xmlns:p14="http://schemas.microsoft.com/office/powerpoint/2010/main" val="143069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0CE8A-8FDA-7759-211C-3215D5B28D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7489D-3526-062C-FAFA-981BBFBDF4FA}"/>
              </a:ext>
            </a:extLst>
          </p:cNvPr>
          <p:cNvSpPr>
            <a:spLocks noGrp="1"/>
          </p:cNvSpPr>
          <p:nvPr>
            <p:ph type="title"/>
          </p:nvPr>
        </p:nvSpPr>
        <p:spPr>
          <a:xfrm>
            <a:off x="750367" y="2797289"/>
            <a:ext cx="10691265" cy="1263422"/>
          </a:xfrm>
        </p:spPr>
        <p:txBody>
          <a:bodyPr>
            <a:noAutofit/>
          </a:bodyPr>
          <a:lstStyle/>
          <a:p>
            <a:pPr algn="ctr"/>
            <a:r>
              <a:rPr lang="en-IN" dirty="0"/>
              <a:t>DISTRICT COURT CASE INSIGHTS</a:t>
            </a:r>
            <a:br>
              <a:rPr lang="en-IN" dirty="0"/>
            </a:br>
            <a:r>
              <a:rPr lang="en-IN" sz="3200" dirty="0"/>
              <a:t>(AS OF JULY 2024)</a:t>
            </a:r>
          </a:p>
        </p:txBody>
      </p:sp>
    </p:spTree>
    <p:extLst>
      <p:ext uri="{BB962C8B-B14F-4D97-AF65-F5344CB8AC3E}">
        <p14:creationId xmlns:p14="http://schemas.microsoft.com/office/powerpoint/2010/main" val="21653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EC399FCC-341B-8887-412F-750401935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 y="28100"/>
            <a:ext cx="12146070" cy="6801799"/>
          </a:xfrm>
          <a:prstGeom prst="rect">
            <a:avLst/>
          </a:prstGeom>
          <a:ln>
            <a:solidFill>
              <a:schemeClr val="bg1">
                <a:lumMod val="95000"/>
              </a:schemeClr>
            </a:solidFill>
          </a:ln>
        </p:spPr>
      </p:pic>
    </p:spTree>
    <p:extLst>
      <p:ext uri="{BB962C8B-B14F-4D97-AF65-F5344CB8AC3E}">
        <p14:creationId xmlns:p14="http://schemas.microsoft.com/office/powerpoint/2010/main" val="78096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C3528-C3EE-22F0-616F-54508A7A15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578FB-87F3-025D-E0DD-A0068B968675}"/>
              </a:ext>
            </a:extLst>
          </p:cNvPr>
          <p:cNvSpPr>
            <a:spLocks noGrp="1"/>
          </p:cNvSpPr>
          <p:nvPr>
            <p:ph type="title"/>
          </p:nvPr>
        </p:nvSpPr>
        <p:spPr>
          <a:xfrm>
            <a:off x="700635" y="914400"/>
            <a:ext cx="10691265" cy="1127760"/>
          </a:xfrm>
        </p:spPr>
        <p:txBody>
          <a:bodyPr>
            <a:normAutofit fontScale="90000"/>
          </a:bodyPr>
          <a:lstStyle/>
          <a:p>
            <a:r>
              <a:rPr lang="en-IN" dirty="0"/>
              <a:t>District</a:t>
            </a:r>
            <a:r>
              <a:rPr lang="en-US" dirty="0"/>
              <a:t> Court Key Performance Indicators</a:t>
            </a:r>
            <a:endParaRPr lang="en-IN" dirty="0"/>
          </a:p>
        </p:txBody>
      </p:sp>
      <p:sp>
        <p:nvSpPr>
          <p:cNvPr id="3" name="Content Placeholder 2">
            <a:extLst>
              <a:ext uri="{FF2B5EF4-FFF2-40B4-BE49-F238E27FC236}">
                <a16:creationId xmlns:a16="http://schemas.microsoft.com/office/drawing/2014/main" id="{351858E4-14DD-CFBA-A727-14B299D36E4B}"/>
              </a:ext>
            </a:extLst>
          </p:cNvPr>
          <p:cNvSpPr>
            <a:spLocks noGrp="1"/>
          </p:cNvSpPr>
          <p:nvPr>
            <p:ph idx="1"/>
          </p:nvPr>
        </p:nvSpPr>
        <p:spPr>
          <a:xfrm>
            <a:off x="700635" y="2042160"/>
            <a:ext cx="10691265" cy="3919728"/>
          </a:xfrm>
        </p:spPr>
        <p:txBody>
          <a:bodyPr>
            <a:normAutofit/>
          </a:bodyPr>
          <a:lstStyle/>
          <a:p>
            <a:r>
              <a:rPr lang="en-US" sz="1900" b="1" dirty="0"/>
              <a:t>Total Pending Cases</a:t>
            </a:r>
            <a:r>
              <a:rPr lang="en-US" sz="1900" dirty="0"/>
              <a:t>: 182M</a:t>
            </a:r>
          </a:p>
          <a:p>
            <a:r>
              <a:rPr lang="en-US" sz="1900" b="1" dirty="0"/>
              <a:t>Cases Filed by Women</a:t>
            </a:r>
            <a:r>
              <a:rPr lang="en-US" sz="1900" dirty="0"/>
              <a:t>: 15M (8.2% of Total)</a:t>
            </a:r>
          </a:p>
          <a:p>
            <a:r>
              <a:rPr lang="en-US" sz="1900" b="1" dirty="0"/>
              <a:t>Cases Filed by Senior Citizens</a:t>
            </a:r>
            <a:r>
              <a:rPr lang="en-US" sz="1900" dirty="0"/>
              <a:t>: 12M (6.6% of Total)</a:t>
            </a:r>
          </a:p>
          <a:p>
            <a:r>
              <a:rPr lang="en-US" sz="1900" b="1" dirty="0"/>
              <a:t>Cases Instituted (as of June 2024)</a:t>
            </a:r>
            <a:r>
              <a:rPr lang="en-US" sz="1900" dirty="0"/>
              <a:t>: 7M</a:t>
            </a:r>
          </a:p>
          <a:p>
            <a:r>
              <a:rPr lang="en-US" sz="1900" b="1" dirty="0"/>
              <a:t>Cases Disposed (as of June 2024): </a:t>
            </a:r>
            <a:r>
              <a:rPr lang="en-US" sz="1900" dirty="0"/>
              <a:t>5M</a:t>
            </a:r>
            <a:endParaRPr lang="en-IN" sz="1900" dirty="0"/>
          </a:p>
        </p:txBody>
      </p:sp>
    </p:spTree>
    <p:extLst>
      <p:ext uri="{BB962C8B-B14F-4D97-AF65-F5344CB8AC3E}">
        <p14:creationId xmlns:p14="http://schemas.microsoft.com/office/powerpoint/2010/main" val="278864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3DB59-05F6-E5C2-5AF4-186527104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B3536-C0EA-DF7C-6116-ACD357E7259C}"/>
              </a:ext>
            </a:extLst>
          </p:cNvPr>
          <p:cNvSpPr>
            <a:spLocks noGrp="1"/>
          </p:cNvSpPr>
          <p:nvPr>
            <p:ph type="title"/>
          </p:nvPr>
        </p:nvSpPr>
        <p:spPr>
          <a:xfrm>
            <a:off x="700635" y="914400"/>
            <a:ext cx="10691265" cy="1127760"/>
          </a:xfrm>
        </p:spPr>
        <p:txBody>
          <a:bodyPr/>
          <a:lstStyle/>
          <a:p>
            <a:r>
              <a:rPr lang="en-IN" dirty="0"/>
              <a:t>District Court CASE Insights – PART 1</a:t>
            </a:r>
          </a:p>
        </p:txBody>
      </p:sp>
      <p:sp>
        <p:nvSpPr>
          <p:cNvPr id="3" name="Content Placeholder 2">
            <a:extLst>
              <a:ext uri="{FF2B5EF4-FFF2-40B4-BE49-F238E27FC236}">
                <a16:creationId xmlns:a16="http://schemas.microsoft.com/office/drawing/2014/main" id="{D8DFB825-DD43-00A0-18C3-C894BA1044B4}"/>
              </a:ext>
            </a:extLst>
          </p:cNvPr>
          <p:cNvSpPr>
            <a:spLocks noGrp="1"/>
          </p:cNvSpPr>
          <p:nvPr>
            <p:ph idx="1"/>
          </p:nvPr>
        </p:nvSpPr>
        <p:spPr>
          <a:xfrm>
            <a:off x="700635" y="2042160"/>
            <a:ext cx="10691265" cy="3919728"/>
          </a:xfrm>
        </p:spPr>
        <p:txBody>
          <a:bodyPr>
            <a:normAutofit/>
          </a:bodyPr>
          <a:lstStyle/>
          <a:p>
            <a:r>
              <a:rPr lang="en-US" sz="1900" b="1" dirty="0"/>
              <a:t>Original Cases Dominance</a:t>
            </a:r>
            <a:r>
              <a:rPr lang="en-US" sz="1900" dirty="0"/>
              <a:t>: Original cases constitute 87.29% of all pending cases, indicating a significant backlog at the initiation stage of judicial proceedings.</a:t>
            </a:r>
          </a:p>
          <a:p>
            <a:r>
              <a:rPr lang="en-US" sz="1900" b="1" dirty="0"/>
              <a:t>Time-Based Trends</a:t>
            </a:r>
            <a:r>
              <a:rPr lang="en-US" sz="1900" dirty="0"/>
              <a:t>: Most cases are pending for less than 1 year (30M total), suggesting recent filings dominate the backlog, requiring focused resource allocation.</a:t>
            </a:r>
          </a:p>
          <a:p>
            <a:r>
              <a:rPr lang="en-US" sz="1900" b="1" dirty="0"/>
              <a:t>Criminal Cases Backlog</a:t>
            </a:r>
            <a:r>
              <a:rPr lang="en-US" sz="1900" dirty="0"/>
              <a:t>: Criminal cases significantly outweigh civil cases across all time ranges, with 22.4M pending under 1 year and 16.9M pending for 1-3 years.</a:t>
            </a:r>
          </a:p>
          <a:p>
            <a:r>
              <a:rPr lang="en-US" sz="1900" b="1" dirty="0"/>
              <a:t>Long-Term Pendency</a:t>
            </a:r>
            <a:r>
              <a:rPr lang="en-US" sz="1900" dirty="0"/>
              <a:t>: Over 16.2M cases are pending for 5-10 years, highlighting inefficiencies in clearing prolonged cases.</a:t>
            </a:r>
          </a:p>
          <a:p>
            <a:r>
              <a:rPr lang="en-US" sz="1900" b="1" dirty="0"/>
              <a:t>Execution Cases</a:t>
            </a:r>
            <a:r>
              <a:rPr lang="en-US" sz="1900" dirty="0"/>
              <a:t>: Despite a smaller share (3.33%), execution cases still account for 6M pending cases, indicating challenges in enforcing judgments.</a:t>
            </a:r>
            <a:endParaRPr lang="en-IN" sz="1900" dirty="0"/>
          </a:p>
        </p:txBody>
      </p:sp>
    </p:spTree>
    <p:extLst>
      <p:ext uri="{BB962C8B-B14F-4D97-AF65-F5344CB8AC3E}">
        <p14:creationId xmlns:p14="http://schemas.microsoft.com/office/powerpoint/2010/main" val="386754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6CB84-69C1-5595-9DF4-309C3B038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480532-611A-7EFA-6FCA-797AC20D45AC}"/>
              </a:ext>
            </a:extLst>
          </p:cNvPr>
          <p:cNvSpPr>
            <a:spLocks noGrp="1"/>
          </p:cNvSpPr>
          <p:nvPr>
            <p:ph type="title"/>
          </p:nvPr>
        </p:nvSpPr>
        <p:spPr>
          <a:xfrm>
            <a:off x="700635" y="914400"/>
            <a:ext cx="10691265" cy="1127760"/>
          </a:xfrm>
        </p:spPr>
        <p:txBody>
          <a:bodyPr/>
          <a:lstStyle/>
          <a:p>
            <a:r>
              <a:rPr lang="en-IN" dirty="0"/>
              <a:t>District Court CASE Insights – PART 2</a:t>
            </a:r>
          </a:p>
        </p:txBody>
      </p:sp>
      <p:sp>
        <p:nvSpPr>
          <p:cNvPr id="3" name="Content Placeholder 2">
            <a:extLst>
              <a:ext uri="{FF2B5EF4-FFF2-40B4-BE49-F238E27FC236}">
                <a16:creationId xmlns:a16="http://schemas.microsoft.com/office/drawing/2014/main" id="{045EC31F-C7DE-4FB3-005B-8D8A2E081B4B}"/>
              </a:ext>
            </a:extLst>
          </p:cNvPr>
          <p:cNvSpPr>
            <a:spLocks noGrp="1"/>
          </p:cNvSpPr>
          <p:nvPr>
            <p:ph idx="1"/>
          </p:nvPr>
        </p:nvSpPr>
        <p:spPr>
          <a:xfrm>
            <a:off x="700635" y="2042160"/>
            <a:ext cx="10691265" cy="3919728"/>
          </a:xfrm>
        </p:spPr>
        <p:txBody>
          <a:bodyPr>
            <a:normAutofit fontScale="92500" lnSpcReduction="10000"/>
          </a:bodyPr>
          <a:lstStyle/>
          <a:p>
            <a:r>
              <a:rPr lang="en-US" b="1" dirty="0"/>
              <a:t>Women and Senior Citizens</a:t>
            </a:r>
            <a:r>
              <a:rPr lang="en-US" dirty="0"/>
              <a:t>: The inclusion of KPIs for women and senior citizens ensures visibility of cases involving vulnerable groups, facilitating targeted judicial interventions.</a:t>
            </a:r>
          </a:p>
          <a:p>
            <a:r>
              <a:rPr lang="en-US" b="1" dirty="0"/>
              <a:t>Case Stages Bottleneck</a:t>
            </a:r>
            <a:r>
              <a:rPr lang="en-US" dirty="0"/>
              <a:t>: Most cases are stuck at initial stages (Appearance or Service-Related), requiring procedural streamlining to expedite resolutions.</a:t>
            </a:r>
          </a:p>
          <a:p>
            <a:r>
              <a:rPr lang="en-US" b="1" dirty="0"/>
              <a:t>Civil Cases Backlog</a:t>
            </a:r>
            <a:r>
              <a:rPr lang="en-US" dirty="0"/>
              <a:t>: While criminal cases are more numerous, civil cases also contribute significantly to the backlog, indicating a need for additional resources or improvements to expedite their resolution.</a:t>
            </a:r>
          </a:p>
          <a:p>
            <a:r>
              <a:rPr lang="en-US" b="1" dirty="0"/>
              <a:t>State and District Insights</a:t>
            </a:r>
            <a:r>
              <a:rPr lang="en-US" dirty="0"/>
              <a:t>: Filters enable granular analysis of state and district-level performance, helping identify regions with acute judicial backlogs.</a:t>
            </a:r>
          </a:p>
          <a:p>
            <a:r>
              <a:rPr lang="en-US" b="1" dirty="0"/>
              <a:t>Resource Allocation</a:t>
            </a:r>
            <a:r>
              <a:rPr lang="en-US" dirty="0"/>
              <a:t>: Majority cases in early stages and shorter time periods suggest the need for efficient docket management and resource deployment to prevent backlog escalation.</a:t>
            </a:r>
            <a:endParaRPr lang="en-IN" dirty="0"/>
          </a:p>
        </p:txBody>
      </p:sp>
    </p:spTree>
    <p:extLst>
      <p:ext uri="{BB962C8B-B14F-4D97-AF65-F5344CB8AC3E}">
        <p14:creationId xmlns:p14="http://schemas.microsoft.com/office/powerpoint/2010/main" val="33037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8D42D-9C79-7731-5BAB-B71041FAD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597FE-0C68-0DF7-B8ED-3B6F76DADEAF}"/>
              </a:ext>
            </a:extLst>
          </p:cNvPr>
          <p:cNvSpPr>
            <a:spLocks noGrp="1"/>
          </p:cNvSpPr>
          <p:nvPr>
            <p:ph type="title"/>
          </p:nvPr>
        </p:nvSpPr>
        <p:spPr>
          <a:xfrm>
            <a:off x="750367" y="2797289"/>
            <a:ext cx="10691265" cy="1263422"/>
          </a:xfrm>
        </p:spPr>
        <p:txBody>
          <a:bodyPr>
            <a:noAutofit/>
          </a:bodyPr>
          <a:lstStyle/>
          <a:p>
            <a:pPr algn="ctr"/>
            <a:r>
              <a:rPr lang="en-IN" dirty="0"/>
              <a:t>HIGH COURT CASE INSIGHTS</a:t>
            </a:r>
            <a:br>
              <a:rPr lang="en-IN" dirty="0"/>
            </a:br>
            <a:r>
              <a:rPr lang="en-IN" sz="3200" dirty="0"/>
              <a:t>(AS OF JULY 2024)</a:t>
            </a:r>
          </a:p>
        </p:txBody>
      </p:sp>
    </p:spTree>
    <p:extLst>
      <p:ext uri="{BB962C8B-B14F-4D97-AF65-F5344CB8AC3E}">
        <p14:creationId xmlns:p14="http://schemas.microsoft.com/office/powerpoint/2010/main" val="335421043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Brush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334</TotalTime>
  <Words>1010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Calisto MT</vt:lpstr>
      <vt:lpstr>Century Gothic</vt:lpstr>
      <vt:lpstr>Univers Condensed</vt:lpstr>
      <vt:lpstr>ChronicleVTI</vt:lpstr>
      <vt:lpstr>BrushVTI</vt:lpstr>
      <vt:lpstr>Judicial Case Insights:  Analysis of  Pending Court Cases</vt:lpstr>
      <vt:lpstr>Objective</vt:lpstr>
      <vt:lpstr>DATASET OVERVIEW</vt:lpstr>
      <vt:lpstr>DISTRICT COURT CASE INSIGHTS (AS OF JULY 2024)</vt:lpstr>
      <vt:lpstr>PowerPoint Presentation</vt:lpstr>
      <vt:lpstr>District Court Key Performance Indicators</vt:lpstr>
      <vt:lpstr>District Court CASE Insights – PART 1</vt:lpstr>
      <vt:lpstr>District Court CASE Insights – PART 2</vt:lpstr>
      <vt:lpstr>HIGH COURT CASE INSIGHTS (AS OF JULY 2024)</vt:lpstr>
      <vt:lpstr>PowerPoint Presentation</vt:lpstr>
      <vt:lpstr>High Court Key Performance Indicators</vt:lpstr>
      <vt:lpstr>HIGH Court CASE Insights – PART 1</vt:lpstr>
      <vt:lpstr>HIGH Court CASE Insights – PART 2</vt:lpstr>
      <vt:lpstr>Case Management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Simran Sharma</dc:creator>
  <cp:lastModifiedBy>Simran Sharma</cp:lastModifiedBy>
  <cp:revision>1</cp:revision>
  <dcterms:created xsi:type="dcterms:W3CDTF">2025-01-03T05:31:39Z</dcterms:created>
  <dcterms:modified xsi:type="dcterms:W3CDTF">2025-01-03T11:36:35Z</dcterms:modified>
</cp:coreProperties>
</file>