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92" r:id="rId2"/>
    <p:sldId id="282" r:id="rId3"/>
    <p:sldId id="280" r:id="rId4"/>
    <p:sldId id="277" r:id="rId5"/>
    <p:sldId id="291" r:id="rId6"/>
    <p:sldId id="283" r:id="rId7"/>
    <p:sldId id="284" r:id="rId8"/>
    <p:sldId id="285" r:id="rId9"/>
    <p:sldId id="287" r:id="rId10"/>
    <p:sldId id="274" r:id="rId11"/>
    <p:sldId id="288" r:id="rId12"/>
    <p:sldId id="289" r:id="rId13"/>
    <p:sldId id="29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3E39726-062D-4D1C-BCDC-A2CADCEE95FE}" v="455" dt="2024-05-06T16:19:14.7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400" d="100"/>
          <a:sy n="400" d="100"/>
        </p:scale>
        <p:origin x="-18149" y="-79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ran Sharma" userId="964d61334c413973" providerId="LiveId" clId="{3A6DA85C-B38F-40C7-997E-394B26082E8B}"/>
    <pc:docChg chg="modSld">
      <pc:chgData name="Simran Sharma" userId="964d61334c413973" providerId="LiveId" clId="{3A6DA85C-B38F-40C7-997E-394B26082E8B}" dt="2024-05-06T17:06:48.910" v="2" actId="9405"/>
      <pc:docMkLst>
        <pc:docMk/>
      </pc:docMkLst>
      <pc:sldChg chg="addSp mod">
        <pc:chgData name="Simran Sharma" userId="964d61334c413973" providerId="LiveId" clId="{3A6DA85C-B38F-40C7-997E-394B26082E8B}" dt="2024-05-06T17:06:48.910" v="2" actId="9405"/>
        <pc:sldMkLst>
          <pc:docMk/>
          <pc:sldMk cId="2673655373" sldId="280"/>
        </pc:sldMkLst>
        <pc:inkChg chg="add">
          <ac:chgData name="Simran Sharma" userId="964d61334c413973" providerId="LiveId" clId="{3A6DA85C-B38F-40C7-997E-394B26082E8B}" dt="2024-05-06T17:06:41.424" v="0" actId="9405"/>
          <ac:inkMkLst>
            <pc:docMk/>
            <pc:sldMk cId="2673655373" sldId="280"/>
            <ac:inkMk id="6" creationId="{776C24BD-DF9D-6DDB-3E82-58AB5FF37560}"/>
          </ac:inkMkLst>
        </pc:inkChg>
        <pc:inkChg chg="add">
          <ac:chgData name="Simran Sharma" userId="964d61334c413973" providerId="LiveId" clId="{3A6DA85C-B38F-40C7-997E-394B26082E8B}" dt="2024-05-06T17:06:44.623" v="1" actId="9405"/>
          <ac:inkMkLst>
            <pc:docMk/>
            <pc:sldMk cId="2673655373" sldId="280"/>
            <ac:inkMk id="7" creationId="{F4D2BF35-6837-42AD-ABA2-4E1D963F93C2}"/>
          </ac:inkMkLst>
        </pc:inkChg>
        <pc:inkChg chg="add">
          <ac:chgData name="Simran Sharma" userId="964d61334c413973" providerId="LiveId" clId="{3A6DA85C-B38F-40C7-997E-394B26082E8B}" dt="2024-05-06T17:06:48.910" v="2" actId="9405"/>
          <ac:inkMkLst>
            <pc:docMk/>
            <pc:sldMk cId="2673655373" sldId="280"/>
            <ac:inkMk id="8" creationId="{ECBE3F5F-7C5D-17C5-7188-153255368BEA}"/>
          </ac:inkMkLst>
        </pc:ink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4.sv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39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15.sv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svg"/><Relationship Id="rId1" Type="http://schemas.openxmlformats.org/officeDocument/2006/relationships/image" Target="../media/image21.png"/><Relationship Id="rId4" Type="http://schemas.openxmlformats.org/officeDocument/2006/relationships/image" Target="../media/image24.sv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svg"/><Relationship Id="rId3" Type="http://schemas.openxmlformats.org/officeDocument/2006/relationships/image" Target="../media/image33.png"/><Relationship Id="rId7" Type="http://schemas.openxmlformats.org/officeDocument/2006/relationships/image" Target="../media/image37.png"/><Relationship Id="rId2" Type="http://schemas.openxmlformats.org/officeDocument/2006/relationships/image" Target="../media/image32.svg"/><Relationship Id="rId1" Type="http://schemas.openxmlformats.org/officeDocument/2006/relationships/image" Target="../media/image31.png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10" Type="http://schemas.openxmlformats.org/officeDocument/2006/relationships/image" Target="../media/image40.svg"/><Relationship Id="rId4" Type="http://schemas.openxmlformats.org/officeDocument/2006/relationships/image" Target="../media/image34.svg"/><Relationship Id="rId9" Type="http://schemas.openxmlformats.org/officeDocument/2006/relationships/image" Target="../media/image3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4B995C-23DE-4437-BB7C-C0F664949A9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025196E5-63FF-45FB-B43A-FD5C4156D2F4}">
      <dgm:prSet/>
      <dgm:spPr/>
      <dgm:t>
        <a:bodyPr/>
        <a:lstStyle/>
        <a:p>
          <a:pPr>
            <a:defRPr cap="all"/>
          </a:pPr>
          <a:r>
            <a:rPr lang="en-US" dirty="0"/>
            <a:t>Identify individuals at risk of heart disease based on specific features or risk factors.</a:t>
          </a:r>
        </a:p>
      </dgm:t>
    </dgm:pt>
    <dgm:pt modelId="{BA4226A0-72B0-412D-BFC7-5573E78DF892}" type="parTrans" cxnId="{12BEDC5C-B20D-4827-B1F5-4189C8353DCA}">
      <dgm:prSet/>
      <dgm:spPr/>
      <dgm:t>
        <a:bodyPr/>
        <a:lstStyle/>
        <a:p>
          <a:endParaRPr lang="en-US"/>
        </a:p>
      </dgm:t>
    </dgm:pt>
    <dgm:pt modelId="{B46B5B70-8090-43A0-8C03-20361F7E809B}" type="sibTrans" cxnId="{12BEDC5C-B20D-4827-B1F5-4189C8353DCA}">
      <dgm:prSet/>
      <dgm:spPr/>
      <dgm:t>
        <a:bodyPr/>
        <a:lstStyle/>
        <a:p>
          <a:endParaRPr lang="en-US"/>
        </a:p>
      </dgm:t>
    </dgm:pt>
    <dgm:pt modelId="{182B9754-2965-434D-ACEE-5605C3776A90}">
      <dgm:prSet/>
      <dgm:spPr/>
      <dgm:t>
        <a:bodyPr/>
        <a:lstStyle/>
        <a:p>
          <a:pPr>
            <a:defRPr cap="all"/>
          </a:pPr>
          <a:r>
            <a:rPr lang="en-US"/>
            <a:t>Assist healthcare professionals in early detection for better treatment outcomes and patient care.</a:t>
          </a:r>
        </a:p>
      </dgm:t>
    </dgm:pt>
    <dgm:pt modelId="{EB49A7BC-98FB-4227-9166-27D08D9BAADB}" type="parTrans" cxnId="{1944A023-6F8F-4580-9A53-38C5A40F044A}">
      <dgm:prSet/>
      <dgm:spPr/>
      <dgm:t>
        <a:bodyPr/>
        <a:lstStyle/>
        <a:p>
          <a:endParaRPr lang="en-US"/>
        </a:p>
      </dgm:t>
    </dgm:pt>
    <dgm:pt modelId="{A5004EE5-2941-4BF0-9843-7DD6075E5E56}" type="sibTrans" cxnId="{1944A023-6F8F-4580-9A53-38C5A40F044A}">
      <dgm:prSet/>
      <dgm:spPr/>
      <dgm:t>
        <a:bodyPr/>
        <a:lstStyle/>
        <a:p>
          <a:endParaRPr lang="en-US"/>
        </a:p>
      </dgm:t>
    </dgm:pt>
    <dgm:pt modelId="{6716F836-AAE6-42BE-B92D-51B72D61E8EE}">
      <dgm:prSet/>
      <dgm:spPr/>
      <dgm:t>
        <a:bodyPr/>
        <a:lstStyle/>
        <a:p>
          <a:pPr>
            <a:defRPr cap="all"/>
          </a:pPr>
          <a:r>
            <a:rPr lang="en-US"/>
            <a:t>Contribute to heart disease prevention through targeted interventions like lifestyle modifications.</a:t>
          </a:r>
        </a:p>
      </dgm:t>
    </dgm:pt>
    <dgm:pt modelId="{D94D47F1-CE93-4C08-8136-5F4078540DD7}" type="parTrans" cxnId="{8C7C2795-58D0-4F6D-907C-859371ACE40D}">
      <dgm:prSet/>
      <dgm:spPr/>
      <dgm:t>
        <a:bodyPr/>
        <a:lstStyle/>
        <a:p>
          <a:endParaRPr lang="en-US"/>
        </a:p>
      </dgm:t>
    </dgm:pt>
    <dgm:pt modelId="{7E0E0A4F-6C91-4AF1-84EA-0E48352F0350}" type="sibTrans" cxnId="{8C7C2795-58D0-4F6D-907C-859371ACE40D}">
      <dgm:prSet/>
      <dgm:spPr/>
      <dgm:t>
        <a:bodyPr/>
        <a:lstStyle/>
        <a:p>
          <a:endParaRPr lang="en-US"/>
        </a:p>
      </dgm:t>
    </dgm:pt>
    <dgm:pt modelId="{05F66630-DEC8-4114-B963-273CD1A1B44D}" type="pres">
      <dgm:prSet presAssocID="{664B995C-23DE-4437-BB7C-C0F664949A9D}" presName="root" presStyleCnt="0">
        <dgm:presLayoutVars>
          <dgm:dir/>
          <dgm:resizeHandles val="exact"/>
        </dgm:presLayoutVars>
      </dgm:prSet>
      <dgm:spPr/>
    </dgm:pt>
    <dgm:pt modelId="{E2B448B1-F77E-4C5D-B766-5E3375CE28E0}" type="pres">
      <dgm:prSet presAssocID="{025196E5-63FF-45FB-B43A-FD5C4156D2F4}" presName="compNode" presStyleCnt="0"/>
      <dgm:spPr/>
    </dgm:pt>
    <dgm:pt modelId="{08C7A791-E17D-4DA0-BA5E-F19683ABE124}" type="pres">
      <dgm:prSet presAssocID="{025196E5-63FF-45FB-B43A-FD5C4156D2F4}" presName="iconBgRect" presStyleLbl="bgShp" presStyleIdx="0" presStyleCnt="3"/>
      <dgm:spPr/>
    </dgm:pt>
    <dgm:pt modelId="{5EC4C98E-84D1-4A79-9109-CD928A77536A}" type="pres">
      <dgm:prSet presAssocID="{025196E5-63FF-45FB-B43A-FD5C4156D2F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ACCE0D98-9AD1-4C6B-9AA5-E0CA44BAF225}" type="pres">
      <dgm:prSet presAssocID="{025196E5-63FF-45FB-B43A-FD5C4156D2F4}" presName="spaceRect" presStyleCnt="0"/>
      <dgm:spPr/>
    </dgm:pt>
    <dgm:pt modelId="{C7F74760-E4C5-4059-ADEC-D5A28F2369B4}" type="pres">
      <dgm:prSet presAssocID="{025196E5-63FF-45FB-B43A-FD5C4156D2F4}" presName="textRect" presStyleLbl="revTx" presStyleIdx="0" presStyleCnt="3">
        <dgm:presLayoutVars>
          <dgm:chMax val="1"/>
          <dgm:chPref val="1"/>
        </dgm:presLayoutVars>
      </dgm:prSet>
      <dgm:spPr/>
    </dgm:pt>
    <dgm:pt modelId="{B41EC726-6231-4C0F-8234-47988D41F69D}" type="pres">
      <dgm:prSet presAssocID="{B46B5B70-8090-43A0-8C03-20361F7E809B}" presName="sibTrans" presStyleCnt="0"/>
      <dgm:spPr/>
    </dgm:pt>
    <dgm:pt modelId="{6091C6D0-98EE-4466-973E-4134CD7FF576}" type="pres">
      <dgm:prSet presAssocID="{182B9754-2965-434D-ACEE-5605C3776A90}" presName="compNode" presStyleCnt="0"/>
      <dgm:spPr/>
    </dgm:pt>
    <dgm:pt modelId="{6702F3EC-BF5B-40B3-ABF4-0DB2180E48E8}" type="pres">
      <dgm:prSet presAssocID="{182B9754-2965-434D-ACEE-5605C3776A90}" presName="iconBgRect" presStyleLbl="bgShp" presStyleIdx="1" presStyleCnt="3"/>
      <dgm:spPr/>
    </dgm:pt>
    <dgm:pt modelId="{9947FFF9-158F-4E85-B29E-2F8BA4CE38E3}" type="pres">
      <dgm:prSet presAssocID="{182B9754-2965-434D-ACEE-5605C3776A9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spital"/>
        </a:ext>
      </dgm:extLst>
    </dgm:pt>
    <dgm:pt modelId="{506F9458-3C27-4968-9F6D-D4FD3ECFD429}" type="pres">
      <dgm:prSet presAssocID="{182B9754-2965-434D-ACEE-5605C3776A90}" presName="spaceRect" presStyleCnt="0"/>
      <dgm:spPr/>
    </dgm:pt>
    <dgm:pt modelId="{331FC8E2-CB7C-47CC-8C1B-D059062417B0}" type="pres">
      <dgm:prSet presAssocID="{182B9754-2965-434D-ACEE-5605C3776A90}" presName="textRect" presStyleLbl="revTx" presStyleIdx="1" presStyleCnt="3">
        <dgm:presLayoutVars>
          <dgm:chMax val="1"/>
          <dgm:chPref val="1"/>
        </dgm:presLayoutVars>
      </dgm:prSet>
      <dgm:spPr/>
    </dgm:pt>
    <dgm:pt modelId="{5622B1D8-1371-4ABA-91BF-99A1F56530C7}" type="pres">
      <dgm:prSet presAssocID="{A5004EE5-2941-4BF0-9843-7DD6075E5E56}" presName="sibTrans" presStyleCnt="0"/>
      <dgm:spPr/>
    </dgm:pt>
    <dgm:pt modelId="{E7106FDB-0E44-4C6F-98B3-7DEED1976CF0}" type="pres">
      <dgm:prSet presAssocID="{6716F836-AAE6-42BE-B92D-51B72D61E8EE}" presName="compNode" presStyleCnt="0"/>
      <dgm:spPr/>
    </dgm:pt>
    <dgm:pt modelId="{5C1F5154-B21F-4F85-ABB6-3EBC151E381A}" type="pres">
      <dgm:prSet presAssocID="{6716F836-AAE6-42BE-B92D-51B72D61E8EE}" presName="iconBgRect" presStyleLbl="bgShp" presStyleIdx="2" presStyleCnt="3"/>
      <dgm:spPr/>
    </dgm:pt>
    <dgm:pt modelId="{E1DDE066-0B7E-4E92-9E4C-CDC68E24E6A4}" type="pres">
      <dgm:prSet presAssocID="{6716F836-AAE6-42BE-B92D-51B72D61E8EE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nch Box outline"/>
        </a:ext>
      </dgm:extLst>
    </dgm:pt>
    <dgm:pt modelId="{2DCC63DF-F1A4-4798-B873-3EA3D154FEA6}" type="pres">
      <dgm:prSet presAssocID="{6716F836-AAE6-42BE-B92D-51B72D61E8EE}" presName="spaceRect" presStyleCnt="0"/>
      <dgm:spPr/>
    </dgm:pt>
    <dgm:pt modelId="{06970706-68FF-4150-8EF2-8224A4D1C24E}" type="pres">
      <dgm:prSet presAssocID="{6716F836-AAE6-42BE-B92D-51B72D61E8EE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CB51F40F-4014-4C51-AE27-602655F0741F}" type="presOf" srcId="{6716F836-AAE6-42BE-B92D-51B72D61E8EE}" destId="{06970706-68FF-4150-8EF2-8224A4D1C24E}" srcOrd="0" destOrd="0" presId="urn:microsoft.com/office/officeart/2018/5/layout/IconCircleLabelList"/>
    <dgm:cxn modelId="{1944A023-6F8F-4580-9A53-38C5A40F044A}" srcId="{664B995C-23DE-4437-BB7C-C0F664949A9D}" destId="{182B9754-2965-434D-ACEE-5605C3776A90}" srcOrd="1" destOrd="0" parTransId="{EB49A7BC-98FB-4227-9166-27D08D9BAADB}" sibTransId="{A5004EE5-2941-4BF0-9843-7DD6075E5E56}"/>
    <dgm:cxn modelId="{12BEDC5C-B20D-4827-B1F5-4189C8353DCA}" srcId="{664B995C-23DE-4437-BB7C-C0F664949A9D}" destId="{025196E5-63FF-45FB-B43A-FD5C4156D2F4}" srcOrd="0" destOrd="0" parTransId="{BA4226A0-72B0-412D-BFC7-5573E78DF892}" sibTransId="{B46B5B70-8090-43A0-8C03-20361F7E809B}"/>
    <dgm:cxn modelId="{78D93988-3C46-4564-A014-96FBE7AEA48D}" type="presOf" srcId="{182B9754-2965-434D-ACEE-5605C3776A90}" destId="{331FC8E2-CB7C-47CC-8C1B-D059062417B0}" srcOrd="0" destOrd="0" presId="urn:microsoft.com/office/officeart/2018/5/layout/IconCircleLabelList"/>
    <dgm:cxn modelId="{8C7C2795-58D0-4F6D-907C-859371ACE40D}" srcId="{664B995C-23DE-4437-BB7C-C0F664949A9D}" destId="{6716F836-AAE6-42BE-B92D-51B72D61E8EE}" srcOrd="2" destOrd="0" parTransId="{D94D47F1-CE93-4C08-8136-5F4078540DD7}" sibTransId="{7E0E0A4F-6C91-4AF1-84EA-0E48352F0350}"/>
    <dgm:cxn modelId="{4D3D0BE1-F37E-4735-AAC2-3A225B4F9B4C}" type="presOf" srcId="{025196E5-63FF-45FB-B43A-FD5C4156D2F4}" destId="{C7F74760-E4C5-4059-ADEC-D5A28F2369B4}" srcOrd="0" destOrd="0" presId="urn:microsoft.com/office/officeart/2018/5/layout/IconCircleLabelList"/>
    <dgm:cxn modelId="{4E24A8E8-28E1-462D-AA10-042316D5D347}" type="presOf" srcId="{664B995C-23DE-4437-BB7C-C0F664949A9D}" destId="{05F66630-DEC8-4114-B963-273CD1A1B44D}" srcOrd="0" destOrd="0" presId="urn:microsoft.com/office/officeart/2018/5/layout/IconCircleLabelList"/>
    <dgm:cxn modelId="{F170B6B1-B39D-4F9D-81DD-EF6A124037AD}" type="presParOf" srcId="{05F66630-DEC8-4114-B963-273CD1A1B44D}" destId="{E2B448B1-F77E-4C5D-B766-5E3375CE28E0}" srcOrd="0" destOrd="0" presId="urn:microsoft.com/office/officeart/2018/5/layout/IconCircleLabelList"/>
    <dgm:cxn modelId="{B4863FA8-D35F-4297-A46F-3D5C550DDC76}" type="presParOf" srcId="{E2B448B1-F77E-4C5D-B766-5E3375CE28E0}" destId="{08C7A791-E17D-4DA0-BA5E-F19683ABE124}" srcOrd="0" destOrd="0" presId="urn:microsoft.com/office/officeart/2018/5/layout/IconCircleLabelList"/>
    <dgm:cxn modelId="{7B12268B-C070-4418-AC22-FB1364A628C2}" type="presParOf" srcId="{E2B448B1-F77E-4C5D-B766-5E3375CE28E0}" destId="{5EC4C98E-84D1-4A79-9109-CD928A77536A}" srcOrd="1" destOrd="0" presId="urn:microsoft.com/office/officeart/2018/5/layout/IconCircleLabelList"/>
    <dgm:cxn modelId="{4DBE45FA-A079-4D3B-87A4-1349A6A1393C}" type="presParOf" srcId="{E2B448B1-F77E-4C5D-B766-5E3375CE28E0}" destId="{ACCE0D98-9AD1-4C6B-9AA5-E0CA44BAF225}" srcOrd="2" destOrd="0" presId="urn:microsoft.com/office/officeart/2018/5/layout/IconCircleLabelList"/>
    <dgm:cxn modelId="{38306C6D-1DA7-44ED-ACD3-737D9A06EC29}" type="presParOf" srcId="{E2B448B1-F77E-4C5D-B766-5E3375CE28E0}" destId="{C7F74760-E4C5-4059-ADEC-D5A28F2369B4}" srcOrd="3" destOrd="0" presId="urn:microsoft.com/office/officeart/2018/5/layout/IconCircleLabelList"/>
    <dgm:cxn modelId="{C66BC97F-807C-4F1A-BCAF-24A630C9E098}" type="presParOf" srcId="{05F66630-DEC8-4114-B963-273CD1A1B44D}" destId="{B41EC726-6231-4C0F-8234-47988D41F69D}" srcOrd="1" destOrd="0" presId="urn:microsoft.com/office/officeart/2018/5/layout/IconCircleLabelList"/>
    <dgm:cxn modelId="{714C6F14-3588-43EA-AC7F-DD94E8BD1B08}" type="presParOf" srcId="{05F66630-DEC8-4114-B963-273CD1A1B44D}" destId="{6091C6D0-98EE-4466-973E-4134CD7FF576}" srcOrd="2" destOrd="0" presId="urn:microsoft.com/office/officeart/2018/5/layout/IconCircleLabelList"/>
    <dgm:cxn modelId="{2F92F5CC-17C5-450D-9E41-044B791D7C03}" type="presParOf" srcId="{6091C6D0-98EE-4466-973E-4134CD7FF576}" destId="{6702F3EC-BF5B-40B3-ABF4-0DB2180E48E8}" srcOrd="0" destOrd="0" presId="urn:microsoft.com/office/officeart/2018/5/layout/IconCircleLabelList"/>
    <dgm:cxn modelId="{9782FBC5-C98D-44F7-9649-C805E587E86E}" type="presParOf" srcId="{6091C6D0-98EE-4466-973E-4134CD7FF576}" destId="{9947FFF9-158F-4E85-B29E-2F8BA4CE38E3}" srcOrd="1" destOrd="0" presId="urn:microsoft.com/office/officeart/2018/5/layout/IconCircleLabelList"/>
    <dgm:cxn modelId="{B01151F0-6635-4C68-B9DD-CD641E308210}" type="presParOf" srcId="{6091C6D0-98EE-4466-973E-4134CD7FF576}" destId="{506F9458-3C27-4968-9F6D-D4FD3ECFD429}" srcOrd="2" destOrd="0" presId="urn:microsoft.com/office/officeart/2018/5/layout/IconCircleLabelList"/>
    <dgm:cxn modelId="{33A5ED26-AA06-43F0-96D9-0CD315969DC3}" type="presParOf" srcId="{6091C6D0-98EE-4466-973E-4134CD7FF576}" destId="{331FC8E2-CB7C-47CC-8C1B-D059062417B0}" srcOrd="3" destOrd="0" presId="urn:microsoft.com/office/officeart/2018/5/layout/IconCircleLabelList"/>
    <dgm:cxn modelId="{0E376EAF-1522-48F7-ADB6-4527327AD345}" type="presParOf" srcId="{05F66630-DEC8-4114-B963-273CD1A1B44D}" destId="{5622B1D8-1371-4ABA-91BF-99A1F56530C7}" srcOrd="3" destOrd="0" presId="urn:microsoft.com/office/officeart/2018/5/layout/IconCircleLabelList"/>
    <dgm:cxn modelId="{5754CBDC-EB4B-4C1A-A8A9-911AB110A648}" type="presParOf" srcId="{05F66630-DEC8-4114-B963-273CD1A1B44D}" destId="{E7106FDB-0E44-4C6F-98B3-7DEED1976CF0}" srcOrd="4" destOrd="0" presId="urn:microsoft.com/office/officeart/2018/5/layout/IconCircleLabelList"/>
    <dgm:cxn modelId="{2F5BA813-0754-4DAB-AA6F-E93C8782A5AB}" type="presParOf" srcId="{E7106FDB-0E44-4C6F-98B3-7DEED1976CF0}" destId="{5C1F5154-B21F-4F85-ABB6-3EBC151E381A}" srcOrd="0" destOrd="0" presId="urn:microsoft.com/office/officeart/2018/5/layout/IconCircleLabelList"/>
    <dgm:cxn modelId="{95A95641-5DC9-4E34-860E-2ED6CFA99D6C}" type="presParOf" srcId="{E7106FDB-0E44-4C6F-98B3-7DEED1976CF0}" destId="{E1DDE066-0B7E-4E92-9E4C-CDC68E24E6A4}" srcOrd="1" destOrd="0" presId="urn:microsoft.com/office/officeart/2018/5/layout/IconCircleLabelList"/>
    <dgm:cxn modelId="{14C49336-B5CE-4058-AAA7-71F7703CCBD1}" type="presParOf" srcId="{E7106FDB-0E44-4C6F-98B3-7DEED1976CF0}" destId="{2DCC63DF-F1A4-4798-B873-3EA3D154FEA6}" srcOrd="2" destOrd="0" presId="urn:microsoft.com/office/officeart/2018/5/layout/IconCircleLabelList"/>
    <dgm:cxn modelId="{522D8DBA-D34F-4416-8520-963A18178B28}" type="presParOf" srcId="{E7106FDB-0E44-4C6F-98B3-7DEED1976CF0}" destId="{06970706-68FF-4150-8EF2-8224A4D1C24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89C412-EA18-4567-8B27-F53E33C1106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B468CD88-5B2A-43CE-9EBB-520A0C859A7D}">
      <dgm:prSet/>
      <dgm:spPr/>
      <dgm:t>
        <a:bodyPr/>
        <a:lstStyle/>
        <a:p>
          <a:pPr>
            <a:defRPr cap="all"/>
          </a:pPr>
          <a:r>
            <a:rPr lang="en-US"/>
            <a:t>Model focuses on predicting heart disease in a diverse population.</a:t>
          </a:r>
        </a:p>
      </dgm:t>
    </dgm:pt>
    <dgm:pt modelId="{2E387D07-5BCF-4094-9BFC-D5F16A701702}" type="parTrans" cxnId="{212C1AE6-DD17-4C35-9B5D-30CB68AF19F5}">
      <dgm:prSet/>
      <dgm:spPr/>
      <dgm:t>
        <a:bodyPr/>
        <a:lstStyle/>
        <a:p>
          <a:endParaRPr lang="en-US"/>
        </a:p>
      </dgm:t>
    </dgm:pt>
    <dgm:pt modelId="{FC5BA6B6-2DEC-4761-A839-1C891B4C9486}" type="sibTrans" cxnId="{212C1AE6-DD17-4C35-9B5D-30CB68AF19F5}">
      <dgm:prSet/>
      <dgm:spPr/>
      <dgm:t>
        <a:bodyPr/>
        <a:lstStyle/>
        <a:p>
          <a:endParaRPr lang="en-US"/>
        </a:p>
      </dgm:t>
    </dgm:pt>
    <dgm:pt modelId="{A2DD9AC9-E37F-49B0-9498-829548309C4E}">
      <dgm:prSet/>
      <dgm:spPr/>
      <dgm:t>
        <a:bodyPr/>
        <a:lstStyle/>
        <a:p>
          <a:pPr>
            <a:defRPr cap="all"/>
          </a:pPr>
          <a:r>
            <a:rPr lang="en-US"/>
            <a:t>DATASET HAS BEEN TAKEN FROM KAGGLE.</a:t>
          </a:r>
        </a:p>
      </dgm:t>
    </dgm:pt>
    <dgm:pt modelId="{D5298588-6777-47AF-AD85-A15363F7EA44}" type="parTrans" cxnId="{8B0365E5-52FA-43AD-A51B-0617B62D2CB8}">
      <dgm:prSet/>
      <dgm:spPr/>
      <dgm:t>
        <a:bodyPr/>
        <a:lstStyle/>
        <a:p>
          <a:endParaRPr lang="en-US"/>
        </a:p>
      </dgm:t>
    </dgm:pt>
    <dgm:pt modelId="{CB672BD3-B40F-4766-AD93-5D61DBF44C63}" type="sibTrans" cxnId="{8B0365E5-52FA-43AD-A51B-0617B62D2CB8}">
      <dgm:prSet/>
      <dgm:spPr/>
      <dgm:t>
        <a:bodyPr/>
        <a:lstStyle/>
        <a:p>
          <a:endParaRPr lang="en-US"/>
        </a:p>
      </dgm:t>
    </dgm:pt>
    <dgm:pt modelId="{A98A6F1E-C55D-4736-BCBC-5F3037B0F4E8}">
      <dgm:prSet/>
      <dgm:spPr/>
      <dgm:t>
        <a:bodyPr/>
        <a:lstStyle/>
        <a:p>
          <a:pPr>
            <a:defRPr cap="all"/>
          </a:pPr>
          <a:r>
            <a:rPr lang="en-US"/>
            <a:t>Combines five heart datasets with a total of 918 observations.</a:t>
          </a:r>
        </a:p>
      </dgm:t>
    </dgm:pt>
    <dgm:pt modelId="{F7225082-E87D-4040-B2CC-8F9E988390ED}" type="parTrans" cxnId="{337ECBB3-8A7C-4AE1-8251-84080D8E650D}">
      <dgm:prSet/>
      <dgm:spPr/>
      <dgm:t>
        <a:bodyPr/>
        <a:lstStyle/>
        <a:p>
          <a:endParaRPr lang="en-US"/>
        </a:p>
      </dgm:t>
    </dgm:pt>
    <dgm:pt modelId="{AC23D623-D807-46A5-B0E6-195638743329}" type="sibTrans" cxnId="{337ECBB3-8A7C-4AE1-8251-84080D8E650D}">
      <dgm:prSet/>
      <dgm:spPr/>
      <dgm:t>
        <a:bodyPr/>
        <a:lstStyle/>
        <a:p>
          <a:endParaRPr lang="en-US"/>
        </a:p>
      </dgm:t>
    </dgm:pt>
    <dgm:pt modelId="{C73CC752-68AD-4603-8561-BFA9AE684513}">
      <dgm:prSet/>
      <dgm:spPr/>
      <dgm:t>
        <a:bodyPr/>
        <a:lstStyle/>
        <a:p>
          <a:pPr>
            <a:defRPr cap="all"/>
          </a:pPr>
          <a:r>
            <a:rPr lang="en-US"/>
            <a:t>Largest heart disease dataset for research purposes.</a:t>
          </a:r>
        </a:p>
      </dgm:t>
    </dgm:pt>
    <dgm:pt modelId="{3E9E30F7-CAF5-4971-BCF1-8D5A0343B5C7}" type="parTrans" cxnId="{E09F0384-0674-49CD-8B6A-9AA4A598960E}">
      <dgm:prSet/>
      <dgm:spPr/>
      <dgm:t>
        <a:bodyPr/>
        <a:lstStyle/>
        <a:p>
          <a:endParaRPr lang="en-US"/>
        </a:p>
      </dgm:t>
    </dgm:pt>
    <dgm:pt modelId="{C685CBE1-55FB-4DD2-9BDC-3D5165840EBD}" type="sibTrans" cxnId="{E09F0384-0674-49CD-8B6A-9AA4A598960E}">
      <dgm:prSet/>
      <dgm:spPr/>
      <dgm:t>
        <a:bodyPr/>
        <a:lstStyle/>
        <a:p>
          <a:endParaRPr lang="en-US"/>
        </a:p>
      </dgm:t>
    </dgm:pt>
    <dgm:pt modelId="{2A3F76F9-4346-40DE-B633-C0B079CBA18A}">
      <dgm:prSet/>
      <dgm:spPr/>
      <dgm:t>
        <a:bodyPr/>
        <a:lstStyle/>
        <a:p>
          <a:pPr>
            <a:defRPr cap="all"/>
          </a:pPr>
          <a:r>
            <a:rPr lang="en-US"/>
            <a:t>Limitations include data availability, UNBALANCED NATURE(W.R.T GENDER) AND geographical considerations.</a:t>
          </a:r>
        </a:p>
      </dgm:t>
    </dgm:pt>
    <dgm:pt modelId="{ABCA7BDD-3B97-4AAB-9B58-1189C27B677F}" type="parTrans" cxnId="{8A9FC947-A391-48F1-BFC5-89F758351683}">
      <dgm:prSet/>
      <dgm:spPr/>
      <dgm:t>
        <a:bodyPr/>
        <a:lstStyle/>
        <a:p>
          <a:endParaRPr lang="en-US"/>
        </a:p>
      </dgm:t>
    </dgm:pt>
    <dgm:pt modelId="{97BF20B8-4B92-42D3-9C06-89D922B33A7F}" type="sibTrans" cxnId="{8A9FC947-A391-48F1-BFC5-89F758351683}">
      <dgm:prSet/>
      <dgm:spPr/>
      <dgm:t>
        <a:bodyPr/>
        <a:lstStyle/>
        <a:p>
          <a:endParaRPr lang="en-US"/>
        </a:p>
      </dgm:t>
    </dgm:pt>
    <dgm:pt modelId="{860A1BA9-6D33-4A66-9611-7BC145A981C1}" type="pres">
      <dgm:prSet presAssocID="{1189C412-EA18-4567-8B27-F53E33C1106D}" presName="root" presStyleCnt="0">
        <dgm:presLayoutVars>
          <dgm:dir/>
          <dgm:resizeHandles val="exact"/>
        </dgm:presLayoutVars>
      </dgm:prSet>
      <dgm:spPr/>
    </dgm:pt>
    <dgm:pt modelId="{1E229F2A-7A4F-4BF1-83B1-65B3DAE3293F}" type="pres">
      <dgm:prSet presAssocID="{B468CD88-5B2A-43CE-9EBB-520A0C859A7D}" presName="compNode" presStyleCnt="0"/>
      <dgm:spPr/>
    </dgm:pt>
    <dgm:pt modelId="{860E33AA-ECCA-489E-BDF5-06EE4D62C300}" type="pres">
      <dgm:prSet presAssocID="{B468CD88-5B2A-43CE-9EBB-520A0C859A7D}" presName="iconBgRect" presStyleLbl="bgShp" presStyleIdx="0" presStyleCnt="5"/>
      <dgm:spPr/>
    </dgm:pt>
    <dgm:pt modelId="{3E30C843-94E8-4A4B-BBAF-6397E42ABEA8}" type="pres">
      <dgm:prSet presAssocID="{B468CD88-5B2A-43CE-9EBB-520A0C859A7D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Organ"/>
        </a:ext>
      </dgm:extLst>
    </dgm:pt>
    <dgm:pt modelId="{23FE5BAE-E9ED-4ED3-A220-4DCEAB31BCC4}" type="pres">
      <dgm:prSet presAssocID="{B468CD88-5B2A-43CE-9EBB-520A0C859A7D}" presName="spaceRect" presStyleCnt="0"/>
      <dgm:spPr/>
    </dgm:pt>
    <dgm:pt modelId="{E754AC3B-3914-411C-9F7F-EC6089EF60FF}" type="pres">
      <dgm:prSet presAssocID="{B468CD88-5B2A-43CE-9EBB-520A0C859A7D}" presName="textRect" presStyleLbl="revTx" presStyleIdx="0" presStyleCnt="5">
        <dgm:presLayoutVars>
          <dgm:chMax val="1"/>
          <dgm:chPref val="1"/>
        </dgm:presLayoutVars>
      </dgm:prSet>
      <dgm:spPr/>
    </dgm:pt>
    <dgm:pt modelId="{3D4F9646-43FC-4FAB-AD2D-4B019A123E94}" type="pres">
      <dgm:prSet presAssocID="{FC5BA6B6-2DEC-4761-A839-1C891B4C9486}" presName="sibTrans" presStyleCnt="0"/>
      <dgm:spPr/>
    </dgm:pt>
    <dgm:pt modelId="{9B587847-D0D4-4A8A-BC9F-FC67949B4D7D}" type="pres">
      <dgm:prSet presAssocID="{A2DD9AC9-E37F-49B0-9498-829548309C4E}" presName="compNode" presStyleCnt="0"/>
      <dgm:spPr/>
    </dgm:pt>
    <dgm:pt modelId="{643B972E-F036-46B4-A3A1-80E49B26805F}" type="pres">
      <dgm:prSet presAssocID="{A2DD9AC9-E37F-49B0-9498-829548309C4E}" presName="iconBgRect" presStyleLbl="bgShp" presStyleIdx="1" presStyleCnt="5"/>
      <dgm:spPr/>
    </dgm:pt>
    <dgm:pt modelId="{5621A1BF-3F02-4BFB-91D1-D324C625DAAD}" type="pres">
      <dgm:prSet presAssocID="{A2DD9AC9-E37F-49B0-9498-829548309C4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767730CF-9789-48E8-B65D-530AD89D5C2A}" type="pres">
      <dgm:prSet presAssocID="{A2DD9AC9-E37F-49B0-9498-829548309C4E}" presName="spaceRect" presStyleCnt="0"/>
      <dgm:spPr/>
    </dgm:pt>
    <dgm:pt modelId="{CA0FC9D0-3E7C-47CE-A37F-CF3258A7BCEC}" type="pres">
      <dgm:prSet presAssocID="{A2DD9AC9-E37F-49B0-9498-829548309C4E}" presName="textRect" presStyleLbl="revTx" presStyleIdx="1" presStyleCnt="5">
        <dgm:presLayoutVars>
          <dgm:chMax val="1"/>
          <dgm:chPref val="1"/>
        </dgm:presLayoutVars>
      </dgm:prSet>
      <dgm:spPr/>
    </dgm:pt>
    <dgm:pt modelId="{04C38B24-EAB8-41C2-A471-68238F9AE274}" type="pres">
      <dgm:prSet presAssocID="{CB672BD3-B40F-4766-AD93-5D61DBF44C63}" presName="sibTrans" presStyleCnt="0"/>
      <dgm:spPr/>
    </dgm:pt>
    <dgm:pt modelId="{6C1C6E5B-D2D4-4B8F-BA9C-78E70FB1CE97}" type="pres">
      <dgm:prSet presAssocID="{A98A6F1E-C55D-4736-BCBC-5F3037B0F4E8}" presName="compNode" presStyleCnt="0"/>
      <dgm:spPr/>
    </dgm:pt>
    <dgm:pt modelId="{84E68A0C-B68B-4558-AFDD-4252EE987D7D}" type="pres">
      <dgm:prSet presAssocID="{A98A6F1E-C55D-4736-BCBC-5F3037B0F4E8}" presName="iconBgRect" presStyleLbl="bgShp" presStyleIdx="2" presStyleCnt="5"/>
      <dgm:spPr/>
    </dgm:pt>
    <dgm:pt modelId="{91236AE7-6959-4552-963C-133968D4AAA0}" type="pres">
      <dgm:prSet presAssocID="{A98A6F1E-C55D-4736-BCBC-5F3037B0F4E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 with solid fill"/>
        </a:ext>
      </dgm:extLst>
    </dgm:pt>
    <dgm:pt modelId="{D23CD45E-14EF-493A-9633-7DD88E60AB0A}" type="pres">
      <dgm:prSet presAssocID="{A98A6F1E-C55D-4736-BCBC-5F3037B0F4E8}" presName="spaceRect" presStyleCnt="0"/>
      <dgm:spPr/>
    </dgm:pt>
    <dgm:pt modelId="{62A45546-3D8A-4CCC-84E6-DF7D67DAC8C3}" type="pres">
      <dgm:prSet presAssocID="{A98A6F1E-C55D-4736-BCBC-5F3037B0F4E8}" presName="textRect" presStyleLbl="revTx" presStyleIdx="2" presStyleCnt="5">
        <dgm:presLayoutVars>
          <dgm:chMax val="1"/>
          <dgm:chPref val="1"/>
        </dgm:presLayoutVars>
      </dgm:prSet>
      <dgm:spPr/>
    </dgm:pt>
    <dgm:pt modelId="{2771A103-BC60-454F-AE2E-433CDE0636F8}" type="pres">
      <dgm:prSet presAssocID="{AC23D623-D807-46A5-B0E6-195638743329}" presName="sibTrans" presStyleCnt="0"/>
      <dgm:spPr/>
    </dgm:pt>
    <dgm:pt modelId="{8CF63C50-E938-45CC-BAF9-E2C08BE67E3E}" type="pres">
      <dgm:prSet presAssocID="{C73CC752-68AD-4603-8561-BFA9AE684513}" presName="compNode" presStyleCnt="0"/>
      <dgm:spPr/>
    </dgm:pt>
    <dgm:pt modelId="{F2425804-2658-4EF0-BC4F-E498167514D9}" type="pres">
      <dgm:prSet presAssocID="{C73CC752-68AD-4603-8561-BFA9AE684513}" presName="iconBgRect" presStyleLbl="bgShp" presStyleIdx="3" presStyleCnt="5"/>
      <dgm:spPr/>
    </dgm:pt>
    <dgm:pt modelId="{577084F3-B90F-4810-8A7C-63E99D904FEE}" type="pres">
      <dgm:prSet presAssocID="{C73CC752-68AD-4603-8561-BFA9AE684513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rt with pulse with solid fill"/>
        </a:ext>
      </dgm:extLst>
    </dgm:pt>
    <dgm:pt modelId="{F9BF99B5-365F-45A3-938F-0361566E5CAB}" type="pres">
      <dgm:prSet presAssocID="{C73CC752-68AD-4603-8561-BFA9AE684513}" presName="spaceRect" presStyleCnt="0"/>
      <dgm:spPr/>
    </dgm:pt>
    <dgm:pt modelId="{7BDD7484-2C69-4FC4-9471-D5881DA55532}" type="pres">
      <dgm:prSet presAssocID="{C73CC752-68AD-4603-8561-BFA9AE684513}" presName="textRect" presStyleLbl="revTx" presStyleIdx="3" presStyleCnt="5">
        <dgm:presLayoutVars>
          <dgm:chMax val="1"/>
          <dgm:chPref val="1"/>
        </dgm:presLayoutVars>
      </dgm:prSet>
      <dgm:spPr/>
    </dgm:pt>
    <dgm:pt modelId="{AEE6F294-02D8-419A-A8DA-0865DCA9DE47}" type="pres">
      <dgm:prSet presAssocID="{C685CBE1-55FB-4DD2-9BDC-3D5165840EBD}" presName="sibTrans" presStyleCnt="0"/>
      <dgm:spPr/>
    </dgm:pt>
    <dgm:pt modelId="{F5291F2D-01E3-4F83-AD8B-C89014E7EF91}" type="pres">
      <dgm:prSet presAssocID="{2A3F76F9-4346-40DE-B633-C0B079CBA18A}" presName="compNode" presStyleCnt="0"/>
      <dgm:spPr/>
    </dgm:pt>
    <dgm:pt modelId="{C29181AB-F3FF-42F0-921F-6C12C15ED4F0}" type="pres">
      <dgm:prSet presAssocID="{2A3F76F9-4346-40DE-B633-C0B079CBA18A}" presName="iconBgRect" presStyleLbl="bgShp" presStyleIdx="4" presStyleCnt="5"/>
      <dgm:spPr/>
    </dgm:pt>
    <dgm:pt modelId="{41B11CD3-856D-48A3-B476-55342452A5B6}" type="pres">
      <dgm:prSet presAssocID="{2A3F76F9-4346-40DE-B633-C0B079CBA18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ales of Justice"/>
        </a:ext>
      </dgm:extLst>
    </dgm:pt>
    <dgm:pt modelId="{49DB66F4-FEBB-47AA-B221-D3F803C111E1}" type="pres">
      <dgm:prSet presAssocID="{2A3F76F9-4346-40DE-B633-C0B079CBA18A}" presName="spaceRect" presStyleCnt="0"/>
      <dgm:spPr/>
    </dgm:pt>
    <dgm:pt modelId="{3C3B5A51-478E-4665-B4E1-8E18FA66306E}" type="pres">
      <dgm:prSet presAssocID="{2A3F76F9-4346-40DE-B633-C0B079CBA18A}" presName="textRect" presStyleLbl="revTx" presStyleIdx="4" presStyleCnt="5">
        <dgm:presLayoutVars>
          <dgm:chMax val="1"/>
          <dgm:chPref val="1"/>
        </dgm:presLayoutVars>
      </dgm:prSet>
      <dgm:spPr/>
    </dgm:pt>
  </dgm:ptLst>
  <dgm:cxnLst>
    <dgm:cxn modelId="{A8C9EE08-2E19-4558-B1FB-C986215DA59B}" type="presOf" srcId="{2A3F76F9-4346-40DE-B633-C0B079CBA18A}" destId="{3C3B5A51-478E-4665-B4E1-8E18FA66306E}" srcOrd="0" destOrd="0" presId="urn:microsoft.com/office/officeart/2018/5/layout/IconCircleLabelList"/>
    <dgm:cxn modelId="{A178B711-91FD-47EB-A0BB-DA2BA4142252}" type="presOf" srcId="{A2DD9AC9-E37F-49B0-9498-829548309C4E}" destId="{CA0FC9D0-3E7C-47CE-A37F-CF3258A7BCEC}" srcOrd="0" destOrd="0" presId="urn:microsoft.com/office/officeart/2018/5/layout/IconCircleLabelList"/>
    <dgm:cxn modelId="{34279F23-AA51-4FEF-B84C-93023C68DE36}" type="presOf" srcId="{A98A6F1E-C55D-4736-BCBC-5F3037B0F4E8}" destId="{62A45546-3D8A-4CCC-84E6-DF7D67DAC8C3}" srcOrd="0" destOrd="0" presId="urn:microsoft.com/office/officeart/2018/5/layout/IconCircleLabelList"/>
    <dgm:cxn modelId="{0F8EFC66-4E1E-4FAC-8676-927192ABC31B}" type="presOf" srcId="{C73CC752-68AD-4603-8561-BFA9AE684513}" destId="{7BDD7484-2C69-4FC4-9471-D5881DA55532}" srcOrd="0" destOrd="0" presId="urn:microsoft.com/office/officeart/2018/5/layout/IconCircleLabelList"/>
    <dgm:cxn modelId="{8A9FC947-A391-48F1-BFC5-89F758351683}" srcId="{1189C412-EA18-4567-8B27-F53E33C1106D}" destId="{2A3F76F9-4346-40DE-B633-C0B079CBA18A}" srcOrd="4" destOrd="0" parTransId="{ABCA7BDD-3B97-4AAB-9B58-1189C27B677F}" sibTransId="{97BF20B8-4B92-42D3-9C06-89D922B33A7F}"/>
    <dgm:cxn modelId="{E09F0384-0674-49CD-8B6A-9AA4A598960E}" srcId="{1189C412-EA18-4567-8B27-F53E33C1106D}" destId="{C73CC752-68AD-4603-8561-BFA9AE684513}" srcOrd="3" destOrd="0" parTransId="{3E9E30F7-CAF5-4971-BCF1-8D5A0343B5C7}" sibTransId="{C685CBE1-55FB-4DD2-9BDC-3D5165840EBD}"/>
    <dgm:cxn modelId="{6DB22E87-187C-47B2-BB03-8699C57D1A92}" type="presOf" srcId="{1189C412-EA18-4567-8B27-F53E33C1106D}" destId="{860A1BA9-6D33-4A66-9611-7BC145A981C1}" srcOrd="0" destOrd="0" presId="urn:microsoft.com/office/officeart/2018/5/layout/IconCircleLabelList"/>
    <dgm:cxn modelId="{337ECBB3-8A7C-4AE1-8251-84080D8E650D}" srcId="{1189C412-EA18-4567-8B27-F53E33C1106D}" destId="{A98A6F1E-C55D-4736-BCBC-5F3037B0F4E8}" srcOrd="2" destOrd="0" parTransId="{F7225082-E87D-4040-B2CC-8F9E988390ED}" sibTransId="{AC23D623-D807-46A5-B0E6-195638743329}"/>
    <dgm:cxn modelId="{FA8BFFCE-2008-4488-9EB2-0A4CCF33995E}" type="presOf" srcId="{B468CD88-5B2A-43CE-9EBB-520A0C859A7D}" destId="{E754AC3B-3914-411C-9F7F-EC6089EF60FF}" srcOrd="0" destOrd="0" presId="urn:microsoft.com/office/officeart/2018/5/layout/IconCircleLabelList"/>
    <dgm:cxn modelId="{8B0365E5-52FA-43AD-A51B-0617B62D2CB8}" srcId="{1189C412-EA18-4567-8B27-F53E33C1106D}" destId="{A2DD9AC9-E37F-49B0-9498-829548309C4E}" srcOrd="1" destOrd="0" parTransId="{D5298588-6777-47AF-AD85-A15363F7EA44}" sibTransId="{CB672BD3-B40F-4766-AD93-5D61DBF44C63}"/>
    <dgm:cxn modelId="{212C1AE6-DD17-4C35-9B5D-30CB68AF19F5}" srcId="{1189C412-EA18-4567-8B27-F53E33C1106D}" destId="{B468CD88-5B2A-43CE-9EBB-520A0C859A7D}" srcOrd="0" destOrd="0" parTransId="{2E387D07-5BCF-4094-9BFC-D5F16A701702}" sibTransId="{FC5BA6B6-2DEC-4761-A839-1C891B4C9486}"/>
    <dgm:cxn modelId="{4B2CC54B-8CA3-496F-9F7E-F00CBF07546D}" type="presParOf" srcId="{860A1BA9-6D33-4A66-9611-7BC145A981C1}" destId="{1E229F2A-7A4F-4BF1-83B1-65B3DAE3293F}" srcOrd="0" destOrd="0" presId="urn:microsoft.com/office/officeart/2018/5/layout/IconCircleLabelList"/>
    <dgm:cxn modelId="{DC8A088E-043D-4467-8E40-98A0192DFC9E}" type="presParOf" srcId="{1E229F2A-7A4F-4BF1-83B1-65B3DAE3293F}" destId="{860E33AA-ECCA-489E-BDF5-06EE4D62C300}" srcOrd="0" destOrd="0" presId="urn:microsoft.com/office/officeart/2018/5/layout/IconCircleLabelList"/>
    <dgm:cxn modelId="{ABD44000-0B08-4AF0-9EEE-032804E7DD06}" type="presParOf" srcId="{1E229F2A-7A4F-4BF1-83B1-65B3DAE3293F}" destId="{3E30C843-94E8-4A4B-BBAF-6397E42ABEA8}" srcOrd="1" destOrd="0" presId="urn:microsoft.com/office/officeart/2018/5/layout/IconCircleLabelList"/>
    <dgm:cxn modelId="{D2CFFB3C-D74B-4D9A-9E87-B45B465266F1}" type="presParOf" srcId="{1E229F2A-7A4F-4BF1-83B1-65B3DAE3293F}" destId="{23FE5BAE-E9ED-4ED3-A220-4DCEAB31BCC4}" srcOrd="2" destOrd="0" presId="urn:microsoft.com/office/officeart/2018/5/layout/IconCircleLabelList"/>
    <dgm:cxn modelId="{86DF8E4A-D22D-4CD6-A748-A526C9730669}" type="presParOf" srcId="{1E229F2A-7A4F-4BF1-83B1-65B3DAE3293F}" destId="{E754AC3B-3914-411C-9F7F-EC6089EF60FF}" srcOrd="3" destOrd="0" presId="urn:microsoft.com/office/officeart/2018/5/layout/IconCircleLabelList"/>
    <dgm:cxn modelId="{12B78F26-021D-480A-929E-B85C0AA25F35}" type="presParOf" srcId="{860A1BA9-6D33-4A66-9611-7BC145A981C1}" destId="{3D4F9646-43FC-4FAB-AD2D-4B019A123E94}" srcOrd="1" destOrd="0" presId="urn:microsoft.com/office/officeart/2018/5/layout/IconCircleLabelList"/>
    <dgm:cxn modelId="{84D7C7B5-A388-49EE-8C2B-F495D5029A9F}" type="presParOf" srcId="{860A1BA9-6D33-4A66-9611-7BC145A981C1}" destId="{9B587847-D0D4-4A8A-BC9F-FC67949B4D7D}" srcOrd="2" destOrd="0" presId="urn:microsoft.com/office/officeart/2018/5/layout/IconCircleLabelList"/>
    <dgm:cxn modelId="{832270F6-2950-494F-A6A8-047F505A0C1A}" type="presParOf" srcId="{9B587847-D0D4-4A8A-BC9F-FC67949B4D7D}" destId="{643B972E-F036-46B4-A3A1-80E49B26805F}" srcOrd="0" destOrd="0" presId="urn:microsoft.com/office/officeart/2018/5/layout/IconCircleLabelList"/>
    <dgm:cxn modelId="{3A721E7E-24EA-4DA5-9B37-9C77550C367E}" type="presParOf" srcId="{9B587847-D0D4-4A8A-BC9F-FC67949B4D7D}" destId="{5621A1BF-3F02-4BFB-91D1-D324C625DAAD}" srcOrd="1" destOrd="0" presId="urn:microsoft.com/office/officeart/2018/5/layout/IconCircleLabelList"/>
    <dgm:cxn modelId="{98445401-E8FE-46CF-816F-CAFB6D18492C}" type="presParOf" srcId="{9B587847-D0D4-4A8A-BC9F-FC67949B4D7D}" destId="{767730CF-9789-48E8-B65D-530AD89D5C2A}" srcOrd="2" destOrd="0" presId="urn:microsoft.com/office/officeart/2018/5/layout/IconCircleLabelList"/>
    <dgm:cxn modelId="{2D092116-4B01-43D8-91D5-4EF650FB8985}" type="presParOf" srcId="{9B587847-D0D4-4A8A-BC9F-FC67949B4D7D}" destId="{CA0FC9D0-3E7C-47CE-A37F-CF3258A7BCEC}" srcOrd="3" destOrd="0" presId="urn:microsoft.com/office/officeart/2018/5/layout/IconCircleLabelList"/>
    <dgm:cxn modelId="{679F2A45-BA7A-41D8-AF1D-57EC3DFA7971}" type="presParOf" srcId="{860A1BA9-6D33-4A66-9611-7BC145A981C1}" destId="{04C38B24-EAB8-41C2-A471-68238F9AE274}" srcOrd="3" destOrd="0" presId="urn:microsoft.com/office/officeart/2018/5/layout/IconCircleLabelList"/>
    <dgm:cxn modelId="{A099422D-5BD7-4D8F-B75B-96876D6FC566}" type="presParOf" srcId="{860A1BA9-6D33-4A66-9611-7BC145A981C1}" destId="{6C1C6E5B-D2D4-4B8F-BA9C-78E70FB1CE97}" srcOrd="4" destOrd="0" presId="urn:microsoft.com/office/officeart/2018/5/layout/IconCircleLabelList"/>
    <dgm:cxn modelId="{22D65647-B6E7-4E79-AC81-E0F38C67BD31}" type="presParOf" srcId="{6C1C6E5B-D2D4-4B8F-BA9C-78E70FB1CE97}" destId="{84E68A0C-B68B-4558-AFDD-4252EE987D7D}" srcOrd="0" destOrd="0" presId="urn:microsoft.com/office/officeart/2018/5/layout/IconCircleLabelList"/>
    <dgm:cxn modelId="{73B23C22-7C66-445A-A0F6-68E3EDFE680D}" type="presParOf" srcId="{6C1C6E5B-D2D4-4B8F-BA9C-78E70FB1CE97}" destId="{91236AE7-6959-4552-963C-133968D4AAA0}" srcOrd="1" destOrd="0" presId="urn:microsoft.com/office/officeart/2018/5/layout/IconCircleLabelList"/>
    <dgm:cxn modelId="{789FBFF6-1CBB-4885-8B99-8E12B876F487}" type="presParOf" srcId="{6C1C6E5B-D2D4-4B8F-BA9C-78E70FB1CE97}" destId="{D23CD45E-14EF-493A-9633-7DD88E60AB0A}" srcOrd="2" destOrd="0" presId="urn:microsoft.com/office/officeart/2018/5/layout/IconCircleLabelList"/>
    <dgm:cxn modelId="{0D47B65A-17F6-48D4-89F9-44FDF5002D11}" type="presParOf" srcId="{6C1C6E5B-D2D4-4B8F-BA9C-78E70FB1CE97}" destId="{62A45546-3D8A-4CCC-84E6-DF7D67DAC8C3}" srcOrd="3" destOrd="0" presId="urn:microsoft.com/office/officeart/2018/5/layout/IconCircleLabelList"/>
    <dgm:cxn modelId="{28413996-DDB7-42D0-AF9D-1419E847BE24}" type="presParOf" srcId="{860A1BA9-6D33-4A66-9611-7BC145A981C1}" destId="{2771A103-BC60-454F-AE2E-433CDE0636F8}" srcOrd="5" destOrd="0" presId="urn:microsoft.com/office/officeart/2018/5/layout/IconCircleLabelList"/>
    <dgm:cxn modelId="{FDC2430B-006B-4FD5-9E7A-41388C258F91}" type="presParOf" srcId="{860A1BA9-6D33-4A66-9611-7BC145A981C1}" destId="{8CF63C50-E938-45CC-BAF9-E2C08BE67E3E}" srcOrd="6" destOrd="0" presId="urn:microsoft.com/office/officeart/2018/5/layout/IconCircleLabelList"/>
    <dgm:cxn modelId="{8ADD06DE-6CF8-4448-BBEC-C2A2BE066407}" type="presParOf" srcId="{8CF63C50-E938-45CC-BAF9-E2C08BE67E3E}" destId="{F2425804-2658-4EF0-BC4F-E498167514D9}" srcOrd="0" destOrd="0" presId="urn:microsoft.com/office/officeart/2018/5/layout/IconCircleLabelList"/>
    <dgm:cxn modelId="{CD43AC3C-82EA-4064-85AC-2506573BD96E}" type="presParOf" srcId="{8CF63C50-E938-45CC-BAF9-E2C08BE67E3E}" destId="{577084F3-B90F-4810-8A7C-63E99D904FEE}" srcOrd="1" destOrd="0" presId="urn:microsoft.com/office/officeart/2018/5/layout/IconCircleLabelList"/>
    <dgm:cxn modelId="{A4EA5CC0-8B76-413A-B6A5-7D5E7F214C40}" type="presParOf" srcId="{8CF63C50-E938-45CC-BAF9-E2C08BE67E3E}" destId="{F9BF99B5-365F-45A3-938F-0361566E5CAB}" srcOrd="2" destOrd="0" presId="urn:microsoft.com/office/officeart/2018/5/layout/IconCircleLabelList"/>
    <dgm:cxn modelId="{4C530D96-7F22-4C04-B284-2F459F9760D7}" type="presParOf" srcId="{8CF63C50-E938-45CC-BAF9-E2C08BE67E3E}" destId="{7BDD7484-2C69-4FC4-9471-D5881DA55532}" srcOrd="3" destOrd="0" presId="urn:microsoft.com/office/officeart/2018/5/layout/IconCircleLabelList"/>
    <dgm:cxn modelId="{637BFAE7-3001-4595-9461-511B3325A6FA}" type="presParOf" srcId="{860A1BA9-6D33-4A66-9611-7BC145A981C1}" destId="{AEE6F294-02D8-419A-A8DA-0865DCA9DE47}" srcOrd="7" destOrd="0" presId="urn:microsoft.com/office/officeart/2018/5/layout/IconCircleLabelList"/>
    <dgm:cxn modelId="{011A775B-C77F-44D2-A253-D42796ABBAF6}" type="presParOf" srcId="{860A1BA9-6D33-4A66-9611-7BC145A981C1}" destId="{F5291F2D-01E3-4F83-AD8B-C89014E7EF91}" srcOrd="8" destOrd="0" presId="urn:microsoft.com/office/officeart/2018/5/layout/IconCircleLabelList"/>
    <dgm:cxn modelId="{EC36D90E-9301-4207-AAB9-CDE890D0BC8F}" type="presParOf" srcId="{F5291F2D-01E3-4F83-AD8B-C89014E7EF91}" destId="{C29181AB-F3FF-42F0-921F-6C12C15ED4F0}" srcOrd="0" destOrd="0" presId="urn:microsoft.com/office/officeart/2018/5/layout/IconCircleLabelList"/>
    <dgm:cxn modelId="{F699F270-42D5-4837-AA37-B2358BF67A02}" type="presParOf" srcId="{F5291F2D-01E3-4F83-AD8B-C89014E7EF91}" destId="{41B11CD3-856D-48A3-B476-55342452A5B6}" srcOrd="1" destOrd="0" presId="urn:microsoft.com/office/officeart/2018/5/layout/IconCircleLabelList"/>
    <dgm:cxn modelId="{05EBBF94-FFA7-41D6-8DDE-69E4FD44B298}" type="presParOf" srcId="{F5291F2D-01E3-4F83-AD8B-C89014E7EF91}" destId="{49DB66F4-FEBB-47AA-B221-D3F803C111E1}" srcOrd="2" destOrd="0" presId="urn:microsoft.com/office/officeart/2018/5/layout/IconCircleLabelList"/>
    <dgm:cxn modelId="{D544B68A-CBDB-4FE3-996E-063AC8F5FA8B}" type="presParOf" srcId="{F5291F2D-01E3-4F83-AD8B-C89014E7EF91}" destId="{3C3B5A51-478E-4665-B4E1-8E18FA66306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826A37-8C25-47E2-A16A-D7C1D8DB63A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8298CE-3E97-4D25-BBFC-E7F763CDA3D1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CLEAN AND PREPARE THE DATASET</a:t>
          </a:r>
        </a:p>
      </dgm:t>
    </dgm:pt>
    <dgm:pt modelId="{57B02042-B25E-4E7A-8049-F04F5151FE8A}" type="parTrans" cxnId="{CB97FE6C-CFDB-4913-A486-D3B62BB61F10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33769B-DA63-4756-A755-723A7CF368F2}" type="sibTrans" cxnId="{CB97FE6C-CFDB-4913-A486-D3B62BB61F10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1DFBFB-33D4-43BA-8B0C-B04EB2B1E6F6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HANDLE MISSING VALUES AND OUTLIERS</a:t>
          </a:r>
        </a:p>
      </dgm:t>
    </dgm:pt>
    <dgm:pt modelId="{AAFFB36A-E923-4D5B-8AB8-6AD044A7A979}" type="parTrans" cxnId="{AB106F62-F190-4A35-9AE8-7F89BEDAF76A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E71558-FDC1-433B-950B-FC0389609BCC}" type="sibTrans" cxnId="{AB106F62-F190-4A35-9AE8-7F89BEDAF76A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619255-FCA3-4023-BFE5-CF45BB20210D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SCALE THE FEATURES</a:t>
          </a:r>
        </a:p>
      </dgm:t>
    </dgm:pt>
    <dgm:pt modelId="{E1CA894A-6888-4B1D-BF98-606FCB630A75}" type="parTrans" cxnId="{A3265CAE-F128-4349-A161-F96B45BC3F01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7110E0-F5C3-4418-A10E-83A7C42391F2}" type="sibTrans" cxnId="{A3265CAE-F128-4349-A161-F96B45BC3F01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26C5E4-A7F8-4C0C-8B9D-EEC8305476A5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ENCODING CATEGORICAL DATA</a:t>
          </a:r>
        </a:p>
      </dgm:t>
    </dgm:pt>
    <dgm:pt modelId="{8A51FE2C-4B32-43FB-8B0E-EDB4861F3BB0}" type="parTrans" cxnId="{FEABE6B1-1EC3-41D8-8CAA-C65431436A91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6769ECF-271D-4B46-B836-33CCC6455B2A}" type="sibTrans" cxnId="{FEABE6B1-1EC3-41D8-8CAA-C65431436A91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C0F515-4901-4970-A573-540BB393C73C}" type="pres">
      <dgm:prSet presAssocID="{A4826A37-8C25-47E2-A16A-D7C1D8DB63A5}" presName="vert0" presStyleCnt="0">
        <dgm:presLayoutVars>
          <dgm:dir/>
          <dgm:animOne val="branch"/>
          <dgm:animLvl val="lvl"/>
        </dgm:presLayoutVars>
      </dgm:prSet>
      <dgm:spPr/>
    </dgm:pt>
    <dgm:pt modelId="{DAF348B0-BA13-461D-87CA-83EE3E04BFEA}" type="pres">
      <dgm:prSet presAssocID="{C58298CE-3E97-4D25-BBFC-E7F763CDA3D1}" presName="thickLine" presStyleLbl="alignNode1" presStyleIdx="0" presStyleCnt="4"/>
      <dgm:spPr/>
    </dgm:pt>
    <dgm:pt modelId="{F958EAA0-B5BA-4F99-89BC-61A68E187F05}" type="pres">
      <dgm:prSet presAssocID="{C58298CE-3E97-4D25-BBFC-E7F763CDA3D1}" presName="horz1" presStyleCnt="0"/>
      <dgm:spPr/>
    </dgm:pt>
    <dgm:pt modelId="{C8111800-F46A-42FA-95D8-40F2F54030EF}" type="pres">
      <dgm:prSet presAssocID="{C58298CE-3E97-4D25-BBFC-E7F763CDA3D1}" presName="tx1" presStyleLbl="revTx" presStyleIdx="0" presStyleCnt="4"/>
      <dgm:spPr/>
    </dgm:pt>
    <dgm:pt modelId="{E53F39CD-5DE0-47A4-999A-CEA122466EB9}" type="pres">
      <dgm:prSet presAssocID="{C58298CE-3E97-4D25-BBFC-E7F763CDA3D1}" presName="vert1" presStyleCnt="0"/>
      <dgm:spPr/>
    </dgm:pt>
    <dgm:pt modelId="{A5ED3CEE-E2C4-47ED-A6C5-068789EC75CC}" type="pres">
      <dgm:prSet presAssocID="{801DFBFB-33D4-43BA-8B0C-B04EB2B1E6F6}" presName="thickLine" presStyleLbl="alignNode1" presStyleIdx="1" presStyleCnt="4"/>
      <dgm:spPr/>
    </dgm:pt>
    <dgm:pt modelId="{AEBDE4CA-E2E8-41F2-9607-9E9ACF3F5499}" type="pres">
      <dgm:prSet presAssocID="{801DFBFB-33D4-43BA-8B0C-B04EB2B1E6F6}" presName="horz1" presStyleCnt="0"/>
      <dgm:spPr/>
    </dgm:pt>
    <dgm:pt modelId="{2F52DCC8-2431-4008-B4B7-A984F3D65109}" type="pres">
      <dgm:prSet presAssocID="{801DFBFB-33D4-43BA-8B0C-B04EB2B1E6F6}" presName="tx1" presStyleLbl="revTx" presStyleIdx="1" presStyleCnt="4"/>
      <dgm:spPr/>
    </dgm:pt>
    <dgm:pt modelId="{06983E04-D29F-452A-8E1E-29931FD03F88}" type="pres">
      <dgm:prSet presAssocID="{801DFBFB-33D4-43BA-8B0C-B04EB2B1E6F6}" presName="vert1" presStyleCnt="0"/>
      <dgm:spPr/>
    </dgm:pt>
    <dgm:pt modelId="{6EEB98B8-D44A-4095-884B-6EAEE31264B8}" type="pres">
      <dgm:prSet presAssocID="{F7619255-FCA3-4023-BFE5-CF45BB20210D}" presName="thickLine" presStyleLbl="alignNode1" presStyleIdx="2" presStyleCnt="4"/>
      <dgm:spPr/>
    </dgm:pt>
    <dgm:pt modelId="{8369E031-DE27-423B-9F27-BC5805EB5DD7}" type="pres">
      <dgm:prSet presAssocID="{F7619255-FCA3-4023-BFE5-CF45BB20210D}" presName="horz1" presStyleCnt="0"/>
      <dgm:spPr/>
    </dgm:pt>
    <dgm:pt modelId="{8F9B5870-48EF-4216-AAFB-098A92FB1445}" type="pres">
      <dgm:prSet presAssocID="{F7619255-FCA3-4023-BFE5-CF45BB20210D}" presName="tx1" presStyleLbl="revTx" presStyleIdx="2" presStyleCnt="4"/>
      <dgm:spPr/>
    </dgm:pt>
    <dgm:pt modelId="{6D35FDE0-1545-423C-9426-DBE4F53A77E9}" type="pres">
      <dgm:prSet presAssocID="{F7619255-FCA3-4023-BFE5-CF45BB20210D}" presName="vert1" presStyleCnt="0"/>
      <dgm:spPr/>
    </dgm:pt>
    <dgm:pt modelId="{E12E0D72-2D25-4386-8FB9-97E128BD5806}" type="pres">
      <dgm:prSet presAssocID="{B926C5E4-A7F8-4C0C-8B9D-EEC8305476A5}" presName="thickLine" presStyleLbl="alignNode1" presStyleIdx="3" presStyleCnt="4"/>
      <dgm:spPr/>
    </dgm:pt>
    <dgm:pt modelId="{CBB92F2D-A567-4E65-B0C8-60CD42BA87F5}" type="pres">
      <dgm:prSet presAssocID="{B926C5E4-A7F8-4C0C-8B9D-EEC8305476A5}" presName="horz1" presStyleCnt="0"/>
      <dgm:spPr/>
    </dgm:pt>
    <dgm:pt modelId="{C7E4E92C-047D-4864-9B8B-F2DD74AC4323}" type="pres">
      <dgm:prSet presAssocID="{B926C5E4-A7F8-4C0C-8B9D-EEC8305476A5}" presName="tx1" presStyleLbl="revTx" presStyleIdx="3" presStyleCnt="4"/>
      <dgm:spPr/>
    </dgm:pt>
    <dgm:pt modelId="{D137624D-66FE-4CDC-A454-968FBCF2DF31}" type="pres">
      <dgm:prSet presAssocID="{B926C5E4-A7F8-4C0C-8B9D-EEC8305476A5}" presName="vert1" presStyleCnt="0"/>
      <dgm:spPr/>
    </dgm:pt>
  </dgm:ptLst>
  <dgm:cxnLst>
    <dgm:cxn modelId="{8EB6835D-4D8F-453D-A561-A1DB8C06A409}" type="presOf" srcId="{B926C5E4-A7F8-4C0C-8B9D-EEC8305476A5}" destId="{C7E4E92C-047D-4864-9B8B-F2DD74AC4323}" srcOrd="0" destOrd="0" presId="urn:microsoft.com/office/officeart/2008/layout/LinedList"/>
    <dgm:cxn modelId="{AB106F62-F190-4A35-9AE8-7F89BEDAF76A}" srcId="{A4826A37-8C25-47E2-A16A-D7C1D8DB63A5}" destId="{801DFBFB-33D4-43BA-8B0C-B04EB2B1E6F6}" srcOrd="1" destOrd="0" parTransId="{AAFFB36A-E923-4D5B-8AB8-6AD044A7A979}" sibTransId="{44E71558-FDC1-433B-950B-FC0389609BCC}"/>
    <dgm:cxn modelId="{CB97FE6C-CFDB-4913-A486-D3B62BB61F10}" srcId="{A4826A37-8C25-47E2-A16A-D7C1D8DB63A5}" destId="{C58298CE-3E97-4D25-BBFC-E7F763CDA3D1}" srcOrd="0" destOrd="0" parTransId="{57B02042-B25E-4E7A-8049-F04F5151FE8A}" sibTransId="{E633769B-DA63-4756-A755-723A7CF368F2}"/>
    <dgm:cxn modelId="{4E22E58C-601A-4F4F-B84E-BE3D8893D9D4}" type="presOf" srcId="{F7619255-FCA3-4023-BFE5-CF45BB20210D}" destId="{8F9B5870-48EF-4216-AAFB-098A92FB1445}" srcOrd="0" destOrd="0" presId="urn:microsoft.com/office/officeart/2008/layout/LinedList"/>
    <dgm:cxn modelId="{A3265CAE-F128-4349-A161-F96B45BC3F01}" srcId="{A4826A37-8C25-47E2-A16A-D7C1D8DB63A5}" destId="{F7619255-FCA3-4023-BFE5-CF45BB20210D}" srcOrd="2" destOrd="0" parTransId="{E1CA894A-6888-4B1D-BF98-606FCB630A75}" sibTransId="{1B7110E0-F5C3-4418-A10E-83A7C42391F2}"/>
    <dgm:cxn modelId="{FEABE6B1-1EC3-41D8-8CAA-C65431436A91}" srcId="{A4826A37-8C25-47E2-A16A-D7C1D8DB63A5}" destId="{B926C5E4-A7F8-4C0C-8B9D-EEC8305476A5}" srcOrd="3" destOrd="0" parTransId="{8A51FE2C-4B32-43FB-8B0E-EDB4861F3BB0}" sibTransId="{46769ECF-271D-4B46-B836-33CCC6455B2A}"/>
    <dgm:cxn modelId="{A9FFC0B2-850D-4452-9344-601A020457D9}" type="presOf" srcId="{801DFBFB-33D4-43BA-8B0C-B04EB2B1E6F6}" destId="{2F52DCC8-2431-4008-B4B7-A984F3D65109}" srcOrd="0" destOrd="0" presId="urn:microsoft.com/office/officeart/2008/layout/LinedList"/>
    <dgm:cxn modelId="{E509D3EC-AC47-48BD-A8DC-56AEE49E5BA8}" type="presOf" srcId="{A4826A37-8C25-47E2-A16A-D7C1D8DB63A5}" destId="{A0C0F515-4901-4970-A573-540BB393C73C}" srcOrd="0" destOrd="0" presId="urn:microsoft.com/office/officeart/2008/layout/LinedList"/>
    <dgm:cxn modelId="{79D42DF9-410B-4815-80DC-7B0854ADDEC0}" type="presOf" srcId="{C58298CE-3E97-4D25-BBFC-E7F763CDA3D1}" destId="{C8111800-F46A-42FA-95D8-40F2F54030EF}" srcOrd="0" destOrd="0" presId="urn:microsoft.com/office/officeart/2008/layout/LinedList"/>
    <dgm:cxn modelId="{7EE6E04C-562D-4399-984E-4BEE0A8D7D24}" type="presParOf" srcId="{A0C0F515-4901-4970-A573-540BB393C73C}" destId="{DAF348B0-BA13-461D-87CA-83EE3E04BFEA}" srcOrd="0" destOrd="0" presId="urn:microsoft.com/office/officeart/2008/layout/LinedList"/>
    <dgm:cxn modelId="{A9157BD0-B6F8-49F2-84CF-24F9FDD01B05}" type="presParOf" srcId="{A0C0F515-4901-4970-A573-540BB393C73C}" destId="{F958EAA0-B5BA-4F99-89BC-61A68E187F05}" srcOrd="1" destOrd="0" presId="urn:microsoft.com/office/officeart/2008/layout/LinedList"/>
    <dgm:cxn modelId="{0D40C2DC-CCE7-4B36-9F4D-BCB19D0E5B3D}" type="presParOf" srcId="{F958EAA0-B5BA-4F99-89BC-61A68E187F05}" destId="{C8111800-F46A-42FA-95D8-40F2F54030EF}" srcOrd="0" destOrd="0" presId="urn:microsoft.com/office/officeart/2008/layout/LinedList"/>
    <dgm:cxn modelId="{5CAB372C-D1B4-4722-842C-2A5D81DB8E50}" type="presParOf" srcId="{F958EAA0-B5BA-4F99-89BC-61A68E187F05}" destId="{E53F39CD-5DE0-47A4-999A-CEA122466EB9}" srcOrd="1" destOrd="0" presId="urn:microsoft.com/office/officeart/2008/layout/LinedList"/>
    <dgm:cxn modelId="{D87F25B7-6B97-4D34-80FF-412D5D7DCA80}" type="presParOf" srcId="{A0C0F515-4901-4970-A573-540BB393C73C}" destId="{A5ED3CEE-E2C4-47ED-A6C5-068789EC75CC}" srcOrd="2" destOrd="0" presId="urn:microsoft.com/office/officeart/2008/layout/LinedList"/>
    <dgm:cxn modelId="{F0A6B94D-DD50-4373-9E76-C8F18641FB26}" type="presParOf" srcId="{A0C0F515-4901-4970-A573-540BB393C73C}" destId="{AEBDE4CA-E2E8-41F2-9607-9E9ACF3F5499}" srcOrd="3" destOrd="0" presId="urn:microsoft.com/office/officeart/2008/layout/LinedList"/>
    <dgm:cxn modelId="{E858B3B3-331B-424B-A54E-13223BED682C}" type="presParOf" srcId="{AEBDE4CA-E2E8-41F2-9607-9E9ACF3F5499}" destId="{2F52DCC8-2431-4008-B4B7-A984F3D65109}" srcOrd="0" destOrd="0" presId="urn:microsoft.com/office/officeart/2008/layout/LinedList"/>
    <dgm:cxn modelId="{713C7B94-2FF0-4363-8D52-79B387171537}" type="presParOf" srcId="{AEBDE4CA-E2E8-41F2-9607-9E9ACF3F5499}" destId="{06983E04-D29F-452A-8E1E-29931FD03F88}" srcOrd="1" destOrd="0" presId="urn:microsoft.com/office/officeart/2008/layout/LinedList"/>
    <dgm:cxn modelId="{EE35CFD7-69F1-4A56-AF85-1F92908D74B6}" type="presParOf" srcId="{A0C0F515-4901-4970-A573-540BB393C73C}" destId="{6EEB98B8-D44A-4095-884B-6EAEE31264B8}" srcOrd="4" destOrd="0" presId="urn:microsoft.com/office/officeart/2008/layout/LinedList"/>
    <dgm:cxn modelId="{15986069-A725-4C74-8AF8-9636AE205EA0}" type="presParOf" srcId="{A0C0F515-4901-4970-A573-540BB393C73C}" destId="{8369E031-DE27-423B-9F27-BC5805EB5DD7}" srcOrd="5" destOrd="0" presId="urn:microsoft.com/office/officeart/2008/layout/LinedList"/>
    <dgm:cxn modelId="{721ECD82-A20D-4693-B15D-04E249C57DB5}" type="presParOf" srcId="{8369E031-DE27-423B-9F27-BC5805EB5DD7}" destId="{8F9B5870-48EF-4216-AAFB-098A92FB1445}" srcOrd="0" destOrd="0" presId="urn:microsoft.com/office/officeart/2008/layout/LinedList"/>
    <dgm:cxn modelId="{3164CEF9-733C-4D9E-9242-DADD86C6C30D}" type="presParOf" srcId="{8369E031-DE27-423B-9F27-BC5805EB5DD7}" destId="{6D35FDE0-1545-423C-9426-DBE4F53A77E9}" srcOrd="1" destOrd="0" presId="urn:microsoft.com/office/officeart/2008/layout/LinedList"/>
    <dgm:cxn modelId="{8F459DFA-86A9-4874-B237-EFE45CE9601E}" type="presParOf" srcId="{A0C0F515-4901-4970-A573-540BB393C73C}" destId="{E12E0D72-2D25-4386-8FB9-97E128BD5806}" srcOrd="6" destOrd="0" presId="urn:microsoft.com/office/officeart/2008/layout/LinedList"/>
    <dgm:cxn modelId="{89F89E45-DBF7-4DB2-9F3E-2B98D3322951}" type="presParOf" srcId="{A0C0F515-4901-4970-A573-540BB393C73C}" destId="{CBB92F2D-A567-4E65-B0C8-60CD42BA87F5}" srcOrd="7" destOrd="0" presId="urn:microsoft.com/office/officeart/2008/layout/LinedList"/>
    <dgm:cxn modelId="{E07CBBDF-4FE5-41E2-A8C0-8FA35791FC8E}" type="presParOf" srcId="{CBB92F2D-A567-4E65-B0C8-60CD42BA87F5}" destId="{C7E4E92C-047D-4864-9B8B-F2DD74AC4323}" srcOrd="0" destOrd="0" presId="urn:microsoft.com/office/officeart/2008/layout/LinedList"/>
    <dgm:cxn modelId="{9C0C5C2C-2FFA-400E-9433-36487C3D159B}" type="presParOf" srcId="{CBB92F2D-A567-4E65-B0C8-60CD42BA87F5}" destId="{D137624D-66FE-4CDC-A454-968FBCF2DF3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1453C8-0731-40EE-B01B-D75CDC89412D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99EBF01-4D06-49CB-9332-504BAC20F484}">
      <dgm:prSet/>
      <dgm:spPr/>
      <dgm:t>
        <a:bodyPr/>
        <a:lstStyle/>
        <a:p>
          <a:pPr>
            <a:defRPr cap="all"/>
          </a:pPr>
          <a:r>
            <a:rPr lang="en-US" baseline="0"/>
            <a:t>ANALYSE THE CORRELATION BETWEEN THE ATTRIBUTES</a:t>
          </a:r>
          <a:endParaRPr lang="en-US"/>
        </a:p>
      </dgm:t>
    </dgm:pt>
    <dgm:pt modelId="{14606E57-3527-4A1D-9AA0-20B237333E10}" type="parTrans" cxnId="{B47A0CD9-AAF1-4CD1-AACD-1B8864888555}">
      <dgm:prSet/>
      <dgm:spPr/>
      <dgm:t>
        <a:bodyPr/>
        <a:lstStyle/>
        <a:p>
          <a:endParaRPr lang="en-US"/>
        </a:p>
      </dgm:t>
    </dgm:pt>
    <dgm:pt modelId="{8F5512E1-AE14-4D61-BFF0-102E624E2550}" type="sibTrans" cxnId="{B47A0CD9-AAF1-4CD1-AACD-1B8864888555}">
      <dgm:prSet/>
      <dgm:spPr/>
      <dgm:t>
        <a:bodyPr/>
        <a:lstStyle/>
        <a:p>
          <a:endParaRPr lang="en-US"/>
        </a:p>
      </dgm:t>
    </dgm:pt>
    <dgm:pt modelId="{FBAC3654-7427-44B0-B0DE-1B67A5577067}">
      <dgm:prSet/>
      <dgm:spPr/>
      <dgm:t>
        <a:bodyPr/>
        <a:lstStyle/>
        <a:p>
          <a:pPr>
            <a:defRPr cap="all"/>
          </a:pPr>
          <a:r>
            <a:rPr lang="en-US" baseline="0" dirty="0"/>
            <a:t>IDENTIFY important features</a:t>
          </a:r>
          <a:endParaRPr lang="en-US" dirty="0"/>
        </a:p>
      </dgm:t>
    </dgm:pt>
    <dgm:pt modelId="{E06025E9-785B-4973-B363-0E36F5BD75A9}" type="parTrans" cxnId="{647A8E60-A6D9-4E18-B9CE-239F36BED7A6}">
      <dgm:prSet/>
      <dgm:spPr/>
      <dgm:t>
        <a:bodyPr/>
        <a:lstStyle/>
        <a:p>
          <a:endParaRPr lang="en-US"/>
        </a:p>
      </dgm:t>
    </dgm:pt>
    <dgm:pt modelId="{74BD150A-1AC7-49A6-AC9C-8A915D9105AB}" type="sibTrans" cxnId="{647A8E60-A6D9-4E18-B9CE-239F36BED7A6}">
      <dgm:prSet/>
      <dgm:spPr/>
      <dgm:t>
        <a:bodyPr/>
        <a:lstStyle/>
        <a:p>
          <a:endParaRPr lang="en-US"/>
        </a:p>
      </dgm:t>
    </dgm:pt>
    <dgm:pt modelId="{34B265B9-76A1-444A-B510-5740F301C4C1}" type="pres">
      <dgm:prSet presAssocID="{CF1453C8-0731-40EE-B01B-D75CDC89412D}" presName="root" presStyleCnt="0">
        <dgm:presLayoutVars>
          <dgm:dir/>
          <dgm:resizeHandles val="exact"/>
        </dgm:presLayoutVars>
      </dgm:prSet>
      <dgm:spPr/>
    </dgm:pt>
    <dgm:pt modelId="{76C2D9AE-A276-41D7-8038-1959A9D3145D}" type="pres">
      <dgm:prSet presAssocID="{499EBF01-4D06-49CB-9332-504BAC20F484}" presName="compNode" presStyleCnt="0"/>
      <dgm:spPr/>
    </dgm:pt>
    <dgm:pt modelId="{3826057E-405E-4BB8-98DE-184F4785C858}" type="pres">
      <dgm:prSet presAssocID="{499EBF01-4D06-49CB-9332-504BAC20F484}" presName="iconBgRect" presStyleLbl="bgShp" presStyleIdx="0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123E420C-5255-42C5-8CA4-2BFA45C71793}" type="pres">
      <dgm:prSet presAssocID="{499EBF01-4D06-49CB-9332-504BAC20F484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377B4672-A9E1-4881-96F2-6124874AB164}" type="pres">
      <dgm:prSet presAssocID="{499EBF01-4D06-49CB-9332-504BAC20F484}" presName="spaceRect" presStyleCnt="0"/>
      <dgm:spPr/>
    </dgm:pt>
    <dgm:pt modelId="{1C8F7154-A496-4C51-807E-FDDA8EA0C725}" type="pres">
      <dgm:prSet presAssocID="{499EBF01-4D06-49CB-9332-504BAC20F484}" presName="textRect" presStyleLbl="revTx" presStyleIdx="0" presStyleCnt="2">
        <dgm:presLayoutVars>
          <dgm:chMax val="1"/>
          <dgm:chPref val="1"/>
        </dgm:presLayoutVars>
      </dgm:prSet>
      <dgm:spPr/>
    </dgm:pt>
    <dgm:pt modelId="{9562A59D-A0BA-4524-943F-21DAA0DA9B41}" type="pres">
      <dgm:prSet presAssocID="{8F5512E1-AE14-4D61-BFF0-102E624E2550}" presName="sibTrans" presStyleCnt="0"/>
      <dgm:spPr/>
    </dgm:pt>
    <dgm:pt modelId="{5B985148-FBCE-46D3-88C8-3ECD60B079FD}" type="pres">
      <dgm:prSet presAssocID="{FBAC3654-7427-44B0-B0DE-1B67A5577067}" presName="compNode" presStyleCnt="0"/>
      <dgm:spPr/>
    </dgm:pt>
    <dgm:pt modelId="{D1749B46-9027-4CBA-B5B1-F0864BD38DF9}" type="pres">
      <dgm:prSet presAssocID="{FBAC3654-7427-44B0-B0DE-1B67A5577067}" presName="iconBgRect" presStyleLbl="bgShp" presStyleIdx="1" presStyleCnt="2"/>
      <dgm:spPr>
        <a:prstGeom prst="round2DiagRect">
          <a:avLst>
            <a:gd name="adj1" fmla="val 29727"/>
            <a:gd name="adj2" fmla="val 0"/>
          </a:avLst>
        </a:prstGeom>
      </dgm:spPr>
    </dgm:pt>
    <dgm:pt modelId="{4BB6B2BF-38FC-41C6-820C-C63ACF8B9959}" type="pres">
      <dgm:prSet presAssocID="{FBAC3654-7427-44B0-B0DE-1B67A557706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A977EB38-D50B-4CF3-8F71-97921F923CDB}" type="pres">
      <dgm:prSet presAssocID="{FBAC3654-7427-44B0-B0DE-1B67A5577067}" presName="spaceRect" presStyleCnt="0"/>
      <dgm:spPr/>
    </dgm:pt>
    <dgm:pt modelId="{2BB66D4B-4DC4-48CF-BDC4-B2BD6898DBED}" type="pres">
      <dgm:prSet presAssocID="{FBAC3654-7427-44B0-B0DE-1B67A557706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A8377420-C78E-41DD-8639-EB6923F9410B}" type="presOf" srcId="{499EBF01-4D06-49CB-9332-504BAC20F484}" destId="{1C8F7154-A496-4C51-807E-FDDA8EA0C725}" srcOrd="0" destOrd="0" presId="urn:microsoft.com/office/officeart/2018/5/layout/IconLeafLabelList"/>
    <dgm:cxn modelId="{647A8E60-A6D9-4E18-B9CE-239F36BED7A6}" srcId="{CF1453C8-0731-40EE-B01B-D75CDC89412D}" destId="{FBAC3654-7427-44B0-B0DE-1B67A5577067}" srcOrd="1" destOrd="0" parTransId="{E06025E9-785B-4973-B363-0E36F5BD75A9}" sibTransId="{74BD150A-1AC7-49A6-AC9C-8A915D9105AB}"/>
    <dgm:cxn modelId="{749A1091-4DF3-4FED-BDC2-04D7347E344F}" type="presOf" srcId="{CF1453C8-0731-40EE-B01B-D75CDC89412D}" destId="{34B265B9-76A1-444A-B510-5740F301C4C1}" srcOrd="0" destOrd="0" presId="urn:microsoft.com/office/officeart/2018/5/layout/IconLeafLabelList"/>
    <dgm:cxn modelId="{F7F972AA-9F11-406D-B722-B7686DFBC23D}" type="presOf" srcId="{FBAC3654-7427-44B0-B0DE-1B67A5577067}" destId="{2BB66D4B-4DC4-48CF-BDC4-B2BD6898DBED}" srcOrd="0" destOrd="0" presId="urn:microsoft.com/office/officeart/2018/5/layout/IconLeafLabelList"/>
    <dgm:cxn modelId="{B47A0CD9-AAF1-4CD1-AACD-1B8864888555}" srcId="{CF1453C8-0731-40EE-B01B-D75CDC89412D}" destId="{499EBF01-4D06-49CB-9332-504BAC20F484}" srcOrd="0" destOrd="0" parTransId="{14606E57-3527-4A1D-9AA0-20B237333E10}" sibTransId="{8F5512E1-AE14-4D61-BFF0-102E624E2550}"/>
    <dgm:cxn modelId="{9027BB8A-A92B-476B-8452-3FF42BA35404}" type="presParOf" srcId="{34B265B9-76A1-444A-B510-5740F301C4C1}" destId="{76C2D9AE-A276-41D7-8038-1959A9D3145D}" srcOrd="0" destOrd="0" presId="urn:microsoft.com/office/officeart/2018/5/layout/IconLeafLabelList"/>
    <dgm:cxn modelId="{00B982FF-FE52-4628-BBEC-5E6F63B26F9C}" type="presParOf" srcId="{76C2D9AE-A276-41D7-8038-1959A9D3145D}" destId="{3826057E-405E-4BB8-98DE-184F4785C858}" srcOrd="0" destOrd="0" presId="urn:microsoft.com/office/officeart/2018/5/layout/IconLeafLabelList"/>
    <dgm:cxn modelId="{04F69A2F-199D-4CB3-901B-8F5C67C7E509}" type="presParOf" srcId="{76C2D9AE-A276-41D7-8038-1959A9D3145D}" destId="{123E420C-5255-42C5-8CA4-2BFA45C71793}" srcOrd="1" destOrd="0" presId="urn:microsoft.com/office/officeart/2018/5/layout/IconLeafLabelList"/>
    <dgm:cxn modelId="{9549D52F-A879-46D1-A5A8-F8433B06EB9F}" type="presParOf" srcId="{76C2D9AE-A276-41D7-8038-1959A9D3145D}" destId="{377B4672-A9E1-4881-96F2-6124874AB164}" srcOrd="2" destOrd="0" presId="urn:microsoft.com/office/officeart/2018/5/layout/IconLeafLabelList"/>
    <dgm:cxn modelId="{DB81E862-F724-4FFD-866B-2CDFD99363C2}" type="presParOf" srcId="{76C2D9AE-A276-41D7-8038-1959A9D3145D}" destId="{1C8F7154-A496-4C51-807E-FDDA8EA0C725}" srcOrd="3" destOrd="0" presId="urn:microsoft.com/office/officeart/2018/5/layout/IconLeafLabelList"/>
    <dgm:cxn modelId="{390EEC1A-1C3A-4962-A070-CB3F06BFF33F}" type="presParOf" srcId="{34B265B9-76A1-444A-B510-5740F301C4C1}" destId="{9562A59D-A0BA-4524-943F-21DAA0DA9B41}" srcOrd="1" destOrd="0" presId="urn:microsoft.com/office/officeart/2018/5/layout/IconLeafLabelList"/>
    <dgm:cxn modelId="{B12A679E-B87F-4B6B-9E93-40F4750F3819}" type="presParOf" srcId="{34B265B9-76A1-444A-B510-5740F301C4C1}" destId="{5B985148-FBCE-46D3-88C8-3ECD60B079FD}" srcOrd="2" destOrd="0" presId="urn:microsoft.com/office/officeart/2018/5/layout/IconLeafLabelList"/>
    <dgm:cxn modelId="{2E468CDC-071B-48C3-856A-85ED1D0EE284}" type="presParOf" srcId="{5B985148-FBCE-46D3-88C8-3ECD60B079FD}" destId="{D1749B46-9027-4CBA-B5B1-F0864BD38DF9}" srcOrd="0" destOrd="0" presId="urn:microsoft.com/office/officeart/2018/5/layout/IconLeafLabelList"/>
    <dgm:cxn modelId="{5ACA7222-E683-4001-95DD-80AF84F190A1}" type="presParOf" srcId="{5B985148-FBCE-46D3-88C8-3ECD60B079FD}" destId="{4BB6B2BF-38FC-41C6-820C-C63ACF8B9959}" srcOrd="1" destOrd="0" presId="urn:microsoft.com/office/officeart/2018/5/layout/IconLeafLabelList"/>
    <dgm:cxn modelId="{416C2A16-8694-4A81-B209-4BFEF0F7C3C8}" type="presParOf" srcId="{5B985148-FBCE-46D3-88C8-3ECD60B079FD}" destId="{A977EB38-D50B-4CF3-8F71-97921F923CDB}" srcOrd="2" destOrd="0" presId="urn:microsoft.com/office/officeart/2018/5/layout/IconLeafLabelList"/>
    <dgm:cxn modelId="{6CBBC2D0-0838-4F24-8312-F205A95A0B2F}" type="presParOf" srcId="{5B985148-FBCE-46D3-88C8-3ECD60B079FD}" destId="{2BB66D4B-4DC4-48CF-BDC4-B2BD6898DBED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019944B-B267-4C8A-97AE-5975B7DDE6B2}" type="doc">
      <dgm:prSet loTypeId="urn:microsoft.com/office/officeart/2016/7/layout/VerticalSolidActionList" loCatId="List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CF905AB-C528-4EEB-8067-B4F7FB2E9279}">
      <dgm:prSet custT="1"/>
      <dgm:spPr/>
      <dgm:t>
        <a:bodyPr/>
        <a:lstStyle/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Data</a:t>
          </a:r>
        </a:p>
        <a:p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Splitting</a:t>
          </a:r>
        </a:p>
      </dgm:t>
    </dgm:pt>
    <dgm:pt modelId="{4BDED0EB-B3E6-40B1-978B-FCE48929FD7B}" type="parTrans" cxnId="{77DA5BAD-C410-485A-BB10-D3AADCF24084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ED11D19-C1A4-4B36-B1B6-80D7071C4DD5}" type="sibTrans" cxnId="{77DA5BAD-C410-485A-BB10-D3AADCF24084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E94677-1796-48C0-8035-75BE0437ABBC}">
      <dgm:prSet custT="1"/>
      <dgm:spPr/>
      <dgm:t>
        <a:bodyPr/>
        <a:lstStyle/>
        <a:p>
          <a:pPr>
            <a:buNone/>
          </a:pP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Divide the dataset into training and testing subsets to assess the model's performance on unseen data.</a:t>
          </a:r>
        </a:p>
      </dgm:t>
    </dgm:pt>
    <dgm:pt modelId="{DB6E8981-8D87-4566-A87D-B43F86AF85B8}" type="parTrans" cxnId="{CFA9DA89-0D86-47E3-89F4-A6B4F67DF247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5FCD90-75E3-4E4A-8213-DBE1279C7F58}" type="sibTrans" cxnId="{CFA9DA89-0D86-47E3-89F4-A6B4F67DF247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F83A75-8BDD-47E4-B14C-2D951107659C}">
      <dgm:prSet custT="1"/>
      <dgm:spPr/>
      <dgm:t>
        <a:bodyPr/>
        <a:lstStyle/>
        <a:p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Model</a:t>
          </a:r>
        </a:p>
        <a:p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Selection</a:t>
          </a:r>
        </a:p>
      </dgm:t>
    </dgm:pt>
    <dgm:pt modelId="{7542E9EE-8941-4305-B8AB-F763912EB162}" type="parTrans" cxnId="{A00CEF86-F68A-46D4-8A9E-CC4B724FE83C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2FAADC-4129-4CD1-A367-59EA4D845C48}" type="sibTrans" cxnId="{A00CEF86-F68A-46D4-8A9E-CC4B724FE83C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AA6DF3-70BC-4C9E-ACBF-44D47EC0C341}">
      <dgm:prSet custT="1"/>
      <dgm:spPr/>
      <dgm:t>
        <a:bodyPr/>
        <a:lstStyle/>
        <a:p>
          <a:pPr>
            <a:buNone/>
          </a:pPr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Choose an appropriate machine learning algorithm or model based on the nature of the problem and the characteristics of the data.</a:t>
          </a:r>
        </a:p>
      </dgm:t>
    </dgm:pt>
    <dgm:pt modelId="{7212F773-7BCD-44D0-BC69-FF1A8AE13662}" type="parTrans" cxnId="{D8B307C5-BEED-414B-99D7-5E75EDF3EDEB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03B2C0-E927-4749-BDC6-488889C7C209}" type="sibTrans" cxnId="{D8B307C5-BEED-414B-99D7-5E75EDF3EDEB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F98C73-FB87-475B-96E2-E489100451A1}">
      <dgm:prSet custT="1"/>
      <dgm:spPr/>
      <dgm:t>
        <a:bodyPr/>
        <a:lstStyle/>
        <a:p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Fit the Model</a:t>
          </a:r>
        </a:p>
      </dgm:t>
    </dgm:pt>
    <dgm:pt modelId="{90A17BDA-C952-4AEE-A9AB-D6116F2E752E}" type="parTrans" cxnId="{1A8585E1-D0FE-4C88-A4AB-E0D2D4E92617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027D4A-1B03-4F50-B21D-C6FF9EDBF062}" type="sibTrans" cxnId="{1A8585E1-D0FE-4C88-A4AB-E0D2D4E92617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FA33AF-B585-47EC-8190-3A4D7325DAB0}">
      <dgm:prSet custT="1"/>
      <dgm:spPr/>
      <dgm:t>
        <a:bodyPr/>
        <a:lstStyle/>
        <a:p>
          <a:pPr>
            <a:buNone/>
          </a:pPr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Train the selected model on the training dataset, allowing it to learn patterns and relationships within the data.</a:t>
          </a:r>
        </a:p>
      </dgm:t>
    </dgm:pt>
    <dgm:pt modelId="{B3CC23F2-B6B9-491C-9135-906C333DD6D6}" type="parTrans" cxnId="{0A6C56A9-63EF-4340-A4D8-771D46854415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5B7824-DEC6-49B4-8917-14320373DED2}" type="sibTrans" cxnId="{0A6C56A9-63EF-4340-A4D8-771D46854415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1BBD26-8422-4867-BA01-23F5708FD793}">
      <dgm:prSet custT="1"/>
      <dgm:spPr/>
      <dgm:t>
        <a:bodyPr/>
        <a:lstStyle/>
        <a:p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Predict</a:t>
          </a:r>
        </a:p>
        <a:p>
          <a:r>
            <a:rPr lang="en-US" sz="1800">
              <a:latin typeface="Times New Roman" panose="02020603050405020304" pitchFamily="18" charset="0"/>
              <a:cs typeface="Times New Roman" panose="02020603050405020304" pitchFamily="18" charset="0"/>
            </a:rPr>
            <a:t>Values</a:t>
          </a:r>
        </a:p>
      </dgm:t>
    </dgm:pt>
    <dgm:pt modelId="{B7612438-5253-4AC3-8D8A-F3760715D440}" type="parTrans" cxnId="{2DD4CA8D-0E5A-453B-A13F-BF7CBE15650E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D469DD-3B9B-41D8-B2C7-6E03E45BB950}" type="sibTrans" cxnId="{2DD4CA8D-0E5A-453B-A13F-BF7CBE15650E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43F25A-9095-44F0-B249-A25F98C72322}">
      <dgm:prSet custT="1"/>
      <dgm:spPr/>
      <dgm:t>
        <a:bodyPr/>
        <a:lstStyle/>
        <a:p>
          <a:pPr>
            <a:buNone/>
          </a:pPr>
          <a:r>
            <a:rPr lang="en-US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Apply the trained model to the test set to generate predictions and evaluate its performance on data it has not encountered during the training phase.</a:t>
          </a:r>
        </a:p>
      </dgm:t>
    </dgm:pt>
    <dgm:pt modelId="{41954005-3258-4C6F-B549-284BFF9D584F}" type="parTrans" cxnId="{447FFF76-72F9-482C-A607-82BB587377BE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8717EA-3F9D-4E01-8F1A-99E246BF4760}" type="sibTrans" cxnId="{447FFF76-72F9-482C-A607-82BB587377BE}">
      <dgm:prSet/>
      <dgm:spPr/>
      <dgm:t>
        <a:bodyPr/>
        <a:lstStyle/>
        <a:p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7A5F8-58F1-4576-856E-6889A0A5EC6C}" type="pres">
      <dgm:prSet presAssocID="{3019944B-B267-4C8A-97AE-5975B7DDE6B2}" presName="Name0" presStyleCnt="0">
        <dgm:presLayoutVars>
          <dgm:dir/>
          <dgm:animLvl val="lvl"/>
          <dgm:resizeHandles val="exact"/>
        </dgm:presLayoutVars>
      </dgm:prSet>
      <dgm:spPr/>
    </dgm:pt>
    <dgm:pt modelId="{F9B43092-FC39-4960-80F3-C587065BEF34}" type="pres">
      <dgm:prSet presAssocID="{3CF905AB-C528-4EEB-8067-B4F7FB2E9279}" presName="linNode" presStyleCnt="0"/>
      <dgm:spPr/>
    </dgm:pt>
    <dgm:pt modelId="{293675B9-64EF-4401-979C-E46D0F11DC75}" type="pres">
      <dgm:prSet presAssocID="{3CF905AB-C528-4EEB-8067-B4F7FB2E9279}" presName="parentText" presStyleLbl="alignNode1" presStyleIdx="0" presStyleCnt="4">
        <dgm:presLayoutVars>
          <dgm:chMax val="1"/>
          <dgm:bulletEnabled/>
        </dgm:presLayoutVars>
      </dgm:prSet>
      <dgm:spPr/>
    </dgm:pt>
    <dgm:pt modelId="{721BD524-06C9-4C0F-AA71-37D3761778C1}" type="pres">
      <dgm:prSet presAssocID="{3CF905AB-C528-4EEB-8067-B4F7FB2E9279}" presName="descendantText" presStyleLbl="alignAccFollowNode1" presStyleIdx="0" presStyleCnt="4">
        <dgm:presLayoutVars>
          <dgm:bulletEnabled/>
        </dgm:presLayoutVars>
      </dgm:prSet>
      <dgm:spPr/>
    </dgm:pt>
    <dgm:pt modelId="{170C4F6A-1DBD-4F4B-9387-4BFA850AC825}" type="pres">
      <dgm:prSet presAssocID="{2ED11D19-C1A4-4B36-B1B6-80D7071C4DD5}" presName="sp" presStyleCnt="0"/>
      <dgm:spPr/>
    </dgm:pt>
    <dgm:pt modelId="{078E3ED9-CCDD-40B3-9419-9EEBE4F9F216}" type="pres">
      <dgm:prSet presAssocID="{61F83A75-8BDD-47E4-B14C-2D951107659C}" presName="linNode" presStyleCnt="0"/>
      <dgm:spPr/>
    </dgm:pt>
    <dgm:pt modelId="{FFCA472C-DB29-4E33-BF55-8A7A710B1D59}" type="pres">
      <dgm:prSet presAssocID="{61F83A75-8BDD-47E4-B14C-2D951107659C}" presName="parentText" presStyleLbl="alignNode1" presStyleIdx="1" presStyleCnt="4">
        <dgm:presLayoutVars>
          <dgm:chMax val="1"/>
          <dgm:bulletEnabled/>
        </dgm:presLayoutVars>
      </dgm:prSet>
      <dgm:spPr/>
    </dgm:pt>
    <dgm:pt modelId="{99093DEF-B1CA-47C4-AF17-8C3330DA8768}" type="pres">
      <dgm:prSet presAssocID="{61F83A75-8BDD-47E4-B14C-2D951107659C}" presName="descendantText" presStyleLbl="alignAccFollowNode1" presStyleIdx="1" presStyleCnt="4">
        <dgm:presLayoutVars>
          <dgm:bulletEnabled/>
        </dgm:presLayoutVars>
      </dgm:prSet>
      <dgm:spPr/>
    </dgm:pt>
    <dgm:pt modelId="{15453AE9-BD89-4474-90BB-2B51889BE4D1}" type="pres">
      <dgm:prSet presAssocID="{962FAADC-4129-4CD1-A367-59EA4D845C48}" presName="sp" presStyleCnt="0"/>
      <dgm:spPr/>
    </dgm:pt>
    <dgm:pt modelId="{66BADB95-D5A6-479D-8321-C1579BE88B1D}" type="pres">
      <dgm:prSet presAssocID="{47F98C73-FB87-475B-96E2-E489100451A1}" presName="linNode" presStyleCnt="0"/>
      <dgm:spPr/>
    </dgm:pt>
    <dgm:pt modelId="{08FBF7AA-BD01-4F7E-A10D-84F3D4ED3A08}" type="pres">
      <dgm:prSet presAssocID="{47F98C73-FB87-475B-96E2-E489100451A1}" presName="parentText" presStyleLbl="alignNode1" presStyleIdx="2" presStyleCnt="4">
        <dgm:presLayoutVars>
          <dgm:chMax val="1"/>
          <dgm:bulletEnabled/>
        </dgm:presLayoutVars>
      </dgm:prSet>
      <dgm:spPr/>
    </dgm:pt>
    <dgm:pt modelId="{5335CABD-F541-4AB9-A9F4-36EEB55FF1A9}" type="pres">
      <dgm:prSet presAssocID="{47F98C73-FB87-475B-96E2-E489100451A1}" presName="descendantText" presStyleLbl="alignAccFollowNode1" presStyleIdx="2" presStyleCnt="4">
        <dgm:presLayoutVars>
          <dgm:bulletEnabled/>
        </dgm:presLayoutVars>
      </dgm:prSet>
      <dgm:spPr/>
    </dgm:pt>
    <dgm:pt modelId="{2CFF5DAD-92C0-4295-BCC5-9025B32304FB}" type="pres">
      <dgm:prSet presAssocID="{29027D4A-1B03-4F50-B21D-C6FF9EDBF062}" presName="sp" presStyleCnt="0"/>
      <dgm:spPr/>
    </dgm:pt>
    <dgm:pt modelId="{4BC24E85-865E-43D8-8D9F-082CC182F2C4}" type="pres">
      <dgm:prSet presAssocID="{4A1BBD26-8422-4867-BA01-23F5708FD793}" presName="linNode" presStyleCnt="0"/>
      <dgm:spPr/>
    </dgm:pt>
    <dgm:pt modelId="{67DCBE49-4DF2-4641-8FB9-FD6C0DCE91C0}" type="pres">
      <dgm:prSet presAssocID="{4A1BBD26-8422-4867-BA01-23F5708FD793}" presName="parentText" presStyleLbl="alignNode1" presStyleIdx="3" presStyleCnt="4">
        <dgm:presLayoutVars>
          <dgm:chMax val="1"/>
          <dgm:bulletEnabled/>
        </dgm:presLayoutVars>
      </dgm:prSet>
      <dgm:spPr/>
    </dgm:pt>
    <dgm:pt modelId="{C718E194-39A9-40C5-B5A8-747D24BE27DB}" type="pres">
      <dgm:prSet presAssocID="{4A1BBD26-8422-4867-BA01-23F5708FD793}" presName="descendantText" presStyleLbl="alignAccFollowNode1" presStyleIdx="3" presStyleCnt="4">
        <dgm:presLayoutVars>
          <dgm:bulletEnabled/>
        </dgm:presLayoutVars>
      </dgm:prSet>
      <dgm:spPr/>
    </dgm:pt>
  </dgm:ptLst>
  <dgm:cxnLst>
    <dgm:cxn modelId="{41A71E0A-53E8-4422-BDF9-E54F9192263D}" type="presOf" srcId="{B143F25A-9095-44F0-B249-A25F98C72322}" destId="{C718E194-39A9-40C5-B5A8-747D24BE27DB}" srcOrd="0" destOrd="0" presId="urn:microsoft.com/office/officeart/2016/7/layout/VerticalSolidActionList"/>
    <dgm:cxn modelId="{0D1CF426-A3C9-4A40-AFB5-685473A9332B}" type="presOf" srcId="{0FE94677-1796-48C0-8035-75BE0437ABBC}" destId="{721BD524-06C9-4C0F-AA71-37D3761778C1}" srcOrd="0" destOrd="0" presId="urn:microsoft.com/office/officeart/2016/7/layout/VerticalSolidActionList"/>
    <dgm:cxn modelId="{B8822356-43B7-4C8F-9DE2-6DEEB9C4C08B}" type="presOf" srcId="{47F98C73-FB87-475B-96E2-E489100451A1}" destId="{08FBF7AA-BD01-4F7E-A10D-84F3D4ED3A08}" srcOrd="0" destOrd="0" presId="urn:microsoft.com/office/officeart/2016/7/layout/VerticalSolidActionList"/>
    <dgm:cxn modelId="{447FFF76-72F9-482C-A607-82BB587377BE}" srcId="{4A1BBD26-8422-4867-BA01-23F5708FD793}" destId="{B143F25A-9095-44F0-B249-A25F98C72322}" srcOrd="0" destOrd="0" parTransId="{41954005-3258-4C6F-B549-284BFF9D584F}" sibTransId="{898717EA-3F9D-4E01-8F1A-99E246BF4760}"/>
    <dgm:cxn modelId="{A00CEF86-F68A-46D4-8A9E-CC4B724FE83C}" srcId="{3019944B-B267-4C8A-97AE-5975B7DDE6B2}" destId="{61F83A75-8BDD-47E4-B14C-2D951107659C}" srcOrd="1" destOrd="0" parTransId="{7542E9EE-8941-4305-B8AB-F763912EB162}" sibTransId="{962FAADC-4129-4CD1-A367-59EA4D845C48}"/>
    <dgm:cxn modelId="{CFA9DA89-0D86-47E3-89F4-A6B4F67DF247}" srcId="{3CF905AB-C528-4EEB-8067-B4F7FB2E9279}" destId="{0FE94677-1796-48C0-8035-75BE0437ABBC}" srcOrd="0" destOrd="0" parTransId="{DB6E8981-8D87-4566-A87D-B43F86AF85B8}" sibTransId="{5B5FCD90-75E3-4E4A-8213-DBE1279C7F58}"/>
    <dgm:cxn modelId="{2DD4CA8D-0E5A-453B-A13F-BF7CBE15650E}" srcId="{3019944B-B267-4C8A-97AE-5975B7DDE6B2}" destId="{4A1BBD26-8422-4867-BA01-23F5708FD793}" srcOrd="3" destOrd="0" parTransId="{B7612438-5253-4AC3-8D8A-F3760715D440}" sibTransId="{F1D469DD-3B9B-41D8-B2C7-6E03E45BB950}"/>
    <dgm:cxn modelId="{C15C19A8-0F3F-4D06-8097-C12954A91812}" type="presOf" srcId="{4A1BBD26-8422-4867-BA01-23F5708FD793}" destId="{67DCBE49-4DF2-4641-8FB9-FD6C0DCE91C0}" srcOrd="0" destOrd="0" presId="urn:microsoft.com/office/officeart/2016/7/layout/VerticalSolidActionList"/>
    <dgm:cxn modelId="{0A6C56A9-63EF-4340-A4D8-771D46854415}" srcId="{47F98C73-FB87-475B-96E2-E489100451A1}" destId="{44FA33AF-B585-47EC-8190-3A4D7325DAB0}" srcOrd="0" destOrd="0" parTransId="{B3CC23F2-B6B9-491C-9135-906C333DD6D6}" sibTransId="{345B7824-DEC6-49B4-8917-14320373DED2}"/>
    <dgm:cxn modelId="{77DA5BAD-C410-485A-BB10-D3AADCF24084}" srcId="{3019944B-B267-4C8A-97AE-5975B7DDE6B2}" destId="{3CF905AB-C528-4EEB-8067-B4F7FB2E9279}" srcOrd="0" destOrd="0" parTransId="{4BDED0EB-B3E6-40B1-978B-FCE48929FD7B}" sibTransId="{2ED11D19-C1A4-4B36-B1B6-80D7071C4DD5}"/>
    <dgm:cxn modelId="{6AA717BA-44A0-4CC1-98EA-648C33A102E1}" type="presOf" srcId="{3CF905AB-C528-4EEB-8067-B4F7FB2E9279}" destId="{293675B9-64EF-4401-979C-E46D0F11DC75}" srcOrd="0" destOrd="0" presId="urn:microsoft.com/office/officeart/2016/7/layout/VerticalSolidActionList"/>
    <dgm:cxn modelId="{D8B307C5-BEED-414B-99D7-5E75EDF3EDEB}" srcId="{61F83A75-8BDD-47E4-B14C-2D951107659C}" destId="{0BAA6DF3-70BC-4C9E-ACBF-44D47EC0C341}" srcOrd="0" destOrd="0" parTransId="{7212F773-7BCD-44D0-BC69-FF1A8AE13662}" sibTransId="{A503B2C0-E927-4749-BDC6-488889C7C209}"/>
    <dgm:cxn modelId="{11F314D1-106E-44FD-8773-4D34C145CFC8}" type="presOf" srcId="{3019944B-B267-4C8A-97AE-5975B7DDE6B2}" destId="{00A7A5F8-58F1-4576-856E-6889A0A5EC6C}" srcOrd="0" destOrd="0" presId="urn:microsoft.com/office/officeart/2016/7/layout/VerticalSolidActionList"/>
    <dgm:cxn modelId="{1A8585E1-D0FE-4C88-A4AB-E0D2D4E92617}" srcId="{3019944B-B267-4C8A-97AE-5975B7DDE6B2}" destId="{47F98C73-FB87-475B-96E2-E489100451A1}" srcOrd="2" destOrd="0" parTransId="{90A17BDA-C952-4AEE-A9AB-D6116F2E752E}" sibTransId="{29027D4A-1B03-4F50-B21D-C6FF9EDBF062}"/>
    <dgm:cxn modelId="{F68260EA-BCEE-46F5-BAD2-4B16F82647F0}" type="presOf" srcId="{61F83A75-8BDD-47E4-B14C-2D951107659C}" destId="{FFCA472C-DB29-4E33-BF55-8A7A710B1D59}" srcOrd="0" destOrd="0" presId="urn:microsoft.com/office/officeart/2016/7/layout/VerticalSolidActionList"/>
    <dgm:cxn modelId="{5278B4EC-D287-4965-ADE1-4EABB75FA637}" type="presOf" srcId="{0BAA6DF3-70BC-4C9E-ACBF-44D47EC0C341}" destId="{99093DEF-B1CA-47C4-AF17-8C3330DA8768}" srcOrd="0" destOrd="0" presId="urn:microsoft.com/office/officeart/2016/7/layout/VerticalSolidActionList"/>
    <dgm:cxn modelId="{2ED6ADF3-098F-4A70-9B1B-8876517714E6}" type="presOf" srcId="{44FA33AF-B585-47EC-8190-3A4D7325DAB0}" destId="{5335CABD-F541-4AB9-A9F4-36EEB55FF1A9}" srcOrd="0" destOrd="0" presId="urn:microsoft.com/office/officeart/2016/7/layout/VerticalSolidActionList"/>
    <dgm:cxn modelId="{1DBE1E29-628F-4301-97A8-466E4C210535}" type="presParOf" srcId="{00A7A5F8-58F1-4576-856E-6889A0A5EC6C}" destId="{F9B43092-FC39-4960-80F3-C587065BEF34}" srcOrd="0" destOrd="0" presId="urn:microsoft.com/office/officeart/2016/7/layout/VerticalSolidActionList"/>
    <dgm:cxn modelId="{942A4E11-FCF3-40CE-BD79-0131ACE928B9}" type="presParOf" srcId="{F9B43092-FC39-4960-80F3-C587065BEF34}" destId="{293675B9-64EF-4401-979C-E46D0F11DC75}" srcOrd="0" destOrd="0" presId="urn:microsoft.com/office/officeart/2016/7/layout/VerticalSolidActionList"/>
    <dgm:cxn modelId="{9FE3DD12-54EF-4EE8-9997-8FB61CD90A67}" type="presParOf" srcId="{F9B43092-FC39-4960-80F3-C587065BEF34}" destId="{721BD524-06C9-4C0F-AA71-37D3761778C1}" srcOrd="1" destOrd="0" presId="urn:microsoft.com/office/officeart/2016/7/layout/VerticalSolidActionList"/>
    <dgm:cxn modelId="{B661CC1A-A131-47DB-A757-321AAA5AAD3C}" type="presParOf" srcId="{00A7A5F8-58F1-4576-856E-6889A0A5EC6C}" destId="{170C4F6A-1DBD-4F4B-9387-4BFA850AC825}" srcOrd="1" destOrd="0" presId="urn:microsoft.com/office/officeart/2016/7/layout/VerticalSolidActionList"/>
    <dgm:cxn modelId="{420458E8-81A7-4427-944D-81B25B0F9E8D}" type="presParOf" srcId="{00A7A5F8-58F1-4576-856E-6889A0A5EC6C}" destId="{078E3ED9-CCDD-40B3-9419-9EEBE4F9F216}" srcOrd="2" destOrd="0" presId="urn:microsoft.com/office/officeart/2016/7/layout/VerticalSolidActionList"/>
    <dgm:cxn modelId="{FB816C1F-2972-4C5B-B5AE-FCAE030E2FA4}" type="presParOf" srcId="{078E3ED9-CCDD-40B3-9419-9EEBE4F9F216}" destId="{FFCA472C-DB29-4E33-BF55-8A7A710B1D59}" srcOrd="0" destOrd="0" presId="urn:microsoft.com/office/officeart/2016/7/layout/VerticalSolidActionList"/>
    <dgm:cxn modelId="{7FD57CD6-A94E-49FE-86E2-70CE48E33000}" type="presParOf" srcId="{078E3ED9-CCDD-40B3-9419-9EEBE4F9F216}" destId="{99093DEF-B1CA-47C4-AF17-8C3330DA8768}" srcOrd="1" destOrd="0" presId="urn:microsoft.com/office/officeart/2016/7/layout/VerticalSolidActionList"/>
    <dgm:cxn modelId="{5B5E75C0-C541-4934-9361-779BFDC261F1}" type="presParOf" srcId="{00A7A5F8-58F1-4576-856E-6889A0A5EC6C}" destId="{15453AE9-BD89-4474-90BB-2B51889BE4D1}" srcOrd="3" destOrd="0" presId="urn:microsoft.com/office/officeart/2016/7/layout/VerticalSolidActionList"/>
    <dgm:cxn modelId="{09ED98B4-502B-4F59-BDFE-E38C98A8B523}" type="presParOf" srcId="{00A7A5F8-58F1-4576-856E-6889A0A5EC6C}" destId="{66BADB95-D5A6-479D-8321-C1579BE88B1D}" srcOrd="4" destOrd="0" presId="urn:microsoft.com/office/officeart/2016/7/layout/VerticalSolidActionList"/>
    <dgm:cxn modelId="{9F5D0DA3-22F9-49FA-B5E4-B5614C399498}" type="presParOf" srcId="{66BADB95-D5A6-479D-8321-C1579BE88B1D}" destId="{08FBF7AA-BD01-4F7E-A10D-84F3D4ED3A08}" srcOrd="0" destOrd="0" presId="urn:microsoft.com/office/officeart/2016/7/layout/VerticalSolidActionList"/>
    <dgm:cxn modelId="{43C0A711-2316-469B-BC5D-2DFD89A53B9B}" type="presParOf" srcId="{66BADB95-D5A6-479D-8321-C1579BE88B1D}" destId="{5335CABD-F541-4AB9-A9F4-36EEB55FF1A9}" srcOrd="1" destOrd="0" presId="urn:microsoft.com/office/officeart/2016/7/layout/VerticalSolidActionList"/>
    <dgm:cxn modelId="{BF7EA480-0405-4EF9-97A8-7E3C371FB144}" type="presParOf" srcId="{00A7A5F8-58F1-4576-856E-6889A0A5EC6C}" destId="{2CFF5DAD-92C0-4295-BCC5-9025B32304FB}" srcOrd="5" destOrd="0" presId="urn:microsoft.com/office/officeart/2016/7/layout/VerticalSolidActionList"/>
    <dgm:cxn modelId="{AD1384EB-0A53-4626-96F6-CE1A08F63EE0}" type="presParOf" srcId="{00A7A5F8-58F1-4576-856E-6889A0A5EC6C}" destId="{4BC24E85-865E-43D8-8D9F-082CC182F2C4}" srcOrd="6" destOrd="0" presId="urn:microsoft.com/office/officeart/2016/7/layout/VerticalSolidActionList"/>
    <dgm:cxn modelId="{1C42E4E7-2978-40C0-A9D5-798165652581}" type="presParOf" srcId="{4BC24E85-865E-43D8-8D9F-082CC182F2C4}" destId="{67DCBE49-4DF2-4641-8FB9-FD6C0DCE91C0}" srcOrd="0" destOrd="0" presId="urn:microsoft.com/office/officeart/2016/7/layout/VerticalSolidActionList"/>
    <dgm:cxn modelId="{40309EED-8F6B-437F-A8A1-22DAD859F3C6}" type="presParOf" srcId="{4BC24E85-865E-43D8-8D9F-082CC182F2C4}" destId="{C718E194-39A9-40C5-B5A8-747D24BE27DB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36359B2-B113-4600-A785-D2F381F6A7A6}" type="doc">
      <dgm:prSet loTypeId="urn:microsoft.com/office/officeart/2018/2/layout/IconVerticalSolidList" loCatId="icon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03CD6D6-3496-4491-8663-91EE64370626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 dirty="0">
              <a:latin typeface="Times New Roman" panose="02020603050405020304" pitchFamily="18" charset="0"/>
              <a:cs typeface="Times New Roman" panose="02020603050405020304" pitchFamily="18" charset="0"/>
            </a:rPr>
            <a:t>Model Serialization and Integration: Save the most accurate model, Logistic Regression, in a pickle file, preserving its parameters and structure in a serialized binary format in Python.</a:t>
          </a:r>
        </a:p>
      </dgm:t>
    </dgm:pt>
    <dgm:pt modelId="{342126E9-3F04-48CF-80BA-185274B13BB0}" type="parTrans" cxnId="{706D1AB6-C2AE-4DA7-8B06-635B5F4658FD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086C648-D114-4C22-9EB8-A47834FBC60D}" type="sibTrans" cxnId="{706D1AB6-C2AE-4DA7-8B06-635B5F4658FD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0C9396-42F3-4C27-A3FC-DEF255D5B8B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Website Integration using Flask, HTML, CSS, and Python: Deploy the model by integrating the pickle file into a website, developed with Flask for the backend and HTML/CSS for the frontend.</a:t>
          </a:r>
        </a:p>
      </dgm:t>
    </dgm:pt>
    <dgm:pt modelId="{43595A74-97CC-4C1C-991A-643E7B780ECC}" type="parTrans" cxnId="{CD5600C3-7EEF-4271-A945-7DCFF087E54E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913668-C9E7-4BD1-8F15-695A7A90AC0A}" type="sibTrans" cxnId="{CD5600C3-7EEF-4271-A945-7DCFF087E54E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83D06D-43AF-48D5-B5B0-D154866004DD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User-Friendly Interface with Form Input: Create a user-friendly interface on the website, allowing users to input health attributes through a form, with Flask handling backend processing.</a:t>
          </a:r>
        </a:p>
      </dgm:t>
    </dgm:pt>
    <dgm:pt modelId="{79A23F00-0310-4556-9E55-C1BE18E738B4}" type="parTrans" cxnId="{C16CAA55-CD6C-40C5-B7B6-A6F910F91CDF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A5CEDC-0BEF-49D9-BEA0-0AE36D5BD659}" type="sibTrans" cxnId="{C16CAA55-CD6C-40C5-B7B6-A6F910F91CDF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40387C-2E2F-49BA-A5FE-CF611081DE54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Prediction Output Display: Process the form inputs using Python scripts, generate predictions using the stored model, and display the output prediction on the website for easy user interaction.</a:t>
          </a:r>
        </a:p>
      </dgm:t>
    </dgm:pt>
    <dgm:pt modelId="{AC6294B0-D0CB-441A-87B4-9B4581B970F9}" type="parTrans" cxnId="{5DF01266-0996-4D70-868E-A8ADD5B92182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15EF7F-A88A-4DC0-911B-063AE0089328}" type="sibTrans" cxnId="{5DF01266-0996-4D70-868E-A8ADD5B92182}">
      <dgm:prSet custT="1"/>
      <dgm:spPr/>
      <dgm:t>
        <a:bodyPr/>
        <a:lstStyle/>
        <a:p>
          <a:pPr>
            <a:lnSpc>
              <a:spcPct val="100000"/>
            </a:lnSpc>
          </a:pPr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C6350B-A860-4420-ADD8-CE1FE7D46DF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400">
              <a:latin typeface="Times New Roman" panose="02020603050405020304" pitchFamily="18" charset="0"/>
              <a:cs typeface="Times New Roman" panose="02020603050405020304" pitchFamily="18" charset="0"/>
            </a:rPr>
            <a:t>Accessibility, Scalability, and Maintenance: Seamlessly integrate the stored model (pickle file) into the website. This deployment setup enables real-time predictions and user-friendly interaction, making the heart disease prediction system practical and accessible.</a:t>
          </a:r>
          <a:endParaRPr lang="en-US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B8D15A-212C-4693-BC07-CD850040B198}" type="parTrans" cxnId="{41A9CC47-A126-47A5-B30A-2E2198E0E75A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A2B7B8-51FA-4167-A1B2-0F3C2BA57B6E}" type="sibTrans" cxnId="{41A9CC47-A126-47A5-B30A-2E2198E0E75A}">
      <dgm:prSet/>
      <dgm:spPr/>
      <dgm:t>
        <a:bodyPr/>
        <a:lstStyle/>
        <a:p>
          <a:endParaRPr lang="en-US" sz="1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ACEFC4F-6EFC-481C-92AB-924B45B34B1E}" type="pres">
      <dgm:prSet presAssocID="{736359B2-B113-4600-A785-D2F381F6A7A6}" presName="root" presStyleCnt="0">
        <dgm:presLayoutVars>
          <dgm:dir/>
          <dgm:resizeHandles val="exact"/>
        </dgm:presLayoutVars>
      </dgm:prSet>
      <dgm:spPr/>
    </dgm:pt>
    <dgm:pt modelId="{D55BB11E-49E8-4C14-B0FC-D4CEE2868E63}" type="pres">
      <dgm:prSet presAssocID="{803CD6D6-3496-4491-8663-91EE64370626}" presName="compNode" presStyleCnt="0"/>
      <dgm:spPr/>
    </dgm:pt>
    <dgm:pt modelId="{661D13F1-E7B2-4A3E-8F6C-71774C46744D}" type="pres">
      <dgm:prSet presAssocID="{803CD6D6-3496-4491-8663-91EE64370626}" presName="bgRect" presStyleLbl="bgShp" presStyleIdx="0" presStyleCnt="5"/>
      <dgm:spPr/>
    </dgm:pt>
    <dgm:pt modelId="{EFD86E85-E58A-477D-80E3-AC31D5015C42}" type="pres">
      <dgm:prSet presAssocID="{803CD6D6-3496-4491-8663-91EE64370626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Flowchart"/>
        </a:ext>
      </dgm:extLst>
    </dgm:pt>
    <dgm:pt modelId="{60134E89-2C90-452E-B961-3A6B7FD049D9}" type="pres">
      <dgm:prSet presAssocID="{803CD6D6-3496-4491-8663-91EE64370626}" presName="spaceRect" presStyleCnt="0"/>
      <dgm:spPr/>
    </dgm:pt>
    <dgm:pt modelId="{B1491C8E-C88C-4BC4-8D5B-522CCD7417E7}" type="pres">
      <dgm:prSet presAssocID="{803CD6D6-3496-4491-8663-91EE64370626}" presName="parTx" presStyleLbl="revTx" presStyleIdx="0" presStyleCnt="5">
        <dgm:presLayoutVars>
          <dgm:chMax val="0"/>
          <dgm:chPref val="0"/>
        </dgm:presLayoutVars>
      </dgm:prSet>
      <dgm:spPr/>
    </dgm:pt>
    <dgm:pt modelId="{9F78B491-B47C-4760-8490-9A6265E3619B}" type="pres">
      <dgm:prSet presAssocID="{E086C648-D114-4C22-9EB8-A47834FBC60D}" presName="sibTrans" presStyleCnt="0"/>
      <dgm:spPr/>
    </dgm:pt>
    <dgm:pt modelId="{86F57A9A-075D-4778-AB6C-0D65245A83A7}" type="pres">
      <dgm:prSet presAssocID="{940C9396-42F3-4C27-A3FC-DEF255D5B8BE}" presName="compNode" presStyleCnt="0"/>
      <dgm:spPr/>
    </dgm:pt>
    <dgm:pt modelId="{B61D57E9-E51B-45C6-B568-B90E7F8FBFF2}" type="pres">
      <dgm:prSet presAssocID="{940C9396-42F3-4C27-A3FC-DEF255D5B8BE}" presName="bgRect" presStyleLbl="bgShp" presStyleIdx="1" presStyleCnt="5"/>
      <dgm:spPr/>
    </dgm:pt>
    <dgm:pt modelId="{7E8963BD-9E28-4A96-9F31-2413A8DA0607}" type="pres">
      <dgm:prSet presAssocID="{940C9396-42F3-4C27-A3FC-DEF255D5B8BE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ternet outline"/>
        </a:ext>
      </dgm:extLst>
    </dgm:pt>
    <dgm:pt modelId="{DCCC6826-1E5F-4BBE-8E09-74B2A80934C7}" type="pres">
      <dgm:prSet presAssocID="{940C9396-42F3-4C27-A3FC-DEF255D5B8BE}" presName="spaceRect" presStyleCnt="0"/>
      <dgm:spPr/>
    </dgm:pt>
    <dgm:pt modelId="{626D105C-B7CB-4167-AABB-ECE2A820728B}" type="pres">
      <dgm:prSet presAssocID="{940C9396-42F3-4C27-A3FC-DEF255D5B8BE}" presName="parTx" presStyleLbl="revTx" presStyleIdx="1" presStyleCnt="5">
        <dgm:presLayoutVars>
          <dgm:chMax val="0"/>
          <dgm:chPref val="0"/>
        </dgm:presLayoutVars>
      </dgm:prSet>
      <dgm:spPr/>
    </dgm:pt>
    <dgm:pt modelId="{4DB390D8-1EA6-4B05-BA2E-812F010238C7}" type="pres">
      <dgm:prSet presAssocID="{05913668-C9E7-4BD1-8F15-695A7A90AC0A}" presName="sibTrans" presStyleCnt="0"/>
      <dgm:spPr/>
    </dgm:pt>
    <dgm:pt modelId="{A36C528E-8222-4010-BF37-EA7BBDEB9D06}" type="pres">
      <dgm:prSet presAssocID="{7B83D06D-43AF-48D5-B5B0-D154866004DD}" presName="compNode" presStyleCnt="0"/>
      <dgm:spPr/>
    </dgm:pt>
    <dgm:pt modelId="{2A69DF98-C684-46B9-B3FB-6A52B4A661F1}" type="pres">
      <dgm:prSet presAssocID="{7B83D06D-43AF-48D5-B5B0-D154866004DD}" presName="bgRect" presStyleLbl="bgShp" presStyleIdx="2" presStyleCnt="5"/>
      <dgm:spPr/>
    </dgm:pt>
    <dgm:pt modelId="{05C0530E-CEF2-46BD-ACDF-ECEBAE87CA9C}" type="pres">
      <dgm:prSet presAssocID="{7B83D06D-43AF-48D5-B5B0-D154866004DD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3E67A8A9-CB55-45AC-8659-D2876FC57BFB}" type="pres">
      <dgm:prSet presAssocID="{7B83D06D-43AF-48D5-B5B0-D154866004DD}" presName="spaceRect" presStyleCnt="0"/>
      <dgm:spPr/>
    </dgm:pt>
    <dgm:pt modelId="{B2CA9E50-678E-42EF-A31B-690E7CC87B99}" type="pres">
      <dgm:prSet presAssocID="{7B83D06D-43AF-48D5-B5B0-D154866004DD}" presName="parTx" presStyleLbl="revTx" presStyleIdx="2" presStyleCnt="5">
        <dgm:presLayoutVars>
          <dgm:chMax val="0"/>
          <dgm:chPref val="0"/>
        </dgm:presLayoutVars>
      </dgm:prSet>
      <dgm:spPr/>
    </dgm:pt>
    <dgm:pt modelId="{BE86300C-5415-482A-97D0-D7E0153621D0}" type="pres">
      <dgm:prSet presAssocID="{33A5CEDC-0BEF-49D9-BEA0-0AE36D5BD659}" presName="sibTrans" presStyleCnt="0"/>
      <dgm:spPr/>
    </dgm:pt>
    <dgm:pt modelId="{D6466034-40F6-4883-A270-8081E8CCC5E8}" type="pres">
      <dgm:prSet presAssocID="{0240387C-2E2F-49BA-A5FE-CF611081DE54}" presName="compNode" presStyleCnt="0"/>
      <dgm:spPr/>
    </dgm:pt>
    <dgm:pt modelId="{8F16066C-4377-4705-B22A-616B35809C9E}" type="pres">
      <dgm:prSet presAssocID="{0240387C-2E2F-49BA-A5FE-CF611081DE54}" presName="bgRect" presStyleLbl="bgShp" presStyleIdx="3" presStyleCnt="5"/>
      <dgm:spPr/>
    </dgm:pt>
    <dgm:pt modelId="{115E4F35-7B7E-4133-BE68-487FD998CA5A}" type="pres">
      <dgm:prSet presAssocID="{0240387C-2E2F-49BA-A5FE-CF611081DE54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atabase"/>
        </a:ext>
      </dgm:extLst>
    </dgm:pt>
    <dgm:pt modelId="{425C20B6-AD49-48ED-97F4-DC4F8A78169B}" type="pres">
      <dgm:prSet presAssocID="{0240387C-2E2F-49BA-A5FE-CF611081DE54}" presName="spaceRect" presStyleCnt="0"/>
      <dgm:spPr/>
    </dgm:pt>
    <dgm:pt modelId="{6DAF85E2-B753-4333-8CAB-DB5953394AFD}" type="pres">
      <dgm:prSet presAssocID="{0240387C-2E2F-49BA-A5FE-CF611081DE54}" presName="parTx" presStyleLbl="revTx" presStyleIdx="3" presStyleCnt="5">
        <dgm:presLayoutVars>
          <dgm:chMax val="0"/>
          <dgm:chPref val="0"/>
        </dgm:presLayoutVars>
      </dgm:prSet>
      <dgm:spPr/>
    </dgm:pt>
    <dgm:pt modelId="{F0415DF0-B874-4BA1-BD1D-39AFAF7EFAA2}" type="pres">
      <dgm:prSet presAssocID="{F815EF7F-A88A-4DC0-911B-063AE0089328}" presName="sibTrans" presStyleCnt="0"/>
      <dgm:spPr/>
    </dgm:pt>
    <dgm:pt modelId="{ECF78B19-107F-463E-940B-2AB0C8F6A1E4}" type="pres">
      <dgm:prSet presAssocID="{29C6350B-A860-4420-ADD8-CE1FE7D46DFE}" presName="compNode" presStyleCnt="0"/>
      <dgm:spPr/>
    </dgm:pt>
    <dgm:pt modelId="{C13306D2-D893-4AE6-999F-BB82C6240843}" type="pres">
      <dgm:prSet presAssocID="{29C6350B-A860-4420-ADD8-CE1FE7D46DFE}" presName="bgRect" presStyleLbl="bgShp" presStyleIdx="4" presStyleCnt="5"/>
      <dgm:spPr/>
    </dgm:pt>
    <dgm:pt modelId="{268A42A2-CD10-4379-B487-A404A0B5B596}" type="pres">
      <dgm:prSet presAssocID="{29C6350B-A860-4420-ADD8-CE1FE7D46DFE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2FAC983F-6354-4F2A-A97D-D701D4DD8004}" type="pres">
      <dgm:prSet presAssocID="{29C6350B-A860-4420-ADD8-CE1FE7D46DFE}" presName="spaceRect" presStyleCnt="0"/>
      <dgm:spPr/>
    </dgm:pt>
    <dgm:pt modelId="{03C78AAF-C9BB-4ABC-90B8-FC37BB721EA3}" type="pres">
      <dgm:prSet presAssocID="{29C6350B-A860-4420-ADD8-CE1FE7D46DF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565ABF13-AAA3-4B56-B00C-7C32FFF06D94}" type="presOf" srcId="{29C6350B-A860-4420-ADD8-CE1FE7D46DFE}" destId="{03C78AAF-C9BB-4ABC-90B8-FC37BB721EA3}" srcOrd="0" destOrd="0" presId="urn:microsoft.com/office/officeart/2018/2/layout/IconVerticalSolidList"/>
    <dgm:cxn modelId="{46EE4B5F-BE2C-4388-8471-2FB4D8C4AD40}" type="presOf" srcId="{940C9396-42F3-4C27-A3FC-DEF255D5B8BE}" destId="{626D105C-B7CB-4167-AABB-ECE2A820728B}" srcOrd="0" destOrd="0" presId="urn:microsoft.com/office/officeart/2018/2/layout/IconVerticalSolidList"/>
    <dgm:cxn modelId="{5DF01266-0996-4D70-868E-A8ADD5B92182}" srcId="{736359B2-B113-4600-A785-D2F381F6A7A6}" destId="{0240387C-2E2F-49BA-A5FE-CF611081DE54}" srcOrd="3" destOrd="0" parTransId="{AC6294B0-D0CB-441A-87B4-9B4581B970F9}" sibTransId="{F815EF7F-A88A-4DC0-911B-063AE0089328}"/>
    <dgm:cxn modelId="{8757B346-69AC-4296-8598-FAA63659BA47}" type="presOf" srcId="{0240387C-2E2F-49BA-A5FE-CF611081DE54}" destId="{6DAF85E2-B753-4333-8CAB-DB5953394AFD}" srcOrd="0" destOrd="0" presId="urn:microsoft.com/office/officeart/2018/2/layout/IconVerticalSolidList"/>
    <dgm:cxn modelId="{41A9CC47-A126-47A5-B30A-2E2198E0E75A}" srcId="{736359B2-B113-4600-A785-D2F381F6A7A6}" destId="{29C6350B-A860-4420-ADD8-CE1FE7D46DFE}" srcOrd="4" destOrd="0" parTransId="{AAB8D15A-212C-4693-BC07-CD850040B198}" sibTransId="{75A2B7B8-51FA-4167-A1B2-0F3C2BA57B6E}"/>
    <dgm:cxn modelId="{C16CAA55-CD6C-40C5-B7B6-A6F910F91CDF}" srcId="{736359B2-B113-4600-A785-D2F381F6A7A6}" destId="{7B83D06D-43AF-48D5-B5B0-D154866004DD}" srcOrd="2" destOrd="0" parTransId="{79A23F00-0310-4556-9E55-C1BE18E738B4}" sibTransId="{33A5CEDC-0BEF-49D9-BEA0-0AE36D5BD659}"/>
    <dgm:cxn modelId="{470A4997-FCED-49D5-9837-929F707E0474}" type="presOf" srcId="{7B83D06D-43AF-48D5-B5B0-D154866004DD}" destId="{B2CA9E50-678E-42EF-A31B-690E7CC87B99}" srcOrd="0" destOrd="0" presId="urn:microsoft.com/office/officeart/2018/2/layout/IconVerticalSolidList"/>
    <dgm:cxn modelId="{706D1AB6-C2AE-4DA7-8B06-635B5F4658FD}" srcId="{736359B2-B113-4600-A785-D2F381F6A7A6}" destId="{803CD6D6-3496-4491-8663-91EE64370626}" srcOrd="0" destOrd="0" parTransId="{342126E9-3F04-48CF-80BA-185274B13BB0}" sibTransId="{E086C648-D114-4C22-9EB8-A47834FBC60D}"/>
    <dgm:cxn modelId="{CD5600C3-7EEF-4271-A945-7DCFF087E54E}" srcId="{736359B2-B113-4600-A785-D2F381F6A7A6}" destId="{940C9396-42F3-4C27-A3FC-DEF255D5B8BE}" srcOrd="1" destOrd="0" parTransId="{43595A74-97CC-4C1C-991A-643E7B780ECC}" sibTransId="{05913668-C9E7-4BD1-8F15-695A7A90AC0A}"/>
    <dgm:cxn modelId="{47DCC0C9-AC03-4177-B54E-68AD2EE208E4}" type="presOf" srcId="{803CD6D6-3496-4491-8663-91EE64370626}" destId="{B1491C8E-C88C-4BC4-8D5B-522CCD7417E7}" srcOrd="0" destOrd="0" presId="urn:microsoft.com/office/officeart/2018/2/layout/IconVerticalSolidList"/>
    <dgm:cxn modelId="{B48B9AD4-D9AA-437C-B324-434913FCBEBC}" type="presOf" srcId="{736359B2-B113-4600-A785-D2F381F6A7A6}" destId="{4ACEFC4F-6EFC-481C-92AB-924B45B34B1E}" srcOrd="0" destOrd="0" presId="urn:microsoft.com/office/officeart/2018/2/layout/IconVerticalSolidList"/>
    <dgm:cxn modelId="{1B6F314E-2A89-4AD3-9555-C40087FB5F8D}" type="presParOf" srcId="{4ACEFC4F-6EFC-481C-92AB-924B45B34B1E}" destId="{D55BB11E-49E8-4C14-B0FC-D4CEE2868E63}" srcOrd="0" destOrd="0" presId="urn:microsoft.com/office/officeart/2018/2/layout/IconVerticalSolidList"/>
    <dgm:cxn modelId="{47D555B6-1025-41DD-80F3-3093F3D4C2DC}" type="presParOf" srcId="{D55BB11E-49E8-4C14-B0FC-D4CEE2868E63}" destId="{661D13F1-E7B2-4A3E-8F6C-71774C46744D}" srcOrd="0" destOrd="0" presId="urn:microsoft.com/office/officeart/2018/2/layout/IconVerticalSolidList"/>
    <dgm:cxn modelId="{1A087571-74D3-47F7-BF56-6D216A153D35}" type="presParOf" srcId="{D55BB11E-49E8-4C14-B0FC-D4CEE2868E63}" destId="{EFD86E85-E58A-477D-80E3-AC31D5015C42}" srcOrd="1" destOrd="0" presId="urn:microsoft.com/office/officeart/2018/2/layout/IconVerticalSolidList"/>
    <dgm:cxn modelId="{F2B9D788-39FD-4DAF-A4BB-649E70341E06}" type="presParOf" srcId="{D55BB11E-49E8-4C14-B0FC-D4CEE2868E63}" destId="{60134E89-2C90-452E-B961-3A6B7FD049D9}" srcOrd="2" destOrd="0" presId="urn:microsoft.com/office/officeart/2018/2/layout/IconVerticalSolidList"/>
    <dgm:cxn modelId="{11A8902E-7484-467D-AEDA-DE18B53C7DD3}" type="presParOf" srcId="{D55BB11E-49E8-4C14-B0FC-D4CEE2868E63}" destId="{B1491C8E-C88C-4BC4-8D5B-522CCD7417E7}" srcOrd="3" destOrd="0" presId="urn:microsoft.com/office/officeart/2018/2/layout/IconVerticalSolidList"/>
    <dgm:cxn modelId="{BBF20C43-614A-4DB9-B818-D578AF904E7E}" type="presParOf" srcId="{4ACEFC4F-6EFC-481C-92AB-924B45B34B1E}" destId="{9F78B491-B47C-4760-8490-9A6265E3619B}" srcOrd="1" destOrd="0" presId="urn:microsoft.com/office/officeart/2018/2/layout/IconVerticalSolidList"/>
    <dgm:cxn modelId="{D8CED711-EB3C-4BCA-BE7A-A3AC8AFA1869}" type="presParOf" srcId="{4ACEFC4F-6EFC-481C-92AB-924B45B34B1E}" destId="{86F57A9A-075D-4778-AB6C-0D65245A83A7}" srcOrd="2" destOrd="0" presId="urn:microsoft.com/office/officeart/2018/2/layout/IconVerticalSolidList"/>
    <dgm:cxn modelId="{DC1FEB41-8FB7-486E-8DA9-7B5DFDD54ABA}" type="presParOf" srcId="{86F57A9A-075D-4778-AB6C-0D65245A83A7}" destId="{B61D57E9-E51B-45C6-B568-B90E7F8FBFF2}" srcOrd="0" destOrd="0" presId="urn:microsoft.com/office/officeart/2018/2/layout/IconVerticalSolidList"/>
    <dgm:cxn modelId="{92F33496-66A8-4E34-80D2-3EA9F21B9F74}" type="presParOf" srcId="{86F57A9A-075D-4778-AB6C-0D65245A83A7}" destId="{7E8963BD-9E28-4A96-9F31-2413A8DA0607}" srcOrd="1" destOrd="0" presId="urn:microsoft.com/office/officeart/2018/2/layout/IconVerticalSolidList"/>
    <dgm:cxn modelId="{7292FB4A-D087-4BED-B64C-758D263F0F75}" type="presParOf" srcId="{86F57A9A-075D-4778-AB6C-0D65245A83A7}" destId="{DCCC6826-1E5F-4BBE-8E09-74B2A80934C7}" srcOrd="2" destOrd="0" presId="urn:microsoft.com/office/officeart/2018/2/layout/IconVerticalSolidList"/>
    <dgm:cxn modelId="{0C37C9A6-4E10-422D-8D27-7590712E56EF}" type="presParOf" srcId="{86F57A9A-075D-4778-AB6C-0D65245A83A7}" destId="{626D105C-B7CB-4167-AABB-ECE2A820728B}" srcOrd="3" destOrd="0" presId="urn:microsoft.com/office/officeart/2018/2/layout/IconVerticalSolidList"/>
    <dgm:cxn modelId="{FECC8162-B8C3-43BB-B16E-8C805C11DD8A}" type="presParOf" srcId="{4ACEFC4F-6EFC-481C-92AB-924B45B34B1E}" destId="{4DB390D8-1EA6-4B05-BA2E-812F010238C7}" srcOrd="3" destOrd="0" presId="urn:microsoft.com/office/officeart/2018/2/layout/IconVerticalSolidList"/>
    <dgm:cxn modelId="{0689D6E4-D144-48E2-BFDA-1EFC5702D2F7}" type="presParOf" srcId="{4ACEFC4F-6EFC-481C-92AB-924B45B34B1E}" destId="{A36C528E-8222-4010-BF37-EA7BBDEB9D06}" srcOrd="4" destOrd="0" presId="urn:microsoft.com/office/officeart/2018/2/layout/IconVerticalSolidList"/>
    <dgm:cxn modelId="{D573D68B-EADA-4D8F-8BB1-17431E74EEAD}" type="presParOf" srcId="{A36C528E-8222-4010-BF37-EA7BBDEB9D06}" destId="{2A69DF98-C684-46B9-B3FB-6A52B4A661F1}" srcOrd="0" destOrd="0" presId="urn:microsoft.com/office/officeart/2018/2/layout/IconVerticalSolidList"/>
    <dgm:cxn modelId="{70E2CAE2-C295-450B-8718-5EE734C173E3}" type="presParOf" srcId="{A36C528E-8222-4010-BF37-EA7BBDEB9D06}" destId="{05C0530E-CEF2-46BD-ACDF-ECEBAE87CA9C}" srcOrd="1" destOrd="0" presId="urn:microsoft.com/office/officeart/2018/2/layout/IconVerticalSolidList"/>
    <dgm:cxn modelId="{118FCD3C-7DD6-4CAE-8076-3B334FA1927A}" type="presParOf" srcId="{A36C528E-8222-4010-BF37-EA7BBDEB9D06}" destId="{3E67A8A9-CB55-45AC-8659-D2876FC57BFB}" srcOrd="2" destOrd="0" presId="urn:microsoft.com/office/officeart/2018/2/layout/IconVerticalSolidList"/>
    <dgm:cxn modelId="{E67226B2-8788-4387-BE5F-4E273BC0B5A5}" type="presParOf" srcId="{A36C528E-8222-4010-BF37-EA7BBDEB9D06}" destId="{B2CA9E50-678E-42EF-A31B-690E7CC87B99}" srcOrd="3" destOrd="0" presId="urn:microsoft.com/office/officeart/2018/2/layout/IconVerticalSolidList"/>
    <dgm:cxn modelId="{1BC9BAE4-CD7F-46C8-A4C1-464720FA2B48}" type="presParOf" srcId="{4ACEFC4F-6EFC-481C-92AB-924B45B34B1E}" destId="{BE86300C-5415-482A-97D0-D7E0153621D0}" srcOrd="5" destOrd="0" presId="urn:microsoft.com/office/officeart/2018/2/layout/IconVerticalSolidList"/>
    <dgm:cxn modelId="{6CA558BC-76D7-4BBF-91F6-FA0A385E714D}" type="presParOf" srcId="{4ACEFC4F-6EFC-481C-92AB-924B45B34B1E}" destId="{D6466034-40F6-4883-A270-8081E8CCC5E8}" srcOrd="6" destOrd="0" presId="urn:microsoft.com/office/officeart/2018/2/layout/IconVerticalSolidList"/>
    <dgm:cxn modelId="{F9185CF4-4342-4092-8609-A7EF55588C87}" type="presParOf" srcId="{D6466034-40F6-4883-A270-8081E8CCC5E8}" destId="{8F16066C-4377-4705-B22A-616B35809C9E}" srcOrd="0" destOrd="0" presId="urn:microsoft.com/office/officeart/2018/2/layout/IconVerticalSolidList"/>
    <dgm:cxn modelId="{1D85A8DA-C164-48ED-B99A-82D98CA0ABCD}" type="presParOf" srcId="{D6466034-40F6-4883-A270-8081E8CCC5E8}" destId="{115E4F35-7B7E-4133-BE68-487FD998CA5A}" srcOrd="1" destOrd="0" presId="urn:microsoft.com/office/officeart/2018/2/layout/IconVerticalSolidList"/>
    <dgm:cxn modelId="{656CC017-BE01-46F5-8B5F-493248AA5F03}" type="presParOf" srcId="{D6466034-40F6-4883-A270-8081E8CCC5E8}" destId="{425C20B6-AD49-48ED-97F4-DC4F8A78169B}" srcOrd="2" destOrd="0" presId="urn:microsoft.com/office/officeart/2018/2/layout/IconVerticalSolidList"/>
    <dgm:cxn modelId="{99DFC044-0679-407C-BC11-6B0986FA20AA}" type="presParOf" srcId="{D6466034-40F6-4883-A270-8081E8CCC5E8}" destId="{6DAF85E2-B753-4333-8CAB-DB5953394AFD}" srcOrd="3" destOrd="0" presId="urn:microsoft.com/office/officeart/2018/2/layout/IconVerticalSolidList"/>
    <dgm:cxn modelId="{4E2ADA81-6FFD-41FA-9204-084391738528}" type="presParOf" srcId="{4ACEFC4F-6EFC-481C-92AB-924B45B34B1E}" destId="{F0415DF0-B874-4BA1-BD1D-39AFAF7EFAA2}" srcOrd="7" destOrd="0" presId="urn:microsoft.com/office/officeart/2018/2/layout/IconVerticalSolidList"/>
    <dgm:cxn modelId="{E0F5B147-A243-4E22-91E1-FC55D6C5977D}" type="presParOf" srcId="{4ACEFC4F-6EFC-481C-92AB-924B45B34B1E}" destId="{ECF78B19-107F-463E-940B-2AB0C8F6A1E4}" srcOrd="8" destOrd="0" presId="urn:microsoft.com/office/officeart/2018/2/layout/IconVerticalSolidList"/>
    <dgm:cxn modelId="{2A1F7B51-3F86-4CCA-828B-ACF73AB5D7C4}" type="presParOf" srcId="{ECF78B19-107F-463E-940B-2AB0C8F6A1E4}" destId="{C13306D2-D893-4AE6-999F-BB82C6240843}" srcOrd="0" destOrd="0" presId="urn:microsoft.com/office/officeart/2018/2/layout/IconVerticalSolidList"/>
    <dgm:cxn modelId="{711A0773-E731-4CDD-840B-E75A5EEF26E7}" type="presParOf" srcId="{ECF78B19-107F-463E-940B-2AB0C8F6A1E4}" destId="{268A42A2-CD10-4379-B487-A404A0B5B596}" srcOrd="1" destOrd="0" presId="urn:microsoft.com/office/officeart/2018/2/layout/IconVerticalSolidList"/>
    <dgm:cxn modelId="{07299759-3994-4042-A74A-2CE74C391C37}" type="presParOf" srcId="{ECF78B19-107F-463E-940B-2AB0C8F6A1E4}" destId="{2FAC983F-6354-4F2A-A97D-D701D4DD8004}" srcOrd="2" destOrd="0" presId="urn:microsoft.com/office/officeart/2018/2/layout/IconVerticalSolidList"/>
    <dgm:cxn modelId="{04179096-3A53-4F0C-82AB-76BA0E5360AD}" type="presParOf" srcId="{ECF78B19-107F-463E-940B-2AB0C8F6A1E4}" destId="{03C78AAF-C9BB-4ABC-90B8-FC37BB721EA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C7A791-E17D-4DA0-BA5E-F19683ABE124}">
      <dsp:nvSpPr>
        <dsp:cNvPr id="0" name=""/>
        <dsp:cNvSpPr/>
      </dsp:nvSpPr>
      <dsp:spPr>
        <a:xfrm>
          <a:off x="680086" y="177795"/>
          <a:ext cx="1990125" cy="199012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C4C98E-84D1-4A79-9109-CD928A77536A}">
      <dsp:nvSpPr>
        <dsp:cNvPr id="0" name=""/>
        <dsp:cNvSpPr/>
      </dsp:nvSpPr>
      <dsp:spPr>
        <a:xfrm>
          <a:off x="1104211" y="601920"/>
          <a:ext cx="1141875" cy="114187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F74760-E4C5-4059-ADEC-D5A28F2369B4}">
      <dsp:nvSpPr>
        <dsp:cNvPr id="0" name=""/>
        <dsp:cNvSpPr/>
      </dsp:nvSpPr>
      <dsp:spPr>
        <a:xfrm>
          <a:off x="43898" y="2787796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 dirty="0"/>
            <a:t>Identify individuals at risk of heart disease based on specific features or risk factors.</a:t>
          </a:r>
        </a:p>
      </dsp:txBody>
      <dsp:txXfrm>
        <a:off x="43898" y="2787796"/>
        <a:ext cx="3262500" cy="720000"/>
      </dsp:txXfrm>
    </dsp:sp>
    <dsp:sp modelId="{6702F3EC-BF5B-40B3-ABF4-0DB2180E48E8}">
      <dsp:nvSpPr>
        <dsp:cNvPr id="0" name=""/>
        <dsp:cNvSpPr/>
      </dsp:nvSpPr>
      <dsp:spPr>
        <a:xfrm>
          <a:off x="4513523" y="177795"/>
          <a:ext cx="1990125" cy="199012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47FFF9-158F-4E85-B29E-2F8BA4CE38E3}">
      <dsp:nvSpPr>
        <dsp:cNvPr id="0" name=""/>
        <dsp:cNvSpPr/>
      </dsp:nvSpPr>
      <dsp:spPr>
        <a:xfrm>
          <a:off x="4937648" y="601920"/>
          <a:ext cx="1141875" cy="114187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1FC8E2-CB7C-47CC-8C1B-D059062417B0}">
      <dsp:nvSpPr>
        <dsp:cNvPr id="0" name=""/>
        <dsp:cNvSpPr/>
      </dsp:nvSpPr>
      <dsp:spPr>
        <a:xfrm>
          <a:off x="3877336" y="2787796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Assist healthcare professionals in early detection for better treatment outcomes and patient care.</a:t>
          </a:r>
        </a:p>
      </dsp:txBody>
      <dsp:txXfrm>
        <a:off x="3877336" y="2787796"/>
        <a:ext cx="3262500" cy="720000"/>
      </dsp:txXfrm>
    </dsp:sp>
    <dsp:sp modelId="{5C1F5154-B21F-4F85-ABB6-3EBC151E381A}">
      <dsp:nvSpPr>
        <dsp:cNvPr id="0" name=""/>
        <dsp:cNvSpPr/>
      </dsp:nvSpPr>
      <dsp:spPr>
        <a:xfrm>
          <a:off x="8346961" y="177795"/>
          <a:ext cx="1990125" cy="199012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DDE066-0B7E-4E92-9E4C-CDC68E24E6A4}">
      <dsp:nvSpPr>
        <dsp:cNvPr id="0" name=""/>
        <dsp:cNvSpPr/>
      </dsp:nvSpPr>
      <dsp:spPr>
        <a:xfrm>
          <a:off x="8771086" y="601920"/>
          <a:ext cx="1141875" cy="114187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970706-68FF-4150-8EF2-8224A4D1C24E}">
      <dsp:nvSpPr>
        <dsp:cNvPr id="0" name=""/>
        <dsp:cNvSpPr/>
      </dsp:nvSpPr>
      <dsp:spPr>
        <a:xfrm>
          <a:off x="7710773" y="2787796"/>
          <a:ext cx="3262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Contribute to heart disease prevention through targeted interventions like lifestyle modifications.</a:t>
          </a:r>
        </a:p>
      </dsp:txBody>
      <dsp:txXfrm>
        <a:off x="7710773" y="2787796"/>
        <a:ext cx="32625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0E33AA-ECCA-489E-BDF5-06EE4D62C300}">
      <dsp:nvSpPr>
        <dsp:cNvPr id="0" name=""/>
        <dsp:cNvSpPr/>
      </dsp:nvSpPr>
      <dsp:spPr>
        <a:xfrm>
          <a:off x="874087" y="790746"/>
          <a:ext cx="1098000" cy="1098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30C843-94E8-4A4B-BBAF-6397E42ABEA8}">
      <dsp:nvSpPr>
        <dsp:cNvPr id="0" name=""/>
        <dsp:cNvSpPr/>
      </dsp:nvSpPr>
      <dsp:spPr>
        <a:xfrm>
          <a:off x="1108087" y="1024746"/>
          <a:ext cx="630000" cy="63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54AC3B-3914-411C-9F7F-EC6089EF60FF}">
      <dsp:nvSpPr>
        <dsp:cNvPr id="0" name=""/>
        <dsp:cNvSpPr/>
      </dsp:nvSpPr>
      <dsp:spPr>
        <a:xfrm>
          <a:off x="523087" y="2230746"/>
          <a:ext cx="1800000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Model focuses on predicting heart disease in a diverse population.</a:t>
          </a:r>
        </a:p>
      </dsp:txBody>
      <dsp:txXfrm>
        <a:off x="523087" y="2230746"/>
        <a:ext cx="1800000" cy="922500"/>
      </dsp:txXfrm>
    </dsp:sp>
    <dsp:sp modelId="{643B972E-F036-46B4-A3A1-80E49B26805F}">
      <dsp:nvSpPr>
        <dsp:cNvPr id="0" name=""/>
        <dsp:cNvSpPr/>
      </dsp:nvSpPr>
      <dsp:spPr>
        <a:xfrm>
          <a:off x="2989087" y="790746"/>
          <a:ext cx="1098000" cy="1098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21A1BF-3F02-4BFB-91D1-D324C625DAAD}">
      <dsp:nvSpPr>
        <dsp:cNvPr id="0" name=""/>
        <dsp:cNvSpPr/>
      </dsp:nvSpPr>
      <dsp:spPr>
        <a:xfrm>
          <a:off x="3223087" y="1024746"/>
          <a:ext cx="630000" cy="63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0FC9D0-3E7C-47CE-A37F-CF3258A7BCEC}">
      <dsp:nvSpPr>
        <dsp:cNvPr id="0" name=""/>
        <dsp:cNvSpPr/>
      </dsp:nvSpPr>
      <dsp:spPr>
        <a:xfrm>
          <a:off x="2638087" y="2230746"/>
          <a:ext cx="1800000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DATASET HAS BEEN TAKEN FROM KAGGLE.</a:t>
          </a:r>
        </a:p>
      </dsp:txBody>
      <dsp:txXfrm>
        <a:off x="2638087" y="2230746"/>
        <a:ext cx="1800000" cy="922500"/>
      </dsp:txXfrm>
    </dsp:sp>
    <dsp:sp modelId="{84E68A0C-B68B-4558-AFDD-4252EE987D7D}">
      <dsp:nvSpPr>
        <dsp:cNvPr id="0" name=""/>
        <dsp:cNvSpPr/>
      </dsp:nvSpPr>
      <dsp:spPr>
        <a:xfrm>
          <a:off x="5104087" y="790746"/>
          <a:ext cx="1098000" cy="10980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236AE7-6959-4552-963C-133968D4AAA0}">
      <dsp:nvSpPr>
        <dsp:cNvPr id="0" name=""/>
        <dsp:cNvSpPr/>
      </dsp:nvSpPr>
      <dsp:spPr>
        <a:xfrm>
          <a:off x="5338087" y="1024746"/>
          <a:ext cx="630000" cy="6300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A45546-3D8A-4CCC-84E6-DF7D67DAC8C3}">
      <dsp:nvSpPr>
        <dsp:cNvPr id="0" name=""/>
        <dsp:cNvSpPr/>
      </dsp:nvSpPr>
      <dsp:spPr>
        <a:xfrm>
          <a:off x="4753087" y="2230746"/>
          <a:ext cx="1800000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Combines five heart datasets with a total of 918 observations.</a:t>
          </a:r>
        </a:p>
      </dsp:txBody>
      <dsp:txXfrm>
        <a:off x="4753087" y="2230746"/>
        <a:ext cx="1800000" cy="922500"/>
      </dsp:txXfrm>
    </dsp:sp>
    <dsp:sp modelId="{F2425804-2658-4EF0-BC4F-E498167514D9}">
      <dsp:nvSpPr>
        <dsp:cNvPr id="0" name=""/>
        <dsp:cNvSpPr/>
      </dsp:nvSpPr>
      <dsp:spPr>
        <a:xfrm>
          <a:off x="7219087" y="790746"/>
          <a:ext cx="1098000" cy="10980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7084F3-B90F-4810-8A7C-63E99D904FEE}">
      <dsp:nvSpPr>
        <dsp:cNvPr id="0" name=""/>
        <dsp:cNvSpPr/>
      </dsp:nvSpPr>
      <dsp:spPr>
        <a:xfrm>
          <a:off x="7453087" y="1024746"/>
          <a:ext cx="630000" cy="63000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DD7484-2C69-4FC4-9471-D5881DA55532}">
      <dsp:nvSpPr>
        <dsp:cNvPr id="0" name=""/>
        <dsp:cNvSpPr/>
      </dsp:nvSpPr>
      <dsp:spPr>
        <a:xfrm>
          <a:off x="6868087" y="2230746"/>
          <a:ext cx="1800000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Largest heart disease dataset for research purposes.</a:t>
          </a:r>
        </a:p>
      </dsp:txBody>
      <dsp:txXfrm>
        <a:off x="6868087" y="2230746"/>
        <a:ext cx="1800000" cy="922500"/>
      </dsp:txXfrm>
    </dsp:sp>
    <dsp:sp modelId="{C29181AB-F3FF-42F0-921F-6C12C15ED4F0}">
      <dsp:nvSpPr>
        <dsp:cNvPr id="0" name=""/>
        <dsp:cNvSpPr/>
      </dsp:nvSpPr>
      <dsp:spPr>
        <a:xfrm>
          <a:off x="9334087" y="790746"/>
          <a:ext cx="1098000" cy="1098000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B11CD3-856D-48A3-B476-55342452A5B6}">
      <dsp:nvSpPr>
        <dsp:cNvPr id="0" name=""/>
        <dsp:cNvSpPr/>
      </dsp:nvSpPr>
      <dsp:spPr>
        <a:xfrm>
          <a:off x="9568087" y="1024746"/>
          <a:ext cx="630000" cy="63000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B5A51-478E-4665-B4E1-8E18FA66306E}">
      <dsp:nvSpPr>
        <dsp:cNvPr id="0" name=""/>
        <dsp:cNvSpPr/>
      </dsp:nvSpPr>
      <dsp:spPr>
        <a:xfrm>
          <a:off x="8983087" y="2230746"/>
          <a:ext cx="1800000" cy="922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Limitations include data availability, UNBALANCED NATURE(W.R.T GENDER) AND geographical considerations.</a:t>
          </a:r>
        </a:p>
      </dsp:txBody>
      <dsp:txXfrm>
        <a:off x="8983087" y="2230746"/>
        <a:ext cx="1800000" cy="92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F348B0-BA13-461D-87CA-83EE3E04BFEA}">
      <dsp:nvSpPr>
        <dsp:cNvPr id="0" name=""/>
        <dsp:cNvSpPr/>
      </dsp:nvSpPr>
      <dsp:spPr>
        <a:xfrm>
          <a:off x="0" y="0"/>
          <a:ext cx="107251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11800-F46A-42FA-95D8-40F2F54030EF}">
      <dsp:nvSpPr>
        <dsp:cNvPr id="0" name=""/>
        <dsp:cNvSpPr/>
      </dsp:nvSpPr>
      <dsp:spPr>
        <a:xfrm>
          <a:off x="0" y="0"/>
          <a:ext cx="10725149" cy="91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CLEAN AND PREPARE THE DATASET</a:t>
          </a:r>
        </a:p>
      </dsp:txBody>
      <dsp:txXfrm>
        <a:off x="0" y="0"/>
        <a:ext cx="10725149" cy="919559"/>
      </dsp:txXfrm>
    </dsp:sp>
    <dsp:sp modelId="{A5ED3CEE-E2C4-47ED-A6C5-068789EC75CC}">
      <dsp:nvSpPr>
        <dsp:cNvPr id="0" name=""/>
        <dsp:cNvSpPr/>
      </dsp:nvSpPr>
      <dsp:spPr>
        <a:xfrm>
          <a:off x="0" y="919559"/>
          <a:ext cx="107251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52DCC8-2431-4008-B4B7-A984F3D65109}">
      <dsp:nvSpPr>
        <dsp:cNvPr id="0" name=""/>
        <dsp:cNvSpPr/>
      </dsp:nvSpPr>
      <dsp:spPr>
        <a:xfrm>
          <a:off x="0" y="919559"/>
          <a:ext cx="10725149" cy="91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HANDLE MISSING VALUES AND OUTLIERS</a:t>
          </a:r>
        </a:p>
      </dsp:txBody>
      <dsp:txXfrm>
        <a:off x="0" y="919559"/>
        <a:ext cx="10725149" cy="919559"/>
      </dsp:txXfrm>
    </dsp:sp>
    <dsp:sp modelId="{6EEB98B8-D44A-4095-884B-6EAEE31264B8}">
      <dsp:nvSpPr>
        <dsp:cNvPr id="0" name=""/>
        <dsp:cNvSpPr/>
      </dsp:nvSpPr>
      <dsp:spPr>
        <a:xfrm>
          <a:off x="0" y="1839119"/>
          <a:ext cx="107251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9B5870-48EF-4216-AAFB-098A92FB1445}">
      <dsp:nvSpPr>
        <dsp:cNvPr id="0" name=""/>
        <dsp:cNvSpPr/>
      </dsp:nvSpPr>
      <dsp:spPr>
        <a:xfrm>
          <a:off x="0" y="1839119"/>
          <a:ext cx="10725149" cy="91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SCALE THE FEATURES</a:t>
          </a:r>
        </a:p>
      </dsp:txBody>
      <dsp:txXfrm>
        <a:off x="0" y="1839119"/>
        <a:ext cx="10725149" cy="919559"/>
      </dsp:txXfrm>
    </dsp:sp>
    <dsp:sp modelId="{E12E0D72-2D25-4386-8FB9-97E128BD5806}">
      <dsp:nvSpPr>
        <dsp:cNvPr id="0" name=""/>
        <dsp:cNvSpPr/>
      </dsp:nvSpPr>
      <dsp:spPr>
        <a:xfrm>
          <a:off x="0" y="2758678"/>
          <a:ext cx="1072514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E4E92C-047D-4864-9B8B-F2DD74AC4323}">
      <dsp:nvSpPr>
        <dsp:cNvPr id="0" name=""/>
        <dsp:cNvSpPr/>
      </dsp:nvSpPr>
      <dsp:spPr>
        <a:xfrm>
          <a:off x="0" y="2758678"/>
          <a:ext cx="10725149" cy="9195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ENCODING CATEGORICAL DATA</a:t>
          </a:r>
        </a:p>
      </dsp:txBody>
      <dsp:txXfrm>
        <a:off x="0" y="2758678"/>
        <a:ext cx="10725149" cy="91955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6057E-405E-4BB8-98DE-184F4785C858}">
      <dsp:nvSpPr>
        <dsp:cNvPr id="0" name=""/>
        <dsp:cNvSpPr/>
      </dsp:nvSpPr>
      <dsp:spPr>
        <a:xfrm>
          <a:off x="479963" y="95672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3E420C-5255-42C5-8CA4-2BFA45C71793}">
      <dsp:nvSpPr>
        <dsp:cNvPr id="0" name=""/>
        <dsp:cNvSpPr/>
      </dsp:nvSpPr>
      <dsp:spPr>
        <a:xfrm>
          <a:off x="772463" y="388172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8F7154-A496-4C51-807E-FDDA8EA0C725}">
      <dsp:nvSpPr>
        <dsp:cNvPr id="0" name=""/>
        <dsp:cNvSpPr/>
      </dsp:nvSpPr>
      <dsp:spPr>
        <a:xfrm>
          <a:off x="41213" y="1895672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baseline="0"/>
            <a:t>ANALYSE THE CORRELATION BETWEEN THE ATTRIBUTES</a:t>
          </a:r>
          <a:endParaRPr lang="en-US" sz="1300" kern="1200"/>
        </a:p>
      </dsp:txBody>
      <dsp:txXfrm>
        <a:off x="41213" y="1895672"/>
        <a:ext cx="2250000" cy="720000"/>
      </dsp:txXfrm>
    </dsp:sp>
    <dsp:sp modelId="{D1749B46-9027-4CBA-B5B1-F0864BD38DF9}">
      <dsp:nvSpPr>
        <dsp:cNvPr id="0" name=""/>
        <dsp:cNvSpPr/>
      </dsp:nvSpPr>
      <dsp:spPr>
        <a:xfrm>
          <a:off x="3123713" y="95672"/>
          <a:ext cx="1372500" cy="1372500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B6B2BF-38FC-41C6-820C-C63ACF8B9959}">
      <dsp:nvSpPr>
        <dsp:cNvPr id="0" name=""/>
        <dsp:cNvSpPr/>
      </dsp:nvSpPr>
      <dsp:spPr>
        <a:xfrm>
          <a:off x="3416213" y="388172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397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66D4B-4DC4-48CF-BDC4-B2BD6898DBED}">
      <dsp:nvSpPr>
        <dsp:cNvPr id="0" name=""/>
        <dsp:cNvSpPr/>
      </dsp:nvSpPr>
      <dsp:spPr>
        <a:xfrm>
          <a:off x="2684963" y="1895672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300" kern="1200" baseline="0" dirty="0"/>
            <a:t>IDENTIFY important features</a:t>
          </a:r>
          <a:endParaRPr lang="en-US" sz="1300" kern="1200" dirty="0"/>
        </a:p>
      </dsp:txBody>
      <dsp:txXfrm>
        <a:off x="2684963" y="1895672"/>
        <a:ext cx="2250000" cy="720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1BD524-06C9-4C0F-AA71-37D3761778C1}">
      <dsp:nvSpPr>
        <dsp:cNvPr id="0" name=""/>
        <dsp:cNvSpPr/>
      </dsp:nvSpPr>
      <dsp:spPr>
        <a:xfrm>
          <a:off x="1757147" y="1938"/>
          <a:ext cx="7028588" cy="100421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374" tIns="255070" rIns="136374" bIns="25507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Divide the dataset into training and testing subsets to assess the model's performance on unseen data.</a:t>
          </a:r>
        </a:p>
      </dsp:txBody>
      <dsp:txXfrm>
        <a:off x="1757147" y="1938"/>
        <a:ext cx="7028588" cy="1004210"/>
      </dsp:txXfrm>
    </dsp:sp>
    <dsp:sp modelId="{293675B9-64EF-4401-979C-E46D0F11DC75}">
      <dsp:nvSpPr>
        <dsp:cNvPr id="0" name=""/>
        <dsp:cNvSpPr/>
      </dsp:nvSpPr>
      <dsp:spPr>
        <a:xfrm>
          <a:off x="0" y="1938"/>
          <a:ext cx="1757147" cy="100421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982" tIns="99194" rIns="92982" bIns="9919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Data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Splitting</a:t>
          </a:r>
        </a:p>
      </dsp:txBody>
      <dsp:txXfrm>
        <a:off x="0" y="1938"/>
        <a:ext cx="1757147" cy="1004210"/>
      </dsp:txXfrm>
    </dsp:sp>
    <dsp:sp modelId="{99093DEF-B1CA-47C4-AF17-8C3330DA8768}">
      <dsp:nvSpPr>
        <dsp:cNvPr id="0" name=""/>
        <dsp:cNvSpPr/>
      </dsp:nvSpPr>
      <dsp:spPr>
        <a:xfrm>
          <a:off x="1757147" y="1066401"/>
          <a:ext cx="7028588" cy="100421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374" tIns="255070" rIns="136374" bIns="25507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Choose an appropriate machine learning algorithm or model based on the nature of the problem and the characteristics of the data.</a:t>
          </a:r>
        </a:p>
      </dsp:txBody>
      <dsp:txXfrm>
        <a:off x="1757147" y="1066401"/>
        <a:ext cx="7028588" cy="1004210"/>
      </dsp:txXfrm>
    </dsp:sp>
    <dsp:sp modelId="{FFCA472C-DB29-4E33-BF55-8A7A710B1D59}">
      <dsp:nvSpPr>
        <dsp:cNvPr id="0" name=""/>
        <dsp:cNvSpPr/>
      </dsp:nvSpPr>
      <dsp:spPr>
        <a:xfrm>
          <a:off x="0" y="1066401"/>
          <a:ext cx="1757147" cy="10042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982" tIns="99194" rIns="92982" bIns="9919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Model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Selection</a:t>
          </a:r>
        </a:p>
      </dsp:txBody>
      <dsp:txXfrm>
        <a:off x="0" y="1066401"/>
        <a:ext cx="1757147" cy="1004210"/>
      </dsp:txXfrm>
    </dsp:sp>
    <dsp:sp modelId="{5335CABD-F541-4AB9-A9F4-36EEB55FF1A9}">
      <dsp:nvSpPr>
        <dsp:cNvPr id="0" name=""/>
        <dsp:cNvSpPr/>
      </dsp:nvSpPr>
      <dsp:spPr>
        <a:xfrm>
          <a:off x="1757147" y="2130865"/>
          <a:ext cx="7028588" cy="1004210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374" tIns="255070" rIns="136374" bIns="25507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Train the selected model on the training dataset, allowing it to learn patterns and relationships within the data.</a:t>
          </a:r>
        </a:p>
      </dsp:txBody>
      <dsp:txXfrm>
        <a:off x="1757147" y="2130865"/>
        <a:ext cx="7028588" cy="1004210"/>
      </dsp:txXfrm>
    </dsp:sp>
    <dsp:sp modelId="{08FBF7AA-BD01-4F7E-A10D-84F3D4ED3A08}">
      <dsp:nvSpPr>
        <dsp:cNvPr id="0" name=""/>
        <dsp:cNvSpPr/>
      </dsp:nvSpPr>
      <dsp:spPr>
        <a:xfrm>
          <a:off x="0" y="2130865"/>
          <a:ext cx="1757147" cy="100421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982" tIns="99194" rIns="92982" bIns="9919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Fit the Model</a:t>
          </a:r>
        </a:p>
      </dsp:txBody>
      <dsp:txXfrm>
        <a:off x="0" y="2130865"/>
        <a:ext cx="1757147" cy="1004210"/>
      </dsp:txXfrm>
    </dsp:sp>
    <dsp:sp modelId="{C718E194-39A9-40C5-B5A8-747D24BE27DB}">
      <dsp:nvSpPr>
        <dsp:cNvPr id="0" name=""/>
        <dsp:cNvSpPr/>
      </dsp:nvSpPr>
      <dsp:spPr>
        <a:xfrm>
          <a:off x="1757147" y="3195328"/>
          <a:ext cx="7028588" cy="1004210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374" tIns="255070" rIns="136374" bIns="25507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Apply the trained model to the test set to generate predictions and evaluate its performance on data it has not encountered during the training phase.</a:t>
          </a:r>
        </a:p>
      </dsp:txBody>
      <dsp:txXfrm>
        <a:off x="1757147" y="3195328"/>
        <a:ext cx="7028588" cy="1004210"/>
      </dsp:txXfrm>
    </dsp:sp>
    <dsp:sp modelId="{67DCBE49-4DF2-4641-8FB9-FD6C0DCE91C0}">
      <dsp:nvSpPr>
        <dsp:cNvPr id="0" name=""/>
        <dsp:cNvSpPr/>
      </dsp:nvSpPr>
      <dsp:spPr>
        <a:xfrm>
          <a:off x="0" y="3195328"/>
          <a:ext cx="1757147" cy="100421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2982" tIns="99194" rIns="92982" bIns="99194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Predict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Values</a:t>
          </a:r>
        </a:p>
      </dsp:txBody>
      <dsp:txXfrm>
        <a:off x="0" y="3195328"/>
        <a:ext cx="1757147" cy="100421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61D13F1-E7B2-4A3E-8F6C-71774C46744D}">
      <dsp:nvSpPr>
        <dsp:cNvPr id="0" name=""/>
        <dsp:cNvSpPr/>
      </dsp:nvSpPr>
      <dsp:spPr>
        <a:xfrm>
          <a:off x="0" y="3675"/>
          <a:ext cx="9692640" cy="782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D86E85-E58A-477D-80E3-AC31D5015C42}">
      <dsp:nvSpPr>
        <dsp:cNvPr id="0" name=""/>
        <dsp:cNvSpPr/>
      </dsp:nvSpPr>
      <dsp:spPr>
        <a:xfrm>
          <a:off x="236793" y="179802"/>
          <a:ext cx="430533" cy="43053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1491C8E-C88C-4BC4-8D5B-522CCD7417E7}">
      <dsp:nvSpPr>
        <dsp:cNvPr id="0" name=""/>
        <dsp:cNvSpPr/>
      </dsp:nvSpPr>
      <dsp:spPr>
        <a:xfrm>
          <a:off x="904120" y="3675"/>
          <a:ext cx="8788519" cy="782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5" tIns="82845" rIns="82845" bIns="8284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Model Serialization and Integration: Save the most accurate model, Logistic Regression, in a pickle file, preserving its parameters and structure in a serialized binary format in Python.</a:t>
          </a:r>
        </a:p>
      </dsp:txBody>
      <dsp:txXfrm>
        <a:off x="904120" y="3675"/>
        <a:ext cx="8788519" cy="782788"/>
      </dsp:txXfrm>
    </dsp:sp>
    <dsp:sp modelId="{B61D57E9-E51B-45C6-B568-B90E7F8FBFF2}">
      <dsp:nvSpPr>
        <dsp:cNvPr id="0" name=""/>
        <dsp:cNvSpPr/>
      </dsp:nvSpPr>
      <dsp:spPr>
        <a:xfrm>
          <a:off x="0" y="982160"/>
          <a:ext cx="9692640" cy="782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963BD-9E28-4A96-9F31-2413A8DA0607}">
      <dsp:nvSpPr>
        <dsp:cNvPr id="0" name=""/>
        <dsp:cNvSpPr/>
      </dsp:nvSpPr>
      <dsp:spPr>
        <a:xfrm>
          <a:off x="236793" y="1158287"/>
          <a:ext cx="430533" cy="43053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6D105C-B7CB-4167-AABB-ECE2A820728B}">
      <dsp:nvSpPr>
        <dsp:cNvPr id="0" name=""/>
        <dsp:cNvSpPr/>
      </dsp:nvSpPr>
      <dsp:spPr>
        <a:xfrm>
          <a:off x="904120" y="982160"/>
          <a:ext cx="8788519" cy="782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5" tIns="82845" rIns="82845" bIns="8284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Website Integration using Flask, HTML, CSS, and Python: Deploy the model by integrating the pickle file into a website, developed with Flask for the backend and HTML/CSS for the frontend.</a:t>
          </a:r>
        </a:p>
      </dsp:txBody>
      <dsp:txXfrm>
        <a:off x="904120" y="982160"/>
        <a:ext cx="8788519" cy="782788"/>
      </dsp:txXfrm>
    </dsp:sp>
    <dsp:sp modelId="{2A69DF98-C684-46B9-B3FB-6A52B4A661F1}">
      <dsp:nvSpPr>
        <dsp:cNvPr id="0" name=""/>
        <dsp:cNvSpPr/>
      </dsp:nvSpPr>
      <dsp:spPr>
        <a:xfrm>
          <a:off x="0" y="1960645"/>
          <a:ext cx="9692640" cy="782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C0530E-CEF2-46BD-ACDF-ECEBAE87CA9C}">
      <dsp:nvSpPr>
        <dsp:cNvPr id="0" name=""/>
        <dsp:cNvSpPr/>
      </dsp:nvSpPr>
      <dsp:spPr>
        <a:xfrm>
          <a:off x="236793" y="2136772"/>
          <a:ext cx="430533" cy="43053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CA9E50-678E-42EF-A31B-690E7CC87B99}">
      <dsp:nvSpPr>
        <dsp:cNvPr id="0" name=""/>
        <dsp:cNvSpPr/>
      </dsp:nvSpPr>
      <dsp:spPr>
        <a:xfrm>
          <a:off x="904120" y="1960645"/>
          <a:ext cx="8788519" cy="782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5" tIns="82845" rIns="82845" bIns="8284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User-Friendly Interface with Form Input: Create a user-friendly interface on the website, allowing users to input health attributes through a form, with Flask handling backend processing.</a:t>
          </a:r>
        </a:p>
      </dsp:txBody>
      <dsp:txXfrm>
        <a:off x="904120" y="1960645"/>
        <a:ext cx="8788519" cy="782788"/>
      </dsp:txXfrm>
    </dsp:sp>
    <dsp:sp modelId="{8F16066C-4377-4705-B22A-616B35809C9E}">
      <dsp:nvSpPr>
        <dsp:cNvPr id="0" name=""/>
        <dsp:cNvSpPr/>
      </dsp:nvSpPr>
      <dsp:spPr>
        <a:xfrm>
          <a:off x="0" y="2939130"/>
          <a:ext cx="9692640" cy="782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E4F35-7B7E-4133-BE68-487FD998CA5A}">
      <dsp:nvSpPr>
        <dsp:cNvPr id="0" name=""/>
        <dsp:cNvSpPr/>
      </dsp:nvSpPr>
      <dsp:spPr>
        <a:xfrm>
          <a:off x="236793" y="3115257"/>
          <a:ext cx="430533" cy="43053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DAF85E2-B753-4333-8CAB-DB5953394AFD}">
      <dsp:nvSpPr>
        <dsp:cNvPr id="0" name=""/>
        <dsp:cNvSpPr/>
      </dsp:nvSpPr>
      <dsp:spPr>
        <a:xfrm>
          <a:off x="904120" y="2939130"/>
          <a:ext cx="8788519" cy="782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5" tIns="82845" rIns="82845" bIns="8284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Prediction Output Display: Process the form inputs using Python scripts, generate predictions using the stored model, and display the output prediction on the website for easy user interaction.</a:t>
          </a:r>
        </a:p>
      </dsp:txBody>
      <dsp:txXfrm>
        <a:off x="904120" y="2939130"/>
        <a:ext cx="8788519" cy="782788"/>
      </dsp:txXfrm>
    </dsp:sp>
    <dsp:sp modelId="{C13306D2-D893-4AE6-999F-BB82C6240843}">
      <dsp:nvSpPr>
        <dsp:cNvPr id="0" name=""/>
        <dsp:cNvSpPr/>
      </dsp:nvSpPr>
      <dsp:spPr>
        <a:xfrm>
          <a:off x="0" y="3917615"/>
          <a:ext cx="9692640" cy="782788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8A42A2-CD10-4379-B487-A404A0B5B596}">
      <dsp:nvSpPr>
        <dsp:cNvPr id="0" name=""/>
        <dsp:cNvSpPr/>
      </dsp:nvSpPr>
      <dsp:spPr>
        <a:xfrm>
          <a:off x="236793" y="4093743"/>
          <a:ext cx="430533" cy="43053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714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C78AAF-C9BB-4ABC-90B8-FC37BB721EA3}">
      <dsp:nvSpPr>
        <dsp:cNvPr id="0" name=""/>
        <dsp:cNvSpPr/>
      </dsp:nvSpPr>
      <dsp:spPr>
        <a:xfrm>
          <a:off x="904120" y="3917615"/>
          <a:ext cx="8788519" cy="78278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2845" tIns="82845" rIns="82845" bIns="82845" numCol="1" spcCol="1270" anchor="ctr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Times New Roman" panose="02020603050405020304" pitchFamily="18" charset="0"/>
              <a:cs typeface="Times New Roman" panose="02020603050405020304" pitchFamily="18" charset="0"/>
            </a:rPr>
            <a:t>Accessibility, Scalability, and Maintenance: Seamlessly integrate the stored model (pickle file) into the website. This deployment setup enables real-time predictions and user-friendly interaction, making the heart disease prediction system practical and accessible.</a:t>
          </a:r>
          <a:endParaRPr lang="en-US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04120" y="3917615"/>
        <a:ext cx="8788519" cy="782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6T17:06:41.417"/>
    </inkml:context>
    <inkml:brush xml:id="br0">
      <inkml:brushProperty name="width" value="0.035" units="cm"/>
      <inkml:brushProperty name="height" value="0.035" units="cm"/>
      <inkml:brushProperty name="color" value="#FFEB94"/>
    </inkml:brush>
  </inkml:definitions>
  <inkml:trace contextRef="#ctx0" brushRef="#br0">1 1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6T17:06:44.623"/>
    </inkml:context>
    <inkml:brush xml:id="br0">
      <inkml:brushProperty name="width" value="0.035" units="cm"/>
      <inkml:brushProperty name="height" value="0.035" units="cm"/>
      <inkml:brushProperty name="color" value="#FFEB94"/>
    </inkml:brush>
  </inkml:definitions>
  <inkml:trace contextRef="#ctx0" brushRef="#br0">5 0 24575,'-2'49'0,"0"-29"0,2-1 0,0 0 0,4 27 0,23-82 0,-26 33 0,-1-1 0,1 1 0,-1-1 0,0 0 0,0 1 0,0-1 0,0 1 0,-1-1 0,1 1 0,-1-1 0,0 1 0,0-1 0,0 1 0,-2-5 0,-5-17 0,8 25-65,0-1 0,0 0 0,0 1 0,0-1 0,0 0 0,-1 1 0,1-1 0,0 0 0,-1 1 0,1-1 0,0 1 0,-1-1 0,1 1 0,-1-1 0,1 1 0,-1-1 0,1 1 0,-1-1 0,1 1 0,-2-1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5-06T17:06:48.910"/>
    </inkml:context>
    <inkml:brush xml:id="br0">
      <inkml:brushProperty name="width" value="0.035" units="cm"/>
      <inkml:brushProperty name="height" value="0.035" units="cm"/>
      <inkml:brushProperty name="color" value="#FFEB94"/>
    </inkml:brush>
  </inkml:definitions>
  <inkml:trace contextRef="#ctx0" brushRef="#br0">1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9329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8782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61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48545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1674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0267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515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0328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8837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17340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578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E3D3EFC-3E74-4431-8153-63224A1FB31C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3F193F56-1B33-4DD1-9D33-B6FA8E94A7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4850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10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559F56-F73C-0D22-E29B-AFA9828A15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40" y="1275588"/>
            <a:ext cx="9418320" cy="1298448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HEART DISEASE PREDICTION WITH </a:t>
            </a:r>
            <a:b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 LEARNING ALGORITHMS</a:t>
            </a:r>
            <a:endParaRPr lang="en-IN" sz="4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A9C85-EE52-83A9-CF00-1080B44BD0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86840" y="3017520"/>
            <a:ext cx="9418320" cy="2448560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ENDEAVOUR TO PREDICT HEART HEALTH BY:</a:t>
            </a:r>
          </a:p>
          <a:p>
            <a:pPr algn="ctr"/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2FBEA9A0-8476-B2D7-BA0C-9D752C4598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A4151C84-DD80-D8F3-9C57-2E8FAC0FB7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07" t="1102" r="35481" b="39852"/>
          <a:stretch/>
        </p:blipFill>
        <p:spPr bwMode="auto">
          <a:xfrm>
            <a:off x="10680192" y="5225735"/>
            <a:ext cx="1452974" cy="1556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16250D5-DF9F-1FAE-6E67-3D2A8F4D1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3225833"/>
              </p:ext>
            </p:extLst>
          </p:nvPr>
        </p:nvGraphicFramePr>
        <p:xfrm>
          <a:off x="1386841" y="3429000"/>
          <a:ext cx="94183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39440">
                  <a:extLst>
                    <a:ext uri="{9D8B030D-6E8A-4147-A177-3AD203B41FA5}">
                      <a16:colId xmlns:a16="http://schemas.microsoft.com/office/drawing/2014/main" val="104232387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908142366"/>
                    </a:ext>
                  </a:extLst>
                </a:gridCol>
                <a:gridCol w="3139440">
                  <a:extLst>
                    <a:ext uri="{9D8B030D-6E8A-4147-A177-3AD203B41FA5}">
                      <a16:colId xmlns:a16="http://schemas.microsoft.com/office/drawing/2014/main" val="19970627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ROLL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REGISTRATION NO.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52798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SHRUTI GUPTA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25500120052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202550100110048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65363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SIMRAN SHARMA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25500120061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202550100110039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2712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SRISHTI BOSE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25500120065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202550100110035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47533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ANUBHAV MISHRA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25500120071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202550100110029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69166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327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1E98-8864-1EA7-F070-F25D3017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8080" y="0"/>
            <a:ext cx="4440488" cy="1615441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EVALUATION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F5E9321-8E84-45AC-AD89-51E914F68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344816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A700DC-DD5C-4DE0-AC7B-CCBF3E1743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3264" y="239052"/>
            <a:ext cx="5862737" cy="37506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F861D4E-31C2-4893-913B-12F1EB82E2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7208" y="4154693"/>
            <a:ext cx="2849414" cy="247004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A diagram of a confusion matrix&#10;&#10;Description automatically generated">
            <a:extLst>
              <a:ext uri="{FF2B5EF4-FFF2-40B4-BE49-F238E27FC236}">
                <a16:creationId xmlns:a16="http://schemas.microsoft.com/office/drawing/2014/main" id="{D720F071-6F89-5100-D1FC-F7D0C779B6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265" y="4795519"/>
            <a:ext cx="2847504" cy="1195951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B554A7E-41A3-4DC5-9E04-47E7C15620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47489" y="4154694"/>
            <a:ext cx="2848512" cy="247004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diagram of a diagram&#10;&#10;Description automatically generated">
            <a:extLst>
              <a:ext uri="{FF2B5EF4-FFF2-40B4-BE49-F238E27FC236}">
                <a16:creationId xmlns:a16="http://schemas.microsoft.com/office/drawing/2014/main" id="{8EF22D67-7406-6AE3-1365-B38E59DD2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3831" y="4795520"/>
            <a:ext cx="2786434" cy="1142438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39E3028B-896E-FB73-C311-BC1A824696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8080" y="2133600"/>
            <a:ext cx="4377422" cy="4404851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Metrics: A set of performance metrics, such as accuracy, precision, recall, and F1-score, to quantitatively assess how well the model is predicting outcomes.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Visual Inspection: Visualisations, such as confusion matrices, have been employed to gain insights into the model's behavior and identify areas where it may excel or require improvement.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D3BA2232-78DD-C1BD-0466-CE7DB822AC0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84E4B17C-157B-E8C6-6F2F-A32C2F010341}"/>
              </a:ext>
            </a:extLst>
          </p:cNvPr>
          <p:cNvGrpSpPr/>
          <p:nvPr/>
        </p:nvGrpSpPr>
        <p:grpSpPr>
          <a:xfrm>
            <a:off x="397230" y="1057575"/>
            <a:ext cx="5534804" cy="2113604"/>
            <a:chOff x="396956" y="872097"/>
            <a:chExt cx="5534804" cy="2113604"/>
          </a:xfrm>
        </p:grpSpPr>
        <p:pic>
          <p:nvPicPr>
            <p:cNvPr id="5" name="Content Placeholder 4" descr="A screenshot of a table&#10;&#10;Description automatically generated">
              <a:extLst>
                <a:ext uri="{FF2B5EF4-FFF2-40B4-BE49-F238E27FC236}">
                  <a16:creationId xmlns:a16="http://schemas.microsoft.com/office/drawing/2014/main" id="{3BBBFC50-3D70-FD4A-739B-1A67EB81D0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6956" y="1242239"/>
              <a:ext cx="5534804" cy="1743462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2EDEA8EE-CE44-CEAE-03E8-69640BE1BC79}"/>
                </a:ext>
              </a:extLst>
            </p:cNvPr>
            <p:cNvSpPr txBox="1"/>
            <p:nvPr/>
          </p:nvSpPr>
          <p:spPr>
            <a:xfrm>
              <a:off x="396956" y="872097"/>
              <a:ext cx="5534804" cy="3701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6374" tIns="255070" rIns="136374" bIns="255070" numCol="1" spcCol="1270" anchor="ctr" anchorCtr="0">
              <a:noAutofit/>
            </a:bodyPr>
            <a:lstStyle/>
            <a:p>
              <a:pPr marL="0" lvl="0" indent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ML Algorithm Comparison Table For 80/20 Split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541742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D1E98-8864-1EA7-F070-F25D30174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297920" cy="1325562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DEPLOY THE MODEL</a:t>
            </a:r>
          </a:p>
        </p:txBody>
      </p:sp>
      <p:pic>
        <p:nvPicPr>
          <p:cNvPr id="4" name="Picture 3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FDD5A84B-3BC0-4D61-DC4A-CCDAE9598A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56287A6A-6C06-DEA4-91F7-B0097A0E2B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4157879"/>
              </p:ext>
            </p:extLst>
          </p:nvPr>
        </p:nvGraphicFramePr>
        <p:xfrm>
          <a:off x="802640" y="1592217"/>
          <a:ext cx="9692640" cy="47040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45879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881AA-81E5-23F1-0AD3-0B076FFE3D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290" y="0"/>
            <a:ext cx="5997678" cy="1325562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USED</a:t>
            </a:r>
          </a:p>
        </p:txBody>
      </p:sp>
      <p:pic>
        <p:nvPicPr>
          <p:cNvPr id="10" name="Picture 9" descr="Computer script on a screen">
            <a:extLst>
              <a:ext uri="{FF2B5EF4-FFF2-40B4-BE49-F238E27FC236}">
                <a16:creationId xmlns:a16="http://schemas.microsoft.com/office/drawing/2014/main" id="{416604EB-2141-EFE0-EAC0-AD932731902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68" r="47240" b="-1"/>
          <a:stretch/>
        </p:blipFill>
        <p:spPr>
          <a:xfrm>
            <a:off x="20" y="10"/>
            <a:ext cx="4653291" cy="6857990"/>
          </a:xfrm>
          <a:prstGeom prst="rect">
            <a:avLst/>
          </a:prstGeo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D0E67E3-A4CB-B507-8BCB-B96472B18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0457" y="1670181"/>
            <a:ext cx="5690404" cy="4702628"/>
          </a:xfrm>
        </p:spPr>
        <p:txBody>
          <a:bodyPr>
            <a:normAutofit fontScale="92500" lnSpcReduction="10000"/>
          </a:bodyPr>
          <a:lstStyle/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Front-end Web Development: 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HTML, CSS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Back-end Web Development: 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Python, Flask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Web-based environment: </a:t>
            </a:r>
          </a:p>
          <a:p>
            <a:pPr lvl="1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Jupyter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Notebook 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Editor: </a:t>
            </a:r>
          </a:p>
          <a:p>
            <a:pPr lvl="1"/>
            <a:r>
              <a:rPr lang="en-IN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VSCode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(Visual Studio Code)</a:t>
            </a:r>
          </a:p>
          <a:p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Science and Analysis Libraries: 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Pandas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NumPy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Matplotlib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Seaborn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Scikit-learn</a:t>
            </a:r>
          </a:p>
          <a:p>
            <a:pPr lvl="1"/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Pickle</a:t>
            </a:r>
          </a:p>
        </p:txBody>
      </p:sp>
      <p:pic>
        <p:nvPicPr>
          <p:cNvPr id="4" name="Picture 3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85CF2E17-B3E7-B861-B519-88D6A6432D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2583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33719-332F-159D-6319-626E18176C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51712"/>
            <a:ext cx="12192000" cy="2482088"/>
          </a:xfrm>
        </p:spPr>
        <p:txBody>
          <a:bodyPr>
            <a:normAutofit/>
          </a:bodyPr>
          <a:lstStyle/>
          <a:p>
            <a:pPr algn="ctr"/>
            <a:r>
              <a:rPr lang="en-IN" sz="6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138D63-AD5C-A032-6DF1-475588B7AD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61871" y="5120640"/>
            <a:ext cx="10588007" cy="1371600"/>
          </a:xfrm>
        </p:spPr>
        <p:txBody>
          <a:bodyPr>
            <a:normAutofit/>
          </a:bodyPr>
          <a:lstStyle/>
          <a:p>
            <a:r>
              <a:rPr lang="en-IN" sz="1600" dirty="0">
                <a:solidFill>
                  <a:schemeClr val="bg1"/>
                </a:solidFill>
              </a:rPr>
              <a:t>Dataset: </a:t>
            </a:r>
            <a:r>
              <a:rPr lang="en-IN" sz="1600" dirty="0">
                <a:solidFill>
                  <a:srgbClr val="000066"/>
                </a:solidFill>
              </a:rPr>
              <a:t>https://www.kaggle.com/datasets/fedesoriano/heart-failure-prediction</a:t>
            </a:r>
          </a:p>
          <a:p>
            <a:r>
              <a:rPr lang="en-IN" sz="1600" dirty="0">
                <a:solidFill>
                  <a:schemeClr val="bg1"/>
                </a:solidFill>
              </a:rPr>
              <a:t>GitHub Repository: </a:t>
            </a:r>
            <a:r>
              <a:rPr lang="en-IN" sz="1600" dirty="0">
                <a:solidFill>
                  <a:srgbClr val="000066"/>
                </a:solidFill>
              </a:rPr>
              <a:t>https://github.com/SimranS22/Heart-Disease-Prediction-Model-SurTech</a:t>
            </a:r>
          </a:p>
          <a:p>
            <a:r>
              <a:rPr lang="en-IN" sz="1600" dirty="0">
                <a:solidFill>
                  <a:schemeClr val="bg1"/>
                </a:solidFill>
              </a:rPr>
              <a:t>Website: </a:t>
            </a:r>
            <a:r>
              <a:rPr lang="en-IN" sz="1600" dirty="0">
                <a:solidFill>
                  <a:srgbClr val="000066"/>
                </a:solidFill>
              </a:rPr>
              <a:t>https://b87c4231-668a-48e2-a055-42cb89e1676e-00-1rsj2y8z34rp4.picard.replit.dev/</a:t>
            </a:r>
          </a:p>
        </p:txBody>
      </p:sp>
    </p:spTree>
    <p:extLst>
      <p:ext uri="{BB962C8B-B14F-4D97-AF65-F5344CB8AC3E}">
        <p14:creationId xmlns:p14="http://schemas.microsoft.com/office/powerpoint/2010/main" val="71967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37A6-EA1D-0AA2-9FDF-4E7DE39B3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287760" cy="13255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PURPOSE OF THE PROJECT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F937E513-E915-9CBB-8FD1-C9712267F3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  <p:graphicFrame>
        <p:nvGraphicFramePr>
          <p:cNvPr id="7" name="Title 1">
            <a:extLst>
              <a:ext uri="{FF2B5EF4-FFF2-40B4-BE49-F238E27FC236}">
                <a16:creationId xmlns:a16="http://schemas.microsoft.com/office/drawing/2014/main" id="{CAF50DFE-A733-5B31-1598-BF74885F313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51844169"/>
              </p:ext>
            </p:extLst>
          </p:nvPr>
        </p:nvGraphicFramePr>
        <p:xfrm>
          <a:off x="135294" y="1903446"/>
          <a:ext cx="11017172" cy="3685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68635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037A6-EA1D-0AA2-9FDF-4E7DE39B32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9306560" cy="1325562"/>
          </a:xfrm>
        </p:spPr>
        <p:txBody>
          <a:bodyPr>
            <a:no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WORKFLOW OF PROPOSED APPROACH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970D5D-315D-C52C-878A-FAA6F1C931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03" y="1763487"/>
            <a:ext cx="8374326" cy="4133460"/>
          </a:xfrm>
        </p:spPr>
        <p:txBody>
          <a:bodyPr>
            <a:noAutofit/>
          </a:bodyPr>
          <a:lstStyle/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definition: Define the goal of predicting heart disease.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collection: Gather relevant data from diverse sources.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preprocessing: Clean and prepare the dataset.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 selection: Identify important features for prediction.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splitting: Split data into training and testing subsets.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selection: Choose a suitable machine learning algorithm.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training: Teach the algorithm patterns using training data.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evaluation: Measure performance using testing data.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 validation: Assess performance on new, unseen data.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deployment: Make the model accessible for real-world use.</a:t>
            </a:r>
          </a:p>
          <a:p>
            <a:pPr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Monitoring and updating: Regularly update the model for accuracy and adaptability.</a:t>
            </a:r>
          </a:p>
        </p:txBody>
      </p:sp>
      <p:pic>
        <p:nvPicPr>
          <p:cNvPr id="5" name="Picture 4" descr="A diagram of a flowchart&#10;&#10;Description automatically generated">
            <a:extLst>
              <a:ext uri="{FF2B5EF4-FFF2-40B4-BE49-F238E27FC236}">
                <a16:creationId xmlns:a16="http://schemas.microsoft.com/office/drawing/2014/main" id="{AFE8F3D1-B6A9-6CEB-7E65-38689C7A4A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3200" y="158445"/>
            <a:ext cx="1717039" cy="6541109"/>
          </a:xfrm>
          <a:prstGeom prst="rect">
            <a:avLst/>
          </a:prstGeom>
        </p:spPr>
      </p:pic>
      <p:pic>
        <p:nvPicPr>
          <p:cNvPr id="4" name="Picture 3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F937E513-E915-9CBB-8FD1-C9712267F3B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776C24BD-DF9D-6DDB-3E82-58AB5FF37560}"/>
                  </a:ext>
                </a:extLst>
              </p14:cNvPr>
              <p14:cNvContentPartPr/>
              <p14:nvPr/>
            </p14:nvContentPartPr>
            <p14:xfrm>
              <a:off x="10060700" y="4414240"/>
              <a:ext cx="360" cy="3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776C24BD-DF9D-6DDB-3E82-58AB5FF3756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54580" y="440812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F4D2BF35-6837-42AD-ABA2-4E1D963F93C2}"/>
                  </a:ext>
                </a:extLst>
              </p14:cNvPr>
              <p14:cNvContentPartPr/>
              <p14:nvPr/>
            </p14:nvContentPartPr>
            <p14:xfrm>
              <a:off x="10056740" y="4386520"/>
              <a:ext cx="12600" cy="5544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F4D2BF35-6837-42AD-ABA2-4E1D963F93C2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050620" y="4380400"/>
                <a:ext cx="24840" cy="6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ECBE3F5F-7C5D-17C5-7188-153255368BEA}"/>
                  </a:ext>
                </a:extLst>
              </p14:cNvPr>
              <p14:cNvContentPartPr/>
              <p14:nvPr/>
            </p14:nvContentPartPr>
            <p14:xfrm>
              <a:off x="10067685" y="4390815"/>
              <a:ext cx="360" cy="360"/>
            </p14:xfrm>
          </p:contentPart>
        </mc:Choice>
        <mc:Fallback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ECBE3F5F-7C5D-17C5-7188-153255368BE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0061565" y="4384695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3655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BCFCE-725F-48B3-60C4-4CBA1962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06175" cy="13255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itle 1">
            <a:extLst>
              <a:ext uri="{FF2B5EF4-FFF2-40B4-BE49-F238E27FC236}">
                <a16:creationId xmlns:a16="http://schemas.microsoft.com/office/drawing/2014/main" id="{825005BA-F363-4043-B5AE-79AEDE1630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45031542"/>
              </p:ext>
            </p:extLst>
          </p:nvPr>
        </p:nvGraphicFramePr>
        <p:xfrm>
          <a:off x="0" y="1875453"/>
          <a:ext cx="11306175" cy="3943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FD95D705-F39E-AD09-8AE5-2E0F63B781B0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034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0FFA9-50C1-EE3B-EE58-B3D9AD52C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287760" cy="1325562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 DESCRIPTION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C302A19-3383-49B5-933A-043ABB0EE5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57902" y="1679510"/>
            <a:ext cx="4480560" cy="4351337"/>
          </a:xfrm>
        </p:spPr>
        <p:txBody>
          <a:bodyPr>
            <a:no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Age: Age of the patient [years]</a:t>
            </a:r>
          </a:p>
          <a:p>
            <a:pPr marL="228600" indent="-228600">
              <a:buFont typeface="+mj-lt"/>
              <a:buAutoNum type="arabicPeriod"/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Sex: Sex of the patient:</a:t>
            </a:r>
          </a:p>
          <a:p>
            <a:pPr lvl="1"/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M: Male</a:t>
            </a:r>
          </a:p>
          <a:p>
            <a:pPr lvl="1"/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F: Female</a:t>
            </a:r>
          </a:p>
          <a:p>
            <a:pPr marL="228600" indent="-228600">
              <a:buFont typeface="+mj-lt"/>
              <a:buAutoNum type="arabicPeriod"/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ChestPainType: Chest pain type</a:t>
            </a:r>
          </a:p>
          <a:p>
            <a:pPr lvl="1"/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TA: Typical Angina</a:t>
            </a:r>
          </a:p>
          <a:p>
            <a:pPr lvl="1"/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ATA: Atypical Angina</a:t>
            </a:r>
          </a:p>
          <a:p>
            <a:pPr lvl="1"/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NAP: Non-Anginal Pain</a:t>
            </a:r>
          </a:p>
          <a:p>
            <a:pPr lvl="1"/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ASY: Asymptomatic</a:t>
            </a:r>
          </a:p>
          <a:p>
            <a:pPr marL="228600" indent="-228600">
              <a:buFont typeface="+mj-lt"/>
              <a:buAutoNum type="arabicPeriod"/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RestingBP: Resting blood pressure [mm Hg]</a:t>
            </a:r>
          </a:p>
          <a:p>
            <a:pPr marL="228600" indent="-228600">
              <a:buFont typeface="+mj-lt"/>
              <a:buAutoNum type="arabicPeriod"/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Cholesterol: Serum cholesterol [mm/dl]</a:t>
            </a:r>
          </a:p>
          <a:p>
            <a:pPr marL="228600" indent="-228600">
              <a:buFont typeface="+mj-lt"/>
              <a:buAutoNum type="arabicPeriod"/>
            </a:pPr>
            <a:r>
              <a:rPr lang="en-I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FastingBS: Fasting Blood Sugar</a:t>
            </a:r>
          </a:p>
          <a:p>
            <a:pPr lvl="1"/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1: if FastingBS &gt; 120 mg/dl</a:t>
            </a:r>
          </a:p>
          <a:p>
            <a:pPr lvl="1"/>
            <a:r>
              <a:rPr lang="en-IN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0: otherwise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606C649B-D801-4682-2F68-2F0F276472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1679510"/>
            <a:ext cx="4480560" cy="4351337"/>
          </a:xfrm>
        </p:spPr>
        <p:txBody>
          <a:bodyPr>
            <a:noAutofit/>
          </a:bodyPr>
          <a:lstStyle/>
          <a:p>
            <a:pPr marL="342900" indent="-342900">
              <a:buFont typeface="+mj-lt"/>
              <a:buAutoNum type="arabicPeriod" startAt="7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RestingECG: Resting electrocardiogram results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Normal: Normal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ST: having ST-T wave abnormality (T wave inversions and/or ST elevation or depression of &gt; 0.05 mV)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LVH: showing probable or definite left ventricular hypertrophy by Estes' criteria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MaxHR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Maximum heart rate achieved [Numeric value between 60 and 202]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ExerciseAngina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Exercise-induced angina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Y: Yes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N: No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7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Oldpeak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Oldpeak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ST [Numeric value measured in depression]</a:t>
            </a:r>
          </a:p>
          <a:p>
            <a:pPr marL="342900" indent="-342900">
              <a:buFont typeface="+mj-lt"/>
              <a:buAutoNum type="arabicPeriod" startAt="7"/>
            </a:pP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ST_Slope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The slope of the peak exercise ST segment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Up: upsloping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Flat: flat</a:t>
            </a:r>
          </a:p>
          <a:p>
            <a:pPr lvl="1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Down: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downsloping</a:t>
            </a:r>
            <a:endParaRPr lang="en-IN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Picture 10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78CBB0BE-2CDE-99C8-E686-22132CDADB4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51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BCFCE-725F-48B3-60C4-4CBA1962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11306175" cy="13255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PREPROCESSING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FD95D705-F39E-AD09-8AE5-2E0F63B781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  <p:graphicFrame>
        <p:nvGraphicFramePr>
          <p:cNvPr id="3" name="Title 1">
            <a:extLst>
              <a:ext uri="{FF2B5EF4-FFF2-40B4-BE49-F238E27FC236}">
                <a16:creationId xmlns:a16="http://schemas.microsoft.com/office/drawing/2014/main" id="{E2D78C74-0913-2CE0-AA0F-4D9AFA64E4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66007821"/>
              </p:ext>
            </p:extLst>
          </p:nvPr>
        </p:nvGraphicFramePr>
        <p:xfrm>
          <a:off x="581025" y="2181225"/>
          <a:ext cx="10725149" cy="367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671E676D-BE8B-270E-3CE8-C7F10A91915D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62"/>
          <a:stretch/>
        </p:blipFill>
        <p:spPr>
          <a:xfrm>
            <a:off x="2360457" y="5435600"/>
            <a:ext cx="8945717" cy="423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11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BCFCE-725F-48B3-60C4-4CBA1962A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287760" cy="1325562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FEATURE SELECTION</a:t>
            </a: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FD95D705-F39E-AD09-8AE5-2E0F63B781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  <p:graphicFrame>
        <p:nvGraphicFramePr>
          <p:cNvPr id="8" name="Title 1">
            <a:extLst>
              <a:ext uri="{FF2B5EF4-FFF2-40B4-BE49-F238E27FC236}">
                <a16:creationId xmlns:a16="http://schemas.microsoft.com/office/drawing/2014/main" id="{EA96A52A-67C8-437A-AF69-F3D41D1C0A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0907885"/>
              </p:ext>
            </p:extLst>
          </p:nvPr>
        </p:nvGraphicFramePr>
        <p:xfrm>
          <a:off x="667703" y="2541375"/>
          <a:ext cx="4976177" cy="271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" name="Picture 8" descr="A screenshot of a graph&#10;&#10;Description automatically generated">
            <a:extLst>
              <a:ext uri="{FF2B5EF4-FFF2-40B4-BE49-F238E27FC236}">
                <a16:creationId xmlns:a16="http://schemas.microsoft.com/office/drawing/2014/main" id="{9663AF74-9B63-4533-599B-13232872D8F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8122" y="2032000"/>
            <a:ext cx="4110141" cy="414425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E979384A-946F-9948-E56A-9681672B8FB1}"/>
              </a:ext>
            </a:extLst>
          </p:cNvPr>
          <p:cNvGrpSpPr/>
          <p:nvPr/>
        </p:nvGrpSpPr>
        <p:grpSpPr>
          <a:xfrm>
            <a:off x="6548122" y="6371000"/>
            <a:ext cx="4110140" cy="293960"/>
            <a:chOff x="2684963" y="1895672"/>
            <a:chExt cx="2250000" cy="72000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B025EA5-34E8-4205-D0F9-DF3336708BB1}"/>
                </a:ext>
              </a:extLst>
            </p:cNvPr>
            <p:cNvSpPr/>
            <p:nvPr/>
          </p:nvSpPr>
          <p:spPr>
            <a:xfrm>
              <a:off x="2684963" y="1895672"/>
              <a:ext cx="2250000" cy="72000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IN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60726FF8-66D7-2F10-342F-38C726CDA654}"/>
                </a:ext>
              </a:extLst>
            </p:cNvPr>
            <p:cNvSpPr txBox="1"/>
            <p:nvPr/>
          </p:nvSpPr>
          <p:spPr>
            <a:xfrm>
              <a:off x="2684963" y="1895672"/>
              <a:ext cx="2250000" cy="72000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  <a:defRPr cap="all"/>
              </a:pPr>
              <a:r>
                <a:rPr lang="en-US" sz="1300" kern="1200" baseline="0" dirty="0"/>
                <a:t>CORRELATION MATRIX</a:t>
              </a:r>
              <a:endParaRPr lang="en-US" sz="1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16565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33F102-2EEA-7111-CAC4-A3EABD509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287760" cy="1325562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 TRAINING</a:t>
            </a:r>
          </a:p>
        </p:txBody>
      </p:sp>
      <p:pic>
        <p:nvPicPr>
          <p:cNvPr id="4" name="Picture 3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B87C6432-0253-61D8-194A-8EF6566FBF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E1326381-E41D-9FBE-9486-B07E872946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093506"/>
              </p:ext>
            </p:extLst>
          </p:nvPr>
        </p:nvGraphicFramePr>
        <p:xfrm>
          <a:off x="1251012" y="1705145"/>
          <a:ext cx="8785735" cy="4201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278666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0B297-CD1C-DDC9-FABE-02F520998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4724"/>
            <a:ext cx="11287760" cy="1325562"/>
          </a:xfrm>
        </p:spPr>
        <p:txBody>
          <a:bodyPr>
            <a:normAutofit/>
          </a:bodyPr>
          <a:lstStyle/>
          <a:p>
            <a:pPr algn="ctr"/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ML ALGORITHMS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1A0562-933A-8CD3-6454-DB956BBE4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9587" y="1894315"/>
            <a:ext cx="3852672" cy="607194"/>
          </a:xfrm>
        </p:spPr>
        <p:txBody>
          <a:bodyPr>
            <a:normAutofit/>
          </a:bodyPr>
          <a:lstStyle/>
          <a:p>
            <a:r>
              <a:rPr lang="en-IN" sz="1800" dirty="0">
                <a:solidFill>
                  <a:schemeClr val="accent3">
                    <a:lumMod val="75000"/>
                  </a:schemeClr>
                </a:solidFill>
              </a:rPr>
              <a:t>TRADITIONAL CLASSIFERS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F381E-D3B9-6B92-ABD0-92B9F08784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9587" y="2688210"/>
            <a:ext cx="3852672" cy="3041823"/>
          </a:xfrm>
        </p:spPr>
        <p:txBody>
          <a:bodyPr>
            <a:normAutofit/>
          </a:bodyPr>
          <a:lstStyle/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LOGISTIC REGRESSION </a:t>
            </a:r>
          </a:p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K-NEAREST NEIGHBOURS</a:t>
            </a:r>
          </a:p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VECTOR MACHINE</a:t>
            </a:r>
          </a:p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DECISION TREE</a:t>
            </a:r>
          </a:p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NAÏVE BAYES CLASSIFIER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94E0CB7-7603-B906-0A35-95289CC50F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202259" y="1894315"/>
            <a:ext cx="3852672" cy="607194"/>
          </a:xfrm>
        </p:spPr>
        <p:txBody>
          <a:bodyPr>
            <a:normAutofit/>
          </a:bodyPr>
          <a:lstStyle/>
          <a:p>
            <a:r>
              <a:rPr lang="en-IN" sz="1800" dirty="0">
                <a:solidFill>
                  <a:schemeClr val="accent3">
                    <a:lumMod val="75000"/>
                  </a:schemeClr>
                </a:solidFill>
              </a:rPr>
              <a:t>ENSEMBLE CLASSIFIERS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50CF9E3-177D-2A8E-7CF6-40E8ED97A1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02259" y="2684227"/>
            <a:ext cx="3852672" cy="3041823"/>
          </a:xfrm>
        </p:spPr>
        <p:txBody>
          <a:bodyPr>
            <a:normAutofit/>
          </a:bodyPr>
          <a:lstStyle/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RANDOM FOREST</a:t>
            </a:r>
          </a:p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BAGGING</a:t>
            </a:r>
          </a:p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ADAPTIVE BOOSTING</a:t>
            </a:r>
          </a:p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EXTREME GRADIENT BOOSTING</a:t>
            </a:r>
          </a:p>
          <a:p>
            <a:pPr defTabSz="425196">
              <a:lnSpc>
                <a:spcPct val="150000"/>
              </a:lnSpc>
              <a:spcAft>
                <a:spcPts val="600"/>
              </a:spcAft>
              <a:buClr>
                <a:schemeClr val="tx1"/>
              </a:buClr>
            </a:pPr>
            <a:r>
              <a:rPr lang="en-US" sz="1600" kern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MAXVOTING CLASSIFIER</a:t>
            </a:r>
            <a:endParaRPr lang="en-US" sz="16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logo with a blue and yellow design&#10;&#10;Description automatically generated">
            <a:extLst>
              <a:ext uri="{FF2B5EF4-FFF2-40B4-BE49-F238E27FC236}">
                <a16:creationId xmlns:a16="http://schemas.microsoft.com/office/drawing/2014/main" id="{1CEAA393-A6A2-686E-D075-5B2E982A266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" r="7959"/>
          <a:stretch/>
        </p:blipFill>
        <p:spPr>
          <a:xfrm>
            <a:off x="11377386" y="75527"/>
            <a:ext cx="755780" cy="774440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B4F0443E-3E70-94DE-C102-89138967FF55}"/>
              </a:ext>
            </a:extLst>
          </p:cNvPr>
          <p:cNvGrpSpPr/>
          <p:nvPr/>
        </p:nvGrpSpPr>
        <p:grpSpPr>
          <a:xfrm>
            <a:off x="7941432" y="2688210"/>
            <a:ext cx="3218394" cy="2602397"/>
            <a:chOff x="8069366" y="2529377"/>
            <a:chExt cx="3218394" cy="2602397"/>
          </a:xfrm>
        </p:grpSpPr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28E23703-A11A-A7E6-578B-929E3BFC214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1396"/>
            <a:stretch/>
          </p:blipFill>
          <p:spPr>
            <a:xfrm>
              <a:off x="8069366" y="2529377"/>
              <a:ext cx="3218394" cy="723963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CD81617A-FF23-1B5A-F01D-9A88E2587C7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" r="60896" b="-10464"/>
            <a:stretch/>
          </p:blipFill>
          <p:spPr>
            <a:xfrm>
              <a:off x="8069366" y="4006128"/>
              <a:ext cx="3218394" cy="723962"/>
            </a:xfrm>
            <a:prstGeom prst="rect">
              <a:avLst/>
            </a:prstGeom>
          </p:spPr>
        </p:pic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4094208E-98E3-8133-F596-C01255815933}"/>
                </a:ext>
              </a:extLst>
            </p:cNvPr>
            <p:cNvGrpSpPr/>
            <p:nvPr/>
          </p:nvGrpSpPr>
          <p:grpSpPr>
            <a:xfrm>
              <a:off x="8069366" y="3298667"/>
              <a:ext cx="2569414" cy="370142"/>
              <a:chOff x="1757147" y="1938"/>
              <a:chExt cx="7028588" cy="100421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57345C01-9E91-7597-2382-B9C72253217C}"/>
                  </a:ext>
                </a:extLst>
              </p:cNvPr>
              <p:cNvSpPr/>
              <p:nvPr/>
            </p:nvSpPr>
            <p:spPr>
              <a:xfrm>
                <a:off x="1757147" y="1938"/>
                <a:ext cx="7028588" cy="1004210"/>
              </a:xfrm>
              <a:prstGeom prst="rect">
                <a:avLst/>
              </a:prstGeom>
            </p:spPr>
            <p:style>
              <a:lnRef idx="2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IN"/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7F375EF-43E0-822A-1B5D-4DDE9A439554}"/>
                  </a:ext>
                </a:extLst>
              </p:cNvPr>
              <p:cNvSpPr txBox="1"/>
              <p:nvPr/>
            </p:nvSpPr>
            <p:spPr>
              <a:xfrm>
                <a:off x="1757147" y="1938"/>
                <a:ext cx="7028588" cy="100421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6374" tIns="255070" rIns="136374" bIns="255070" numCol="1" spcCol="1270" anchor="ctr" anchorCtr="0">
                <a:noAutofit/>
              </a:bodyPr>
              <a:lstStyle/>
              <a:p>
                <a:pPr marL="0" lvl="0" indent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Bagging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EB0ABBD-DCEF-E491-D5A8-C3559D6B6CC7}"/>
                </a:ext>
              </a:extLst>
            </p:cNvPr>
            <p:cNvGrpSpPr/>
            <p:nvPr/>
          </p:nvGrpSpPr>
          <p:grpSpPr>
            <a:xfrm>
              <a:off x="8069366" y="4761632"/>
              <a:ext cx="2569414" cy="370142"/>
              <a:chOff x="1757147" y="1938"/>
              <a:chExt cx="7028588" cy="1004210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E838596-C3C2-7981-7777-D1B9179C4126}"/>
                  </a:ext>
                </a:extLst>
              </p:cNvPr>
              <p:cNvSpPr/>
              <p:nvPr/>
            </p:nvSpPr>
            <p:spPr>
              <a:xfrm>
                <a:off x="1757147" y="1938"/>
                <a:ext cx="7028588" cy="1004210"/>
              </a:xfrm>
              <a:prstGeom prst="rect">
                <a:avLst/>
              </a:prstGeom>
            </p:spPr>
            <p:style>
              <a:lnRef idx="2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2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IN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2DCE8E53-414B-C5FC-113D-975C7BB6FD50}"/>
                  </a:ext>
                </a:extLst>
              </p:cNvPr>
              <p:cNvSpPr txBox="1"/>
              <p:nvPr/>
            </p:nvSpPr>
            <p:spPr>
              <a:xfrm>
                <a:off x="1757147" y="1938"/>
                <a:ext cx="7028588" cy="1004210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6374" tIns="255070" rIns="136374" bIns="255070" numCol="1" spcCol="1270" anchor="ctr" anchorCtr="0">
                <a:noAutofit/>
              </a:bodyPr>
              <a:lstStyle/>
              <a:p>
                <a:pPr marL="0" lvl="0" indent="0" algn="l" defTabSz="8001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US" sz="1600" kern="1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Logistic Regression</a:t>
                </a:r>
              </a:p>
            </p:txBody>
          </p:sp>
        </p:grpSp>
      </p:grp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C66025EF-99F5-7620-8487-9077A4F3EA06}"/>
              </a:ext>
            </a:extLst>
          </p:cNvPr>
          <p:cNvSpPr txBox="1">
            <a:spLocks/>
          </p:cNvSpPr>
          <p:nvPr/>
        </p:nvSpPr>
        <p:spPr>
          <a:xfrm>
            <a:off x="7941432" y="1894315"/>
            <a:ext cx="3081233" cy="6071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None/>
              <a:defRPr lang="en-US" sz="20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20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8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None/>
              <a:defRPr sz="1600" b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IN" sz="1800" dirty="0">
                <a:solidFill>
                  <a:schemeClr val="accent3">
                    <a:lumMod val="75000"/>
                  </a:schemeClr>
                </a:solidFill>
              </a:rPr>
              <a:t>CODE (EXAMPLES)</a:t>
            </a:r>
          </a:p>
        </p:txBody>
      </p:sp>
    </p:spTree>
    <p:extLst>
      <p:ext uri="{BB962C8B-B14F-4D97-AF65-F5344CB8AC3E}">
        <p14:creationId xmlns:p14="http://schemas.microsoft.com/office/powerpoint/2010/main" val="389017856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Custom 10">
      <a:dk1>
        <a:sysClr val="windowText" lastClr="000000"/>
      </a:dk1>
      <a:lt1>
        <a:sysClr val="window" lastClr="FFFFFF"/>
      </a:lt1>
      <a:dk2>
        <a:srgbClr val="FFD790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489</TotalTime>
  <Words>936</Words>
  <Application>Microsoft Office PowerPoint</Application>
  <PresentationFormat>Widescreen</PresentationFormat>
  <Paragraphs>134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Schoolbook</vt:lpstr>
      <vt:lpstr>Times New Roman</vt:lpstr>
      <vt:lpstr>Wingdings 2</vt:lpstr>
      <vt:lpstr>View</vt:lpstr>
      <vt:lpstr>HEART DISEASE PREDICTION WITH  MACHINE LEARNING ALGORITHMS</vt:lpstr>
      <vt:lpstr>PURPOSE OF THE PROJECT</vt:lpstr>
      <vt:lpstr>WORKFLOW OF PROPOSED APPROACH</vt:lpstr>
      <vt:lpstr>DATA COLLECTION</vt:lpstr>
      <vt:lpstr>FEATURE DESCRIPTION</vt:lpstr>
      <vt:lpstr>DATA PREPROCESSING</vt:lpstr>
      <vt:lpstr>FEATURE SELECTION</vt:lpstr>
      <vt:lpstr>MODEL TRAINING</vt:lpstr>
      <vt:lpstr>SELECTED ML ALGORITHMS</vt:lpstr>
      <vt:lpstr>MODEL EVALUATION</vt:lpstr>
      <vt:lpstr>DEPLOY THE MODEL</vt:lpstr>
      <vt:lpstr>TECHNOLOGY USED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HEART DISEASE PREDICTION WITH MACHINE LEARNING ALGORITHMS</dc:title>
  <dc:creator>Simran Sharma</dc:creator>
  <cp:lastModifiedBy>Simran Sharma</cp:lastModifiedBy>
  <cp:revision>2</cp:revision>
  <dcterms:created xsi:type="dcterms:W3CDTF">2023-11-22T17:29:05Z</dcterms:created>
  <dcterms:modified xsi:type="dcterms:W3CDTF">2024-05-06T17:06:50Z</dcterms:modified>
</cp:coreProperties>
</file>