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1" d="100"/>
          <a:sy n="51" d="100"/>
        </p:scale>
        <p:origin x="1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54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960721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>
                <a:latin typeface="Bodoni MT" panose="02070603080606020203" pitchFamily="18" charset="0"/>
              </a:rPr>
              <a:t>SanskritiScope</a:t>
            </a:r>
            <a:r>
              <a:rPr lang="en-US" sz="4400">
                <a:latin typeface="Bodoni MT" panose="02070603080606020203" pitchFamily="18" charset="0"/>
              </a:rPr>
              <a:t>  - </a:t>
            </a:r>
            <a:r>
              <a:rPr lang="en-US" sz="440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AI-Powered </a:t>
            </a:r>
            <a:r>
              <a:rPr lang="en-US" sz="44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Platform for Sustainable Cultural Tourism in India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431744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platform promotes responsible travel while preserving India's endangered art forms. It connects travellers to hidden cultural gems using AI-driven maps, personalised itineraries, and an interactive chatbot.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867876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4" y="5875496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5850017"/>
            <a:ext cx="230088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Simran Shaikh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00417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Exploring Endangered Indian Art Forms via Interactive Maps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475196"/>
            <a:ext cx="7468553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71059" y="37221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Interactive Map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71059" y="4217670"/>
            <a:ext cx="69746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discover rare art forms with advanced filters for region and endangerment status.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5469969"/>
            <a:ext cx="7468553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71059" y="57169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Data-Driven Insights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71059" y="6212443"/>
            <a:ext cx="69746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Maps display UNESCO tags and distance to each site, aiding informed travel planning.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7BEE63-2F54-5EA3-6EA4-2B6A64BA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1" y="1471210"/>
            <a:ext cx="5661561" cy="4597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8642" y="1098232"/>
            <a:ext cx="7559516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Smart Routes for Personalised Cultural Travel Itineraries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642" y="2769394"/>
            <a:ext cx="1131808" cy="13582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0016" y="2995732"/>
            <a:ext cx="266330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Endangerment Status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750016" y="3464362"/>
            <a:ext cx="6088142" cy="362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Priority is given to vulnerable cultural sites to raise awareness.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642" y="4127659"/>
            <a:ext cx="1131808" cy="135826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0016" y="4353997"/>
            <a:ext cx="2761893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UNESCO Heritage Sites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750016" y="4822627"/>
            <a:ext cx="6088142" cy="362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Boosts visits to recognised world heritage locations.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642" y="5485924"/>
            <a:ext cx="1131808" cy="164544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0016" y="5712262"/>
            <a:ext cx="266330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Distance Calculation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750016" y="6180892"/>
            <a:ext cx="6088142" cy="724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 routes created using the Haversine formula for travel optimisation.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12971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AI-Powered Chatbot Guide for Real-Time Cultural Insights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383994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15559" y="3466267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Conversational AI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961805"/>
            <a:ext cx="280689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Answers heritage questions dynamically using the LLaMA-4 model via Groq API.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721662" y="3383994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99497" y="3466267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Educational Support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9497" y="3961805"/>
            <a:ext cx="280689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Engages travellers with contextual knowledge to deepen cultural appreciation.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97265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15559" y="60549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Secure Integration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6550462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Chatbot operates securely with environment variables for API keys and secrets.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2529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Festival Calendar Highlighting Local Cultural Events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Monthly Events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92287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explore festivals by month to plan trips around cultural highlights.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Regional Focus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92287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Calendar highlights local traditions supporting community-based tourism.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3012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Technology Stack Supporting Heritage Preservation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2838926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75448" y="2939177"/>
            <a:ext cx="293905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Snowflake &amp; Snowpark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675448" y="3434715"/>
            <a:ext cx="663082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storage and in-database Python processing for heritage datasets.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4721304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75448" y="4821555"/>
            <a:ext cx="299656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Groq API with LLaMA-4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675448" y="5317093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Delivers AI-driven NLP powering chatbot and insights.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6220658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75448" y="63209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Streamlit &amp; Folium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675448" y="6816447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frontend with real-time maps and user interface.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09738"/>
            <a:ext cx="1242071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Scalable, Secure and Impact-Driven Architecture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2090976" y="4075390"/>
            <a:ext cx="29317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Serverless Deployment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928"/>
            <a:ext cx="41850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cost-effective scaling based on user demand.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21" y="2892504"/>
            <a:ext cx="3627358" cy="3627358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270302" y="4406979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434846" y="4537829"/>
            <a:ext cx="26920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9487853" y="3078718"/>
            <a:ext cx="28926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Security Best Practices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87853" y="3574256"/>
            <a:ext cx="43048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 variables keep sensitive data safe and private.</a:t>
            </a:r>
            <a:endParaRPr lang="en-US" sz="18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21" y="2892504"/>
            <a:ext cx="3627358" cy="3627358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7888724" y="2895124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053268" y="3025973"/>
            <a:ext cx="26920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9487853" y="50719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Analytics Fusion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487853" y="5567482"/>
            <a:ext cx="43048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Combines data analytics and conversational AI for user impact.</a:t>
            </a:r>
            <a:endParaRPr lang="en-US" sz="18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521" y="2892504"/>
            <a:ext cx="3627358" cy="3627358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7888724" y="5918716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8053268" y="6049566"/>
            <a:ext cx="26920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55448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/>
              <a:t>Conclusion </a:t>
            </a:r>
          </a:p>
        </p:txBody>
      </p:sp>
      <p:sp>
        <p:nvSpPr>
          <p:cNvPr id="5" name="Text 2"/>
          <p:cNvSpPr/>
          <p:nvPr/>
        </p:nvSpPr>
        <p:spPr>
          <a:xfrm>
            <a:off x="1388650" y="3321487"/>
            <a:ext cx="7468553" cy="42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40077" y="3321487"/>
            <a:ext cx="8041709" cy="2587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1735098" y="44393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735098" y="4934903"/>
            <a:ext cx="65711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9987326" y="5603586"/>
            <a:ext cx="2816185" cy="898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4000" dirty="0">
                <a:solidFill>
                  <a:srgbClr val="9933FF"/>
                </a:solidFill>
              </a:rPr>
              <a:t>Thank You !</a:t>
            </a:r>
          </a:p>
        </p:txBody>
      </p:sp>
      <p:sp>
        <p:nvSpPr>
          <p:cNvPr id="12" name="Text 9"/>
          <p:cNvSpPr/>
          <p:nvPr/>
        </p:nvSpPr>
        <p:spPr>
          <a:xfrm>
            <a:off x="2094190" y="6052780"/>
            <a:ext cx="62120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2E30D-0288-ED81-E258-BD4A6F44393C}"/>
              </a:ext>
            </a:extLst>
          </p:cNvPr>
          <p:cNvSpPr txBox="1"/>
          <p:nvPr/>
        </p:nvSpPr>
        <p:spPr>
          <a:xfrm>
            <a:off x="1276669" y="3201828"/>
            <a:ext cx="9783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Bodoni MT" panose="02070603080606020203" pitchFamily="18" charset="0"/>
              </a:rPr>
              <a:t>SanskritiScope</a:t>
            </a:r>
            <a:r>
              <a:rPr lang="en-US" sz="3200" dirty="0">
                <a:latin typeface="Bodoni MT" panose="02070603080606020203" pitchFamily="18" charset="0"/>
              </a:rPr>
              <a:t> isn't just about tourism—it's a movement to preserve India's cultural soul through technology and data-driven action</a:t>
            </a:r>
            <a:endParaRPr lang="en-IN" sz="32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322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Source Sans Pro</vt:lpstr>
      <vt:lpstr>Source Sans Pro Bold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5</cp:revision>
  <dcterms:created xsi:type="dcterms:W3CDTF">2025-05-19T04:24:12Z</dcterms:created>
  <dcterms:modified xsi:type="dcterms:W3CDTF">2025-05-19T05:16:37Z</dcterms:modified>
</cp:coreProperties>
</file>