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AFED38-F605-419E-A31D-55336E67F36C}" v="66" dt="2025-10-23T12:56:37.610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60" autoAdjust="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Bhatti" userId="9ceeec58-172e-44de-9380-012e9a6a8dcd" providerId="ADAL" clId="{C6E0462F-0633-45A9-B37C-C26553EF538E}"/>
    <pc:docChg chg="undo custSel addSld delSld modSld">
      <pc:chgData name="Simran Bhatti" userId="9ceeec58-172e-44de-9380-012e9a6a8dcd" providerId="ADAL" clId="{C6E0462F-0633-45A9-B37C-C26553EF538E}" dt="2025-10-24T05:16:47.595" v="4004" actId="20577"/>
      <pc:docMkLst>
        <pc:docMk/>
      </pc:docMkLst>
      <pc:sldChg chg="modSp mod">
        <pc:chgData name="Simran Bhatti" userId="9ceeec58-172e-44de-9380-012e9a6a8dcd" providerId="ADAL" clId="{C6E0462F-0633-45A9-B37C-C26553EF538E}" dt="2025-10-24T05:16:47.595" v="4004" actId="20577"/>
        <pc:sldMkLst>
          <pc:docMk/>
          <pc:sldMk cId="2259308896" sldId="256"/>
        </pc:sldMkLst>
        <pc:spChg chg="mod">
          <ac:chgData name="Simran Bhatti" userId="9ceeec58-172e-44de-9380-012e9a6a8dcd" providerId="ADAL" clId="{C6E0462F-0633-45A9-B37C-C26553EF538E}" dt="2025-10-24T05:16:47.595" v="4004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">
        <pc:chgData name="Simran Bhatti" userId="9ceeec58-172e-44de-9380-012e9a6a8dcd" providerId="ADAL" clId="{C6E0462F-0633-45A9-B37C-C26553EF538E}" dt="2025-10-23T12:02:09.588" v="2720" actId="20577"/>
        <pc:sldMkLst>
          <pc:docMk/>
          <pc:sldMk cId="1325608595" sldId="257"/>
        </pc:sldMkLst>
        <pc:spChg chg="mod">
          <ac:chgData name="Simran Bhatti" userId="9ceeec58-172e-44de-9380-012e9a6a8dcd" providerId="ADAL" clId="{C6E0462F-0633-45A9-B37C-C26553EF538E}" dt="2025-10-23T11:29:29.239" v="1563" actId="255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Simran Bhatti" userId="9ceeec58-172e-44de-9380-012e9a6a8dcd" providerId="ADAL" clId="{C6E0462F-0633-45A9-B37C-C26553EF538E}" dt="2025-10-23T10:53:43.050" v="598" actId="255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Simran Bhatti" userId="9ceeec58-172e-44de-9380-012e9a6a8dcd" providerId="ADAL" clId="{C6E0462F-0633-45A9-B37C-C26553EF538E}" dt="2025-10-23T12:00:00.874" v="2694" actId="11529"/>
          <ac:spMkLst>
            <pc:docMk/>
            <pc:sldMk cId="1325608595" sldId="257"/>
            <ac:spMk id="23" creationId="{CAC5574F-3173-8C66-425B-7192F9CBA983}"/>
          </ac:spMkLst>
        </pc:spChg>
        <pc:spChg chg="add mod">
          <ac:chgData name="Simran Bhatti" userId="9ceeec58-172e-44de-9380-012e9a6a8dcd" providerId="ADAL" clId="{C6E0462F-0633-45A9-B37C-C26553EF538E}" dt="2025-10-23T12:01:52.895" v="2716" actId="208"/>
          <ac:spMkLst>
            <pc:docMk/>
            <pc:sldMk cId="1325608595" sldId="257"/>
            <ac:spMk id="24" creationId="{10DFCA14-7517-8AE6-16B0-ECCD49B3E39E}"/>
          </ac:spMkLst>
        </pc:spChg>
        <pc:spChg chg="add mod">
          <ac:chgData name="Simran Bhatti" userId="9ceeec58-172e-44de-9380-012e9a6a8dcd" providerId="ADAL" clId="{C6E0462F-0633-45A9-B37C-C26553EF538E}" dt="2025-10-23T12:02:09.588" v="2720" actId="20577"/>
          <ac:spMkLst>
            <pc:docMk/>
            <pc:sldMk cId="1325608595" sldId="257"/>
            <ac:spMk id="25" creationId="{768CF5F2-A1D3-215F-9E27-B3625B6F7600}"/>
          </ac:spMkLst>
        </pc:spChg>
        <pc:picChg chg="mod">
          <ac:chgData name="Simran Bhatti" userId="9ceeec58-172e-44de-9380-012e9a6a8dcd" providerId="ADAL" clId="{C6E0462F-0633-45A9-B37C-C26553EF538E}" dt="2025-10-23T12:01:35.782" v="2714" actId="14100"/>
          <ac:picMkLst>
            <pc:docMk/>
            <pc:sldMk cId="1325608595" sldId="257"/>
            <ac:picMk id="17" creationId="{6C91211E-9545-E76B-9A32-95B6F57D47B3}"/>
          </ac:picMkLst>
        </pc:picChg>
        <pc:picChg chg="mod">
          <ac:chgData name="Simran Bhatti" userId="9ceeec58-172e-44de-9380-012e9a6a8dcd" providerId="ADAL" clId="{C6E0462F-0633-45A9-B37C-C26553EF538E}" dt="2025-10-23T12:01:19.850" v="2711" actId="1076"/>
          <ac:picMkLst>
            <pc:docMk/>
            <pc:sldMk cId="1325608595" sldId="257"/>
            <ac:picMk id="22" creationId="{EC0ADD40-A0EF-CC4B-0BE1-43D8320E9D72}"/>
          </ac:picMkLst>
        </pc:picChg>
      </pc:sldChg>
      <pc:sldChg chg="del">
        <pc:chgData name="Simran Bhatti" userId="9ceeec58-172e-44de-9380-012e9a6a8dcd" providerId="ADAL" clId="{C6E0462F-0633-45A9-B37C-C26553EF538E}" dt="2025-10-23T12:57:05.637" v="3965" actId="47"/>
        <pc:sldMkLst>
          <pc:docMk/>
          <pc:sldMk cId="4212917468" sldId="260"/>
        </pc:sldMkLst>
      </pc:sldChg>
      <pc:sldChg chg="del">
        <pc:chgData name="Simran Bhatti" userId="9ceeec58-172e-44de-9380-012e9a6a8dcd" providerId="ADAL" clId="{C6E0462F-0633-45A9-B37C-C26553EF538E}" dt="2025-10-23T11:11:05.047" v="697" actId="2696"/>
        <pc:sldMkLst>
          <pc:docMk/>
          <pc:sldMk cId="811730917" sldId="262"/>
        </pc:sldMkLst>
      </pc:sldChg>
      <pc:sldChg chg="del">
        <pc:chgData name="Simran Bhatti" userId="9ceeec58-172e-44de-9380-012e9a6a8dcd" providerId="ADAL" clId="{C6E0462F-0633-45A9-B37C-C26553EF538E}" dt="2025-10-23T12:57:04.911" v="3964" actId="47"/>
        <pc:sldMkLst>
          <pc:docMk/>
          <pc:sldMk cId="445070695" sldId="267"/>
        </pc:sldMkLst>
      </pc:sldChg>
      <pc:sldChg chg="modSp mod">
        <pc:chgData name="Simran Bhatti" userId="9ceeec58-172e-44de-9380-012e9a6a8dcd" providerId="ADAL" clId="{C6E0462F-0633-45A9-B37C-C26553EF538E}" dt="2025-10-23T12:57:24.458" v="3989" actId="20577"/>
        <pc:sldMkLst>
          <pc:docMk/>
          <pc:sldMk cId="3103683689" sldId="268"/>
        </pc:sldMkLst>
        <pc:spChg chg="mod">
          <ac:chgData name="Simran Bhatti" userId="9ceeec58-172e-44de-9380-012e9a6a8dcd" providerId="ADAL" clId="{C6E0462F-0633-45A9-B37C-C26553EF538E}" dt="2025-10-23T12:57:24.458" v="3989" actId="20577"/>
          <ac:spMkLst>
            <pc:docMk/>
            <pc:sldMk cId="3103683689" sldId="268"/>
            <ac:spMk id="3" creationId="{BABC2CE0-8806-4B2A-A10A-32984D317434}"/>
          </ac:spMkLst>
        </pc:spChg>
      </pc:sldChg>
      <pc:sldChg chg="del">
        <pc:chgData name="Simran Bhatti" userId="9ceeec58-172e-44de-9380-012e9a6a8dcd" providerId="ADAL" clId="{C6E0462F-0633-45A9-B37C-C26553EF538E}" dt="2025-10-23T12:56:55.075" v="3960" actId="47"/>
        <pc:sldMkLst>
          <pc:docMk/>
          <pc:sldMk cId="1944867559" sldId="313"/>
        </pc:sldMkLst>
      </pc:sldChg>
      <pc:sldChg chg="del">
        <pc:chgData name="Simran Bhatti" userId="9ceeec58-172e-44de-9380-012e9a6a8dcd" providerId="ADAL" clId="{C6E0462F-0633-45A9-B37C-C26553EF538E}" dt="2025-10-23T12:57:02.985" v="3962" actId="47"/>
        <pc:sldMkLst>
          <pc:docMk/>
          <pc:sldMk cId="2723865859" sldId="315"/>
        </pc:sldMkLst>
      </pc:sldChg>
      <pc:sldChg chg="del">
        <pc:chgData name="Simran Bhatti" userId="9ceeec58-172e-44de-9380-012e9a6a8dcd" providerId="ADAL" clId="{C6E0462F-0633-45A9-B37C-C26553EF538E}" dt="2025-10-23T12:57:03.909" v="3963" actId="47"/>
        <pc:sldMkLst>
          <pc:docMk/>
          <pc:sldMk cId="3284616221" sldId="317"/>
        </pc:sldMkLst>
      </pc:sldChg>
      <pc:sldChg chg="del">
        <pc:chgData name="Simran Bhatti" userId="9ceeec58-172e-44de-9380-012e9a6a8dcd" providerId="ADAL" clId="{C6E0462F-0633-45A9-B37C-C26553EF538E}" dt="2025-10-23T12:57:06.275" v="3966" actId="47"/>
        <pc:sldMkLst>
          <pc:docMk/>
          <pc:sldMk cId="240967260" sldId="318"/>
        </pc:sldMkLst>
      </pc:sldChg>
      <pc:sldChg chg="del">
        <pc:chgData name="Simran Bhatti" userId="9ceeec58-172e-44de-9380-012e9a6a8dcd" providerId="ADAL" clId="{C6E0462F-0633-45A9-B37C-C26553EF538E}" dt="2025-10-23T11:28:16.990" v="1474" actId="47"/>
        <pc:sldMkLst>
          <pc:docMk/>
          <pc:sldMk cId="1634421749" sldId="319"/>
        </pc:sldMkLst>
      </pc:sldChg>
      <pc:sldChg chg="del">
        <pc:chgData name="Simran Bhatti" userId="9ceeec58-172e-44de-9380-012e9a6a8dcd" providerId="ADAL" clId="{C6E0462F-0633-45A9-B37C-C26553EF538E}" dt="2025-10-23T12:56:56.272" v="3961" actId="47"/>
        <pc:sldMkLst>
          <pc:docMk/>
          <pc:sldMk cId="2359185522" sldId="320"/>
        </pc:sldMkLst>
      </pc:sldChg>
      <pc:sldChg chg="del">
        <pc:chgData name="Simran Bhatti" userId="9ceeec58-172e-44de-9380-012e9a6a8dcd" providerId="ADAL" clId="{C6E0462F-0633-45A9-B37C-C26553EF538E}" dt="2025-10-23T12:57:08.208" v="3967" actId="47"/>
        <pc:sldMkLst>
          <pc:docMk/>
          <pc:sldMk cId="1274155930" sldId="321"/>
        </pc:sldMkLst>
      </pc:sldChg>
      <pc:sldChg chg="addSp delSp modSp mod">
        <pc:chgData name="Simran Bhatti" userId="9ceeec58-172e-44de-9380-012e9a6a8dcd" providerId="ADAL" clId="{C6E0462F-0633-45A9-B37C-C26553EF538E}" dt="2025-10-23T12:11:27.314" v="2981" actId="1076"/>
        <pc:sldMkLst>
          <pc:docMk/>
          <pc:sldMk cId="3865801516" sldId="322"/>
        </pc:sldMkLst>
        <pc:spChg chg="mod">
          <ac:chgData name="Simran Bhatti" userId="9ceeec58-172e-44de-9380-012e9a6a8dcd" providerId="ADAL" clId="{C6E0462F-0633-45A9-B37C-C26553EF538E}" dt="2025-10-23T11:29:20.506" v="1562" actId="255"/>
          <ac:spMkLst>
            <pc:docMk/>
            <pc:sldMk cId="3865801516" sldId="322"/>
            <ac:spMk id="2" creationId="{F4771868-2552-D001-038B-8315D3C1C4A3}"/>
          </ac:spMkLst>
        </pc:spChg>
        <pc:spChg chg="mod">
          <ac:chgData name="Simran Bhatti" userId="9ceeec58-172e-44de-9380-012e9a6a8dcd" providerId="ADAL" clId="{C6E0462F-0633-45A9-B37C-C26553EF538E}" dt="2025-10-23T12:11:27.314" v="2981" actId="1076"/>
          <ac:spMkLst>
            <pc:docMk/>
            <pc:sldMk cId="3865801516" sldId="322"/>
            <ac:spMk id="3" creationId="{464E6DB3-5A0F-A4E8-0D14-D7285A6BA629}"/>
          </ac:spMkLst>
        </pc:spChg>
        <pc:spChg chg="add del mod">
          <ac:chgData name="Simran Bhatti" userId="9ceeec58-172e-44de-9380-012e9a6a8dcd" providerId="ADAL" clId="{C6E0462F-0633-45A9-B37C-C26553EF538E}" dt="2025-10-23T10:56:23.372" v="607" actId="478"/>
          <ac:spMkLst>
            <pc:docMk/>
            <pc:sldMk cId="3865801516" sldId="322"/>
            <ac:spMk id="5" creationId="{F9A3904B-6510-1CF4-6288-847537677A3F}"/>
          </ac:spMkLst>
        </pc:spChg>
        <pc:spChg chg="add del mod">
          <ac:chgData name="Simran Bhatti" userId="9ceeec58-172e-44de-9380-012e9a6a8dcd" providerId="ADAL" clId="{C6E0462F-0633-45A9-B37C-C26553EF538E}" dt="2025-10-23T11:05:11.848" v="660" actId="478"/>
          <ac:spMkLst>
            <pc:docMk/>
            <pc:sldMk cId="3865801516" sldId="322"/>
            <ac:spMk id="7" creationId="{1BEF28C0-C04C-7D33-A7FC-8BE6C121E44E}"/>
          </ac:spMkLst>
        </pc:spChg>
        <pc:spChg chg="add del">
          <ac:chgData name="Simran Bhatti" userId="9ceeec58-172e-44de-9380-012e9a6a8dcd" providerId="ADAL" clId="{C6E0462F-0633-45A9-B37C-C26553EF538E}" dt="2025-10-23T10:58:02.980" v="623" actId="26606"/>
          <ac:spMkLst>
            <pc:docMk/>
            <pc:sldMk cId="3865801516" sldId="322"/>
            <ac:spMk id="18" creationId="{EEE96A74-B62B-4642-AB22-7776A5F48CE7}"/>
          </ac:spMkLst>
        </pc:spChg>
        <pc:spChg chg="add mod">
          <ac:chgData name="Simran Bhatti" userId="9ceeec58-172e-44de-9380-012e9a6a8dcd" providerId="ADAL" clId="{C6E0462F-0633-45A9-B37C-C26553EF538E}" dt="2025-10-23T12:06:45.836" v="2862" actId="20577"/>
          <ac:spMkLst>
            <pc:docMk/>
            <pc:sldMk cId="3865801516" sldId="322"/>
            <ac:spMk id="38" creationId="{3B8E785B-F67E-B2CE-648E-8313E99EACD4}"/>
          </ac:spMkLst>
        </pc:spChg>
        <pc:spChg chg="add del mod">
          <ac:chgData name="Simran Bhatti" userId="9ceeec58-172e-44de-9380-012e9a6a8dcd" providerId="ADAL" clId="{C6E0462F-0633-45A9-B37C-C26553EF538E}" dt="2025-10-23T12:06:57.418" v="2879" actId="5793"/>
          <ac:spMkLst>
            <pc:docMk/>
            <pc:sldMk cId="3865801516" sldId="322"/>
            <ac:spMk id="39" creationId="{5DB14050-25C4-C24D-D6F4-2F3FE2A8D28D}"/>
          </ac:spMkLst>
        </pc:spChg>
        <pc:spChg chg="add mod">
          <ac:chgData name="Simran Bhatti" userId="9ceeec58-172e-44de-9380-012e9a6a8dcd" providerId="ADAL" clId="{C6E0462F-0633-45A9-B37C-C26553EF538E}" dt="2025-10-23T12:07:12.412" v="2888" actId="20577"/>
          <ac:spMkLst>
            <pc:docMk/>
            <pc:sldMk cId="3865801516" sldId="322"/>
            <ac:spMk id="40" creationId="{8FF6A2A8-C73A-51F7-5A54-CA3B45A8AD24}"/>
          </ac:spMkLst>
        </pc:spChg>
        <pc:picChg chg="add del mod ord">
          <ac:chgData name="Simran Bhatti" userId="9ceeec58-172e-44de-9380-012e9a6a8dcd" providerId="ADAL" clId="{C6E0462F-0633-45A9-B37C-C26553EF538E}" dt="2025-10-23T10:56:43.677" v="617" actId="22"/>
          <ac:picMkLst>
            <pc:docMk/>
            <pc:sldMk cId="3865801516" sldId="322"/>
            <ac:picMk id="9" creationId="{38CCA53C-EC80-3C48-1184-FE77EC48CF26}"/>
          </ac:picMkLst>
        </pc:picChg>
        <pc:picChg chg="add del mod ord">
          <ac:chgData name="Simran Bhatti" userId="9ceeec58-172e-44de-9380-012e9a6a8dcd" providerId="ADAL" clId="{C6E0462F-0633-45A9-B37C-C26553EF538E}" dt="2025-10-23T10:56:55.165" v="619" actId="22"/>
          <ac:picMkLst>
            <pc:docMk/>
            <pc:sldMk cId="3865801516" sldId="322"/>
            <ac:picMk id="11" creationId="{11CF6146-E7C1-50F7-238E-677DFFB29641}"/>
          </ac:picMkLst>
        </pc:picChg>
        <pc:picChg chg="add del mod ord">
          <ac:chgData name="Simran Bhatti" userId="9ceeec58-172e-44de-9380-012e9a6a8dcd" providerId="ADAL" clId="{C6E0462F-0633-45A9-B37C-C26553EF538E}" dt="2025-10-23T10:58:16.841" v="627" actId="22"/>
          <ac:picMkLst>
            <pc:docMk/>
            <pc:sldMk cId="3865801516" sldId="322"/>
            <ac:picMk id="13" creationId="{08419A63-5C96-F421-C43E-5FB17A6C6460}"/>
          </ac:picMkLst>
        </pc:picChg>
        <pc:picChg chg="add mod">
          <ac:chgData name="Simran Bhatti" userId="9ceeec58-172e-44de-9380-012e9a6a8dcd" providerId="ADAL" clId="{C6E0462F-0633-45A9-B37C-C26553EF538E}" dt="2025-10-23T10:59:12.540" v="636" actId="931"/>
          <ac:picMkLst>
            <pc:docMk/>
            <pc:sldMk cId="3865801516" sldId="322"/>
            <ac:picMk id="15" creationId="{3B1485AB-47BA-7539-D4B7-AB995139D859}"/>
          </ac:picMkLst>
        </pc:picChg>
        <pc:picChg chg="add del">
          <ac:chgData name="Simran Bhatti" userId="9ceeec58-172e-44de-9380-012e9a6a8dcd" providerId="ADAL" clId="{C6E0462F-0633-45A9-B37C-C26553EF538E}" dt="2025-10-23T10:56:26.380" v="608" actId="478"/>
          <ac:picMkLst>
            <pc:docMk/>
            <pc:sldMk cId="3865801516" sldId="322"/>
            <ac:picMk id="17" creationId="{10CEE56F-5CEB-2922-C780-F64AF718BE85}"/>
          </ac:picMkLst>
        </pc:picChg>
        <pc:picChg chg="add del mod ord">
          <ac:chgData name="Simran Bhatti" userId="9ceeec58-172e-44de-9380-012e9a6a8dcd" providerId="ADAL" clId="{C6E0462F-0633-45A9-B37C-C26553EF538E}" dt="2025-10-23T11:01:41.688" v="638" actId="22"/>
          <ac:picMkLst>
            <pc:docMk/>
            <pc:sldMk cId="3865801516" sldId="322"/>
            <ac:picMk id="19" creationId="{1B051620-81F6-99F3-96DB-EA8B0289F29C}"/>
          </ac:picMkLst>
        </pc:picChg>
        <pc:picChg chg="add del">
          <ac:chgData name="Simran Bhatti" userId="9ceeec58-172e-44de-9380-012e9a6a8dcd" providerId="ADAL" clId="{C6E0462F-0633-45A9-B37C-C26553EF538E}" dt="2025-10-23T10:56:28.404" v="609" actId="478"/>
          <ac:picMkLst>
            <pc:docMk/>
            <pc:sldMk cId="3865801516" sldId="322"/>
            <ac:picMk id="22" creationId="{DF7E0C6E-9D91-FE99-CA18-C4560440CF00}"/>
          </ac:picMkLst>
        </pc:picChg>
        <pc:picChg chg="add del mod ord">
          <ac:chgData name="Simran Bhatti" userId="9ceeec58-172e-44de-9380-012e9a6a8dcd" providerId="ADAL" clId="{C6E0462F-0633-45A9-B37C-C26553EF538E}" dt="2025-10-23T11:02:49.142" v="644" actId="22"/>
          <ac:picMkLst>
            <pc:docMk/>
            <pc:sldMk cId="3865801516" sldId="322"/>
            <ac:picMk id="23" creationId="{F6B84296-3DFD-A7B9-6504-543A06832590}"/>
          </ac:picMkLst>
        </pc:picChg>
        <pc:picChg chg="add mod">
          <ac:chgData name="Simran Bhatti" userId="9ceeec58-172e-44de-9380-012e9a6a8dcd" providerId="ADAL" clId="{C6E0462F-0633-45A9-B37C-C26553EF538E}" dt="2025-10-23T11:04:10.099" v="651"/>
          <ac:picMkLst>
            <pc:docMk/>
            <pc:sldMk cId="3865801516" sldId="322"/>
            <ac:picMk id="25" creationId="{B2DC9E46-DC62-F985-89ED-BEE1B7A41793}"/>
          </ac:picMkLst>
        </pc:picChg>
        <pc:picChg chg="add del mod ord">
          <ac:chgData name="Simran Bhatti" userId="9ceeec58-172e-44de-9380-012e9a6a8dcd" providerId="ADAL" clId="{C6E0462F-0633-45A9-B37C-C26553EF538E}" dt="2025-10-23T11:05:05.310" v="659" actId="22"/>
          <ac:picMkLst>
            <pc:docMk/>
            <pc:sldMk cId="3865801516" sldId="322"/>
            <ac:picMk id="27" creationId="{522A0E9E-A6C2-C13C-5B4C-FA8C3DD0D4DD}"/>
          </ac:picMkLst>
        </pc:picChg>
        <pc:picChg chg="add del mod">
          <ac:chgData name="Simran Bhatti" userId="9ceeec58-172e-44de-9380-012e9a6a8dcd" providerId="ADAL" clId="{C6E0462F-0633-45A9-B37C-C26553EF538E}" dt="2025-10-23T11:05:40.180" v="664" actId="22"/>
          <ac:picMkLst>
            <pc:docMk/>
            <pc:sldMk cId="3865801516" sldId="322"/>
            <ac:picMk id="29" creationId="{588C4B3D-9452-7F7C-F7ED-AF765F914483}"/>
          </ac:picMkLst>
        </pc:picChg>
        <pc:picChg chg="add del mod">
          <ac:chgData name="Simran Bhatti" userId="9ceeec58-172e-44de-9380-012e9a6a8dcd" providerId="ADAL" clId="{C6E0462F-0633-45A9-B37C-C26553EF538E}" dt="2025-10-23T11:06:55.761" v="673" actId="478"/>
          <ac:picMkLst>
            <pc:docMk/>
            <pc:sldMk cId="3865801516" sldId="322"/>
            <ac:picMk id="31" creationId="{30A16FA8-8E16-3E12-3EB3-8EC404B91A8D}"/>
          </ac:picMkLst>
        </pc:picChg>
        <pc:picChg chg="add mod">
          <ac:chgData name="Simran Bhatti" userId="9ceeec58-172e-44de-9380-012e9a6a8dcd" providerId="ADAL" clId="{C6E0462F-0633-45A9-B37C-C26553EF538E}" dt="2025-10-23T12:02:30.087" v="2722" actId="14100"/>
          <ac:picMkLst>
            <pc:docMk/>
            <pc:sldMk cId="3865801516" sldId="322"/>
            <ac:picMk id="33" creationId="{99F663B5-BBE4-A63C-6BCE-C9ECFF79F7AD}"/>
          </ac:picMkLst>
        </pc:picChg>
        <pc:picChg chg="add mod">
          <ac:chgData name="Simran Bhatti" userId="9ceeec58-172e-44de-9380-012e9a6a8dcd" providerId="ADAL" clId="{C6E0462F-0633-45A9-B37C-C26553EF538E}" dt="2025-10-23T12:03:33.476" v="2745" actId="1076"/>
          <ac:picMkLst>
            <pc:docMk/>
            <pc:sldMk cId="3865801516" sldId="322"/>
            <ac:picMk id="35" creationId="{DCD6ADA6-208C-654C-9CC8-EE362E89838A}"/>
          </ac:picMkLst>
        </pc:picChg>
        <pc:picChg chg="add mod">
          <ac:chgData name="Simran Bhatti" userId="9ceeec58-172e-44de-9380-012e9a6a8dcd" providerId="ADAL" clId="{C6E0462F-0633-45A9-B37C-C26553EF538E}" dt="2025-10-23T12:02:41.147" v="2725" actId="1076"/>
          <ac:picMkLst>
            <pc:docMk/>
            <pc:sldMk cId="3865801516" sldId="322"/>
            <ac:picMk id="37" creationId="{C8C7CA72-C4EC-384B-B6EB-851B4EA1A543}"/>
          </ac:picMkLst>
        </pc:picChg>
        <pc:cxnChg chg="add del">
          <ac:chgData name="Simran Bhatti" userId="9ceeec58-172e-44de-9380-012e9a6a8dcd" providerId="ADAL" clId="{C6E0462F-0633-45A9-B37C-C26553EF538E}" dt="2025-10-23T10:58:02.980" v="623" actId="26606"/>
          <ac:cxnSpMkLst>
            <pc:docMk/>
            <pc:sldMk cId="3865801516" sldId="322"/>
            <ac:cxnSpMk id="20" creationId="{3A513CAD-9784-4D35-BAF9-1F7DDD697BDB}"/>
          </ac:cxnSpMkLst>
        </pc:cxnChg>
      </pc:sldChg>
      <pc:sldChg chg="addSp delSp modSp add mod setBg">
        <pc:chgData name="Simran Bhatti" userId="9ceeec58-172e-44de-9380-012e9a6a8dcd" providerId="ADAL" clId="{C6E0462F-0633-45A9-B37C-C26553EF538E}" dt="2025-10-23T12:58:03.086" v="3997" actId="20577"/>
        <pc:sldMkLst>
          <pc:docMk/>
          <pc:sldMk cId="3796313908" sldId="323"/>
        </pc:sldMkLst>
        <pc:spChg chg="mod">
          <ac:chgData name="Simran Bhatti" userId="9ceeec58-172e-44de-9380-012e9a6a8dcd" providerId="ADAL" clId="{C6E0462F-0633-45A9-B37C-C26553EF538E}" dt="2025-10-23T11:12:44.208" v="773" actId="1076"/>
          <ac:spMkLst>
            <pc:docMk/>
            <pc:sldMk cId="3796313908" sldId="323"/>
            <ac:spMk id="2" creationId="{0692EDD1-F994-12F8-42C9-AEB85EC77C03}"/>
          </ac:spMkLst>
        </pc:spChg>
        <pc:spChg chg="mod">
          <ac:chgData name="Simran Bhatti" userId="9ceeec58-172e-44de-9380-012e9a6a8dcd" providerId="ADAL" clId="{C6E0462F-0633-45A9-B37C-C26553EF538E}" dt="2025-10-23T12:58:03.086" v="3997" actId="20577"/>
          <ac:spMkLst>
            <pc:docMk/>
            <pc:sldMk cId="3796313908" sldId="323"/>
            <ac:spMk id="3" creationId="{3BFD6442-54F5-1A2D-41F4-63DC694AEEDB}"/>
          </ac:spMkLst>
        </pc:spChg>
        <pc:spChg chg="add del mod">
          <ac:chgData name="Simran Bhatti" userId="9ceeec58-172e-44de-9380-012e9a6a8dcd" providerId="ADAL" clId="{C6E0462F-0633-45A9-B37C-C26553EF538E}" dt="2025-10-23T11:24:50.759" v="1457" actId="478"/>
          <ac:spMkLst>
            <pc:docMk/>
            <pc:sldMk cId="3796313908" sldId="323"/>
            <ac:spMk id="5" creationId="{3FFA77B6-ADBD-C050-F613-8B635C4BB5A1}"/>
          </ac:spMkLst>
        </pc:spChg>
        <pc:spChg chg="add mod">
          <ac:chgData name="Simran Bhatti" userId="9ceeec58-172e-44de-9380-012e9a6a8dcd" providerId="ADAL" clId="{C6E0462F-0633-45A9-B37C-C26553EF538E}" dt="2025-10-23T12:07:27.991" v="2907" actId="20577"/>
          <ac:spMkLst>
            <pc:docMk/>
            <pc:sldMk cId="3796313908" sldId="323"/>
            <ac:spMk id="10" creationId="{11216461-5FB3-95D1-0058-0416CDFFA80F}"/>
          </ac:spMkLst>
        </pc:spChg>
        <pc:spChg chg="add mod">
          <ac:chgData name="Simran Bhatti" userId="9ceeec58-172e-44de-9380-012e9a6a8dcd" providerId="ADAL" clId="{C6E0462F-0633-45A9-B37C-C26553EF538E}" dt="2025-10-23T12:07:42.180" v="2914" actId="20577"/>
          <ac:spMkLst>
            <pc:docMk/>
            <pc:sldMk cId="3796313908" sldId="323"/>
            <ac:spMk id="11" creationId="{2D6C794F-7AC8-7298-F4E2-B77CD68FD58E}"/>
          </ac:spMkLst>
        </pc:spChg>
        <pc:picChg chg="add mod">
          <ac:chgData name="Simran Bhatti" userId="9ceeec58-172e-44de-9380-012e9a6a8dcd" providerId="ADAL" clId="{C6E0462F-0633-45A9-B37C-C26553EF538E}" dt="2025-10-23T12:04:39.601" v="2779" actId="1076"/>
          <ac:picMkLst>
            <pc:docMk/>
            <pc:sldMk cId="3796313908" sldId="323"/>
            <ac:picMk id="7" creationId="{6B81401B-ED2B-A8F2-2186-33AA14BD1202}"/>
          </ac:picMkLst>
        </pc:picChg>
        <pc:picChg chg="add mod">
          <ac:chgData name="Simran Bhatti" userId="9ceeec58-172e-44de-9380-012e9a6a8dcd" providerId="ADAL" clId="{C6E0462F-0633-45A9-B37C-C26553EF538E}" dt="2025-10-23T12:04:33.970" v="2778" actId="1076"/>
          <ac:picMkLst>
            <pc:docMk/>
            <pc:sldMk cId="3796313908" sldId="323"/>
            <ac:picMk id="9" creationId="{C43AA164-0C4E-DEAF-6ACD-31F8D3E541C9}"/>
          </ac:picMkLst>
        </pc:picChg>
        <pc:picChg chg="del">
          <ac:chgData name="Simran Bhatti" userId="9ceeec58-172e-44de-9380-012e9a6a8dcd" providerId="ADAL" clId="{C6E0462F-0633-45A9-B37C-C26553EF538E}" dt="2025-10-23T11:24:52.851" v="1458" actId="478"/>
          <ac:picMkLst>
            <pc:docMk/>
            <pc:sldMk cId="3796313908" sldId="323"/>
            <ac:picMk id="17" creationId="{90CFC6CB-FAEA-54AE-1D60-77DF6132621B}"/>
          </ac:picMkLst>
        </pc:picChg>
        <pc:picChg chg="del">
          <ac:chgData name="Simran Bhatti" userId="9ceeec58-172e-44de-9380-012e9a6a8dcd" providerId="ADAL" clId="{C6E0462F-0633-45A9-B37C-C26553EF538E}" dt="2025-10-23T11:24:48.537" v="1456" actId="478"/>
          <ac:picMkLst>
            <pc:docMk/>
            <pc:sldMk cId="3796313908" sldId="323"/>
            <ac:picMk id="22" creationId="{AAF601ED-2067-03D1-910D-C3BDE6CEF6D8}"/>
          </ac:picMkLst>
        </pc:picChg>
      </pc:sldChg>
      <pc:sldChg chg="addSp delSp modSp add mod setBg">
        <pc:chgData name="Simran Bhatti" userId="9ceeec58-172e-44de-9380-012e9a6a8dcd" providerId="ADAL" clId="{C6E0462F-0633-45A9-B37C-C26553EF538E}" dt="2025-10-23T12:11:11.605" v="2980" actId="20577"/>
        <pc:sldMkLst>
          <pc:docMk/>
          <pc:sldMk cId="48073169" sldId="324"/>
        </pc:sldMkLst>
        <pc:spChg chg="mod">
          <ac:chgData name="Simran Bhatti" userId="9ceeec58-172e-44de-9380-012e9a6a8dcd" providerId="ADAL" clId="{C6E0462F-0633-45A9-B37C-C26553EF538E}" dt="2025-10-23T12:10:32.943" v="2975" actId="14100"/>
          <ac:spMkLst>
            <pc:docMk/>
            <pc:sldMk cId="48073169" sldId="324"/>
            <ac:spMk id="2" creationId="{615B29D3-ABE3-0CFC-218D-90BEDC41392D}"/>
          </ac:spMkLst>
        </pc:spChg>
        <pc:spChg chg="mod">
          <ac:chgData name="Simran Bhatti" userId="9ceeec58-172e-44de-9380-012e9a6a8dcd" providerId="ADAL" clId="{C6E0462F-0633-45A9-B37C-C26553EF538E}" dt="2025-10-23T12:11:11.605" v="2980" actId="20577"/>
          <ac:spMkLst>
            <pc:docMk/>
            <pc:sldMk cId="48073169" sldId="324"/>
            <ac:spMk id="3" creationId="{BA577EC0-8D17-D8D7-F49E-722AA0718205}"/>
          </ac:spMkLst>
        </pc:spChg>
        <pc:spChg chg="add del mod">
          <ac:chgData name="Simran Bhatti" userId="9ceeec58-172e-44de-9380-012e9a6a8dcd" providerId="ADAL" clId="{C6E0462F-0633-45A9-B37C-C26553EF538E}" dt="2025-10-23T11:32:19.642" v="1565" actId="478"/>
          <ac:spMkLst>
            <pc:docMk/>
            <pc:sldMk cId="48073169" sldId="324"/>
            <ac:spMk id="5" creationId="{733656E8-0726-25F9-1F3B-BCAF91E15C1B}"/>
          </ac:spMkLst>
        </pc:spChg>
        <pc:spChg chg="add mod">
          <ac:chgData name="Simran Bhatti" userId="9ceeec58-172e-44de-9380-012e9a6a8dcd" providerId="ADAL" clId="{C6E0462F-0633-45A9-B37C-C26553EF538E}" dt="2025-10-23T12:08:25.600" v="2969" actId="20577"/>
          <ac:spMkLst>
            <pc:docMk/>
            <pc:sldMk cId="48073169" sldId="324"/>
            <ac:spMk id="10" creationId="{ADB61B72-CA11-0AA5-0ACC-1D561F49FE7D}"/>
          </ac:spMkLst>
        </pc:spChg>
        <pc:picChg chg="add del mod">
          <ac:chgData name="Simran Bhatti" userId="9ceeec58-172e-44de-9380-012e9a6a8dcd" providerId="ADAL" clId="{C6E0462F-0633-45A9-B37C-C26553EF538E}" dt="2025-10-23T11:32:44.568" v="1570" actId="478"/>
          <ac:picMkLst>
            <pc:docMk/>
            <pc:sldMk cId="48073169" sldId="324"/>
            <ac:picMk id="7" creationId="{6BDD92F1-0574-91FD-070D-124D3D09B3DC}"/>
          </ac:picMkLst>
        </pc:picChg>
        <pc:picChg chg="add mod">
          <ac:chgData name="Simran Bhatti" userId="9ceeec58-172e-44de-9380-012e9a6a8dcd" providerId="ADAL" clId="{C6E0462F-0633-45A9-B37C-C26553EF538E}" dt="2025-10-23T12:07:57.001" v="2915" actId="1076"/>
          <ac:picMkLst>
            <pc:docMk/>
            <pc:sldMk cId="48073169" sldId="324"/>
            <ac:picMk id="9" creationId="{15696BE5-F4EB-C6FC-0CDA-A997F3B2CD3F}"/>
          </ac:picMkLst>
        </pc:picChg>
        <pc:picChg chg="del">
          <ac:chgData name="Simran Bhatti" userId="9ceeec58-172e-44de-9380-012e9a6a8dcd" providerId="ADAL" clId="{C6E0462F-0633-45A9-B37C-C26553EF538E}" dt="2025-10-23T11:32:20.879" v="1566" actId="478"/>
          <ac:picMkLst>
            <pc:docMk/>
            <pc:sldMk cId="48073169" sldId="324"/>
            <ac:picMk id="17" creationId="{972D2309-C6B8-3BB4-6C4C-B81177E691C9}"/>
          </ac:picMkLst>
        </pc:picChg>
        <pc:picChg chg="del">
          <ac:chgData name="Simran Bhatti" userId="9ceeec58-172e-44de-9380-012e9a6a8dcd" providerId="ADAL" clId="{C6E0462F-0633-45A9-B37C-C26553EF538E}" dt="2025-10-23T11:32:17.687" v="1564" actId="478"/>
          <ac:picMkLst>
            <pc:docMk/>
            <pc:sldMk cId="48073169" sldId="324"/>
            <ac:picMk id="22" creationId="{72ADEB89-F6A2-017A-A579-34394A3BBFC7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30:58.128" v="3645" actId="14100"/>
        <pc:sldMkLst>
          <pc:docMk/>
          <pc:sldMk cId="3453629106" sldId="325"/>
        </pc:sldMkLst>
        <pc:spChg chg="mod">
          <ac:chgData name="Simran Bhatti" userId="9ceeec58-172e-44de-9380-012e9a6a8dcd" providerId="ADAL" clId="{C6E0462F-0633-45A9-B37C-C26553EF538E}" dt="2025-10-23T12:30:58.128" v="3645" actId="14100"/>
          <ac:spMkLst>
            <pc:docMk/>
            <pc:sldMk cId="3453629106" sldId="325"/>
            <ac:spMk id="2" creationId="{49BBA5E3-9F0B-419C-08A8-9FBC4E30DDB8}"/>
          </ac:spMkLst>
        </pc:spChg>
        <pc:spChg chg="mod">
          <ac:chgData name="Simran Bhatti" userId="9ceeec58-172e-44de-9380-012e9a6a8dcd" providerId="ADAL" clId="{C6E0462F-0633-45A9-B37C-C26553EF538E}" dt="2025-10-23T12:19:58.846" v="3569" actId="12"/>
          <ac:spMkLst>
            <pc:docMk/>
            <pc:sldMk cId="3453629106" sldId="325"/>
            <ac:spMk id="3" creationId="{A856A38F-E214-B2BC-6922-E58D458924B4}"/>
          </ac:spMkLst>
        </pc:spChg>
        <pc:spChg chg="mod">
          <ac:chgData name="Simran Bhatti" userId="9ceeec58-172e-44de-9380-012e9a6a8dcd" providerId="ADAL" clId="{C6E0462F-0633-45A9-B37C-C26553EF538E}" dt="2025-10-23T12:13:34.738" v="3024" actId="14100"/>
          <ac:spMkLst>
            <pc:docMk/>
            <pc:sldMk cId="3453629106" sldId="325"/>
            <ac:spMk id="10" creationId="{C4CE959C-356F-BFE2-93C8-D1C5D1BAE283}"/>
          </ac:spMkLst>
        </pc:spChg>
        <pc:graphicFrameChg chg="add mod">
          <ac:chgData name="Simran Bhatti" userId="9ceeec58-172e-44de-9380-012e9a6a8dcd" providerId="ADAL" clId="{C6E0462F-0633-45A9-B37C-C26553EF538E}" dt="2025-10-23T12:14:18.454" v="3028"/>
          <ac:graphicFrameMkLst>
            <pc:docMk/>
            <pc:sldMk cId="3453629106" sldId="325"/>
            <ac:graphicFrameMk id="4" creationId="{188E0FCA-23D2-E70F-4E5B-6676CCE15AA9}"/>
          </ac:graphicFrameMkLst>
        </pc:graphicFrameChg>
        <pc:picChg chg="add mod">
          <ac:chgData name="Simran Bhatti" userId="9ceeec58-172e-44de-9380-012e9a6a8dcd" providerId="ADAL" clId="{C6E0462F-0633-45A9-B37C-C26553EF538E}" dt="2025-10-23T12:14:46.968" v="3035" actId="207"/>
          <ac:picMkLst>
            <pc:docMk/>
            <pc:sldMk cId="3453629106" sldId="325"/>
            <ac:picMk id="5" creationId="{18F83612-5776-2449-6EF8-CA5568366761}"/>
          </ac:picMkLst>
        </pc:picChg>
        <pc:picChg chg="del">
          <ac:chgData name="Simran Bhatti" userId="9ceeec58-172e-44de-9380-012e9a6a8dcd" providerId="ADAL" clId="{C6E0462F-0633-45A9-B37C-C26553EF538E}" dt="2025-10-23T12:14:14.787" v="3025" actId="478"/>
          <ac:picMkLst>
            <pc:docMk/>
            <pc:sldMk cId="3453629106" sldId="325"/>
            <ac:picMk id="9" creationId="{36418E8D-F350-8207-3032-7C3A895608D8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53:53.363" v="3857" actId="1076"/>
        <pc:sldMkLst>
          <pc:docMk/>
          <pc:sldMk cId="2333385170" sldId="326"/>
        </pc:sldMkLst>
        <pc:spChg chg="mod">
          <ac:chgData name="Simran Bhatti" userId="9ceeec58-172e-44de-9380-012e9a6a8dcd" providerId="ADAL" clId="{C6E0462F-0633-45A9-B37C-C26553EF538E}" dt="2025-10-23T12:53:53.363" v="3857" actId="1076"/>
          <ac:spMkLst>
            <pc:docMk/>
            <pc:sldMk cId="2333385170" sldId="326"/>
            <ac:spMk id="2" creationId="{9049D3FB-1B1C-CDB5-0453-53F634D6A4A0}"/>
          </ac:spMkLst>
        </pc:spChg>
        <pc:spChg chg="mod">
          <ac:chgData name="Simran Bhatti" userId="9ceeec58-172e-44de-9380-012e9a6a8dcd" providerId="ADAL" clId="{C6E0462F-0633-45A9-B37C-C26553EF538E}" dt="2025-10-23T12:30:34.422" v="3644" actId="20577"/>
          <ac:spMkLst>
            <pc:docMk/>
            <pc:sldMk cId="2333385170" sldId="326"/>
            <ac:spMk id="3" creationId="{8E4A9DC4-3A2B-D746-C46D-EC941DB43D71}"/>
          </ac:spMkLst>
        </pc:spChg>
        <pc:spChg chg="mod">
          <ac:chgData name="Simran Bhatti" userId="9ceeec58-172e-44de-9380-012e9a6a8dcd" providerId="ADAL" clId="{C6E0462F-0633-45A9-B37C-C26553EF538E}" dt="2025-10-23T12:42:17.432" v="3770" actId="1076"/>
          <ac:spMkLst>
            <pc:docMk/>
            <pc:sldMk cId="2333385170" sldId="326"/>
            <ac:spMk id="10" creationId="{65192DB8-7F20-09BC-67F2-F273967892C6}"/>
          </ac:spMkLst>
        </pc:spChg>
        <pc:graphicFrameChg chg="add mod">
          <ac:chgData name="Simran Bhatti" userId="9ceeec58-172e-44de-9380-012e9a6a8dcd" providerId="ADAL" clId="{C6E0462F-0633-45A9-B37C-C26553EF538E}" dt="2025-10-23T12:26:12.040" v="3582"/>
          <ac:graphicFrameMkLst>
            <pc:docMk/>
            <pc:sldMk cId="2333385170" sldId="326"/>
            <ac:graphicFrameMk id="4" creationId="{9673D9F5-0487-68E6-8C7C-FA70F8A109C2}"/>
          </ac:graphicFrameMkLst>
        </pc:graphicFrameChg>
        <pc:picChg chg="add del">
          <ac:chgData name="Simran Bhatti" userId="9ceeec58-172e-44de-9380-012e9a6a8dcd" providerId="ADAL" clId="{C6E0462F-0633-45A9-B37C-C26553EF538E}" dt="2025-10-23T12:27:33.541" v="3600" actId="478"/>
          <ac:picMkLst>
            <pc:docMk/>
            <pc:sldMk cId="2333385170" sldId="326"/>
            <ac:picMk id="5" creationId="{48773597-7E76-6B6C-3C4D-3678A65BDBC2}"/>
          </ac:picMkLst>
        </pc:picChg>
        <pc:picChg chg="add mod">
          <ac:chgData name="Simran Bhatti" userId="9ceeec58-172e-44de-9380-012e9a6a8dcd" providerId="ADAL" clId="{C6E0462F-0633-45A9-B37C-C26553EF538E}" dt="2025-10-23T12:26:37.827" v="3593" actId="1076"/>
          <ac:picMkLst>
            <pc:docMk/>
            <pc:sldMk cId="2333385170" sldId="326"/>
            <ac:picMk id="6" creationId="{44856DA6-D5C0-C655-D8F3-0D6916184177}"/>
          </ac:picMkLst>
        </pc:picChg>
        <pc:picChg chg="add mod">
          <ac:chgData name="Simran Bhatti" userId="9ceeec58-172e-44de-9380-012e9a6a8dcd" providerId="ADAL" clId="{C6E0462F-0633-45A9-B37C-C26553EF538E}" dt="2025-10-23T12:27:50" v="3604" actId="207"/>
          <ac:picMkLst>
            <pc:docMk/>
            <pc:sldMk cId="2333385170" sldId="326"/>
            <ac:picMk id="7" creationId="{8729450F-E461-FE99-E9E6-44681BBD5A32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42:09.859" v="3769" actId="1076"/>
        <pc:sldMkLst>
          <pc:docMk/>
          <pc:sldMk cId="3452565747" sldId="327"/>
        </pc:sldMkLst>
        <pc:spChg chg="mod">
          <ac:chgData name="Simran Bhatti" userId="9ceeec58-172e-44de-9380-012e9a6a8dcd" providerId="ADAL" clId="{C6E0462F-0633-45A9-B37C-C26553EF538E}" dt="2025-10-23T12:35:36.809" v="3674" actId="27636"/>
          <ac:spMkLst>
            <pc:docMk/>
            <pc:sldMk cId="3452565747" sldId="327"/>
            <ac:spMk id="2" creationId="{327CC05A-0645-49B5-096E-2228627F6BDF}"/>
          </ac:spMkLst>
        </pc:spChg>
        <pc:spChg chg="mod">
          <ac:chgData name="Simran Bhatti" userId="9ceeec58-172e-44de-9380-012e9a6a8dcd" providerId="ADAL" clId="{C6E0462F-0633-45A9-B37C-C26553EF538E}" dt="2025-10-23T12:34:32.154" v="3669" actId="20577"/>
          <ac:spMkLst>
            <pc:docMk/>
            <pc:sldMk cId="3452565747" sldId="327"/>
            <ac:spMk id="3" creationId="{C34D5B7B-1F0D-314B-FF5C-C30F4849EEEA}"/>
          </ac:spMkLst>
        </pc:spChg>
        <pc:spChg chg="mod">
          <ac:chgData name="Simran Bhatti" userId="9ceeec58-172e-44de-9380-012e9a6a8dcd" providerId="ADAL" clId="{C6E0462F-0633-45A9-B37C-C26553EF538E}" dt="2025-10-23T12:42:09.859" v="3769" actId="1076"/>
          <ac:spMkLst>
            <pc:docMk/>
            <pc:sldMk cId="3452565747" sldId="327"/>
            <ac:spMk id="10" creationId="{105F2531-2C47-5DAE-7889-BE160BAA05E1}"/>
          </ac:spMkLst>
        </pc:spChg>
        <pc:picChg chg="add mod">
          <ac:chgData name="Simran Bhatti" userId="9ceeec58-172e-44de-9380-012e9a6a8dcd" providerId="ADAL" clId="{C6E0462F-0633-45A9-B37C-C26553EF538E}" dt="2025-10-23T12:33:38.774" v="3661" actId="1582"/>
          <ac:picMkLst>
            <pc:docMk/>
            <pc:sldMk cId="3452565747" sldId="327"/>
            <ac:picMk id="4" creationId="{F45BA607-DA8B-A9C9-3CD6-0CE0A638B0F5}"/>
          </ac:picMkLst>
        </pc:picChg>
        <pc:picChg chg="del">
          <ac:chgData name="Simran Bhatti" userId="9ceeec58-172e-44de-9380-012e9a6a8dcd" providerId="ADAL" clId="{C6E0462F-0633-45A9-B37C-C26553EF538E}" dt="2025-10-23T12:33:29.310" v="3658" actId="478"/>
          <ac:picMkLst>
            <pc:docMk/>
            <pc:sldMk cId="3452565747" sldId="327"/>
            <ac:picMk id="7" creationId="{F7CB0804-4CE6-1CC7-1DAB-E18BEC37C7C8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59:09.830" v="4000" actId="20577"/>
        <pc:sldMkLst>
          <pc:docMk/>
          <pc:sldMk cId="34292017" sldId="328"/>
        </pc:sldMkLst>
        <pc:spChg chg="mod">
          <ac:chgData name="Simran Bhatti" userId="9ceeec58-172e-44de-9380-012e9a6a8dcd" providerId="ADAL" clId="{C6E0462F-0633-45A9-B37C-C26553EF538E}" dt="2025-10-23T12:36:04.829" v="3678" actId="2711"/>
          <ac:spMkLst>
            <pc:docMk/>
            <pc:sldMk cId="34292017" sldId="328"/>
            <ac:spMk id="2" creationId="{707F82BE-6C5B-08FA-C9EA-34D35A5B686E}"/>
          </ac:spMkLst>
        </pc:spChg>
        <pc:spChg chg="mod">
          <ac:chgData name="Simran Bhatti" userId="9ceeec58-172e-44de-9380-012e9a6a8dcd" providerId="ADAL" clId="{C6E0462F-0633-45A9-B37C-C26553EF538E}" dt="2025-10-23T12:59:09.830" v="4000" actId="20577"/>
          <ac:spMkLst>
            <pc:docMk/>
            <pc:sldMk cId="34292017" sldId="328"/>
            <ac:spMk id="3" creationId="{DEFC87BA-E4E6-F76D-C6EB-B3239C4B3B4C}"/>
          </ac:spMkLst>
        </pc:spChg>
        <pc:spChg chg="mod">
          <ac:chgData name="Simran Bhatti" userId="9ceeec58-172e-44de-9380-012e9a6a8dcd" providerId="ADAL" clId="{C6E0462F-0633-45A9-B37C-C26553EF538E}" dt="2025-10-23T12:42:04.503" v="3768" actId="1076"/>
          <ac:spMkLst>
            <pc:docMk/>
            <pc:sldMk cId="34292017" sldId="328"/>
            <ac:spMk id="10" creationId="{B301FB9C-56CD-DD49-78F1-84ED53C2D25D}"/>
          </ac:spMkLst>
        </pc:spChg>
        <pc:picChg chg="add del">
          <ac:chgData name="Simran Bhatti" userId="9ceeec58-172e-44de-9380-012e9a6a8dcd" providerId="ADAL" clId="{C6E0462F-0633-45A9-B37C-C26553EF538E}" dt="2025-10-23T12:38:17.983" v="3700" actId="478"/>
          <ac:picMkLst>
            <pc:docMk/>
            <pc:sldMk cId="34292017" sldId="328"/>
            <ac:picMk id="4" creationId="{33224EB8-4169-5DE4-AF50-21CCCDD5592B}"/>
          </ac:picMkLst>
        </pc:picChg>
        <pc:picChg chg="mod">
          <ac:chgData name="Simran Bhatti" userId="9ceeec58-172e-44de-9380-012e9a6a8dcd" providerId="ADAL" clId="{C6E0462F-0633-45A9-B37C-C26553EF538E}" dt="2025-10-23T12:37:39.869" v="3695" actId="1076"/>
          <ac:picMkLst>
            <pc:docMk/>
            <pc:sldMk cId="34292017" sldId="328"/>
            <ac:picMk id="5" creationId="{6E6F2162-02DE-5D92-6655-D1157F4EA6B5}"/>
          </ac:picMkLst>
        </pc:picChg>
        <pc:picChg chg="add mod">
          <ac:chgData name="Simran Bhatti" userId="9ceeec58-172e-44de-9380-012e9a6a8dcd" providerId="ADAL" clId="{C6E0462F-0633-45A9-B37C-C26553EF538E}" dt="2025-10-23T12:38:23.132" v="3702" actId="14100"/>
          <ac:picMkLst>
            <pc:docMk/>
            <pc:sldMk cId="34292017" sldId="328"/>
            <ac:picMk id="6" creationId="{DA08B82F-3BB5-A480-7A1C-A80BBF9D489F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43:24.389" v="3779" actId="1582"/>
        <pc:sldMkLst>
          <pc:docMk/>
          <pc:sldMk cId="1927470657" sldId="329"/>
        </pc:sldMkLst>
        <pc:spChg chg="mod">
          <ac:chgData name="Simran Bhatti" userId="9ceeec58-172e-44de-9380-012e9a6a8dcd" providerId="ADAL" clId="{C6E0462F-0633-45A9-B37C-C26553EF538E}" dt="2025-10-23T12:41:34.423" v="3762" actId="2711"/>
          <ac:spMkLst>
            <pc:docMk/>
            <pc:sldMk cId="1927470657" sldId="329"/>
            <ac:spMk id="2" creationId="{F2800EB4-8BE0-983C-259C-85D30D5F3F69}"/>
          </ac:spMkLst>
        </pc:spChg>
        <pc:spChg chg="mod">
          <ac:chgData name="Simran Bhatti" userId="9ceeec58-172e-44de-9380-012e9a6a8dcd" providerId="ADAL" clId="{C6E0462F-0633-45A9-B37C-C26553EF538E}" dt="2025-10-23T12:41:57.277" v="3767" actId="1076"/>
          <ac:spMkLst>
            <pc:docMk/>
            <pc:sldMk cId="1927470657" sldId="329"/>
            <ac:spMk id="10" creationId="{CB614DB2-D4AA-707C-070D-1B926E6D45F3}"/>
          </ac:spMkLst>
        </pc:spChg>
        <pc:picChg chg="add mod">
          <ac:chgData name="Simran Bhatti" userId="9ceeec58-172e-44de-9380-012e9a6a8dcd" providerId="ADAL" clId="{C6E0462F-0633-45A9-B37C-C26553EF538E}" dt="2025-10-23T12:43:24.389" v="3779" actId="1582"/>
          <ac:picMkLst>
            <pc:docMk/>
            <pc:sldMk cId="1927470657" sldId="329"/>
            <ac:picMk id="4" creationId="{C73EFE62-A7BB-35B7-6470-14F6ABE820EF}"/>
          </ac:picMkLst>
        </pc:picChg>
        <pc:picChg chg="del">
          <ac:chgData name="Simran Bhatti" userId="9ceeec58-172e-44de-9380-012e9a6a8dcd" providerId="ADAL" clId="{C6E0462F-0633-45A9-B37C-C26553EF538E}" dt="2025-10-23T12:43:09.073" v="3775" actId="478"/>
          <ac:picMkLst>
            <pc:docMk/>
            <pc:sldMk cId="1927470657" sldId="329"/>
            <ac:picMk id="6" creationId="{22450099-7A3E-A88E-F841-9B60E5F985D7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53:40.091" v="3856" actId="1076"/>
        <pc:sldMkLst>
          <pc:docMk/>
          <pc:sldMk cId="1001626826" sldId="330"/>
        </pc:sldMkLst>
        <pc:spChg chg="mod">
          <ac:chgData name="Simran Bhatti" userId="9ceeec58-172e-44de-9380-012e9a6a8dcd" providerId="ADAL" clId="{C6E0462F-0633-45A9-B37C-C26553EF538E}" dt="2025-10-23T12:53:40.091" v="3856" actId="1076"/>
          <ac:spMkLst>
            <pc:docMk/>
            <pc:sldMk cId="1001626826" sldId="330"/>
            <ac:spMk id="2" creationId="{0FC10D21-3135-7CAE-DC88-2DE738965F80}"/>
          </ac:spMkLst>
        </pc:spChg>
        <pc:spChg chg="mod">
          <ac:chgData name="Simran Bhatti" userId="9ceeec58-172e-44de-9380-012e9a6a8dcd" providerId="ADAL" clId="{C6E0462F-0633-45A9-B37C-C26553EF538E}" dt="2025-10-23T12:49:24.429" v="3848" actId="114"/>
          <ac:spMkLst>
            <pc:docMk/>
            <pc:sldMk cId="1001626826" sldId="330"/>
            <ac:spMk id="3" creationId="{B9E76DB5-63D7-3020-7F3C-C6F15E08CFFB}"/>
          </ac:spMkLst>
        </pc:spChg>
        <pc:spChg chg="mod">
          <ac:chgData name="Simran Bhatti" userId="9ceeec58-172e-44de-9380-012e9a6a8dcd" providerId="ADAL" clId="{C6E0462F-0633-45A9-B37C-C26553EF538E}" dt="2025-10-23T12:45:51.161" v="3783"/>
          <ac:spMkLst>
            <pc:docMk/>
            <pc:sldMk cId="1001626826" sldId="330"/>
            <ac:spMk id="10" creationId="{D1BE27C9-9CA1-6E30-4D65-DF0BA485769B}"/>
          </ac:spMkLst>
        </pc:spChg>
        <pc:picChg chg="del">
          <ac:chgData name="Simran Bhatti" userId="9ceeec58-172e-44de-9380-012e9a6a8dcd" providerId="ADAL" clId="{C6E0462F-0633-45A9-B37C-C26553EF538E}" dt="2025-10-23T12:46:29.479" v="3788" actId="478"/>
          <ac:picMkLst>
            <pc:docMk/>
            <pc:sldMk cId="1001626826" sldId="330"/>
            <ac:picMk id="4" creationId="{38A9E9CF-0478-0527-9C67-EFDDA8A3C450}"/>
          </ac:picMkLst>
        </pc:picChg>
        <pc:picChg chg="add del mod">
          <ac:chgData name="Simran Bhatti" userId="9ceeec58-172e-44de-9380-012e9a6a8dcd" providerId="ADAL" clId="{C6E0462F-0633-45A9-B37C-C26553EF538E}" dt="2025-10-23T12:47:46.280" v="3797" actId="478"/>
          <ac:picMkLst>
            <pc:docMk/>
            <pc:sldMk cId="1001626826" sldId="330"/>
            <ac:picMk id="5" creationId="{5C5F6420-2869-57E5-9C5E-4BFA4959E309}"/>
          </ac:picMkLst>
        </pc:picChg>
        <pc:picChg chg="add mod">
          <ac:chgData name="Simran Bhatti" userId="9ceeec58-172e-44de-9380-012e9a6a8dcd" providerId="ADAL" clId="{C6E0462F-0633-45A9-B37C-C26553EF538E}" dt="2025-10-23T12:48:04.470" v="3800" actId="207"/>
          <ac:picMkLst>
            <pc:docMk/>
            <pc:sldMk cId="1001626826" sldId="330"/>
            <ac:picMk id="6" creationId="{984F9792-FFC3-1527-FA37-E106B9606AE9}"/>
          </ac:picMkLst>
        </pc:picChg>
      </pc:sldChg>
      <pc:sldChg chg="addSp delSp modSp add mod">
        <pc:chgData name="Simran Bhatti" userId="9ceeec58-172e-44de-9380-012e9a6a8dcd" providerId="ADAL" clId="{C6E0462F-0633-45A9-B37C-C26553EF538E}" dt="2025-10-23T12:56:48.294" v="3959" actId="114"/>
        <pc:sldMkLst>
          <pc:docMk/>
          <pc:sldMk cId="2068731495" sldId="331"/>
        </pc:sldMkLst>
        <pc:spChg chg="mod">
          <ac:chgData name="Simran Bhatti" userId="9ceeec58-172e-44de-9380-012e9a6a8dcd" providerId="ADAL" clId="{C6E0462F-0633-45A9-B37C-C26553EF538E}" dt="2025-10-23T12:53:35.341" v="3855" actId="1076"/>
          <ac:spMkLst>
            <pc:docMk/>
            <pc:sldMk cId="2068731495" sldId="331"/>
            <ac:spMk id="2" creationId="{B18E7969-44CD-F26E-A32B-33D5E8404FF8}"/>
          </ac:spMkLst>
        </pc:spChg>
        <pc:spChg chg="mod">
          <ac:chgData name="Simran Bhatti" userId="9ceeec58-172e-44de-9380-012e9a6a8dcd" providerId="ADAL" clId="{C6E0462F-0633-45A9-B37C-C26553EF538E}" dt="2025-10-23T12:56:48.294" v="3959" actId="114"/>
          <ac:spMkLst>
            <pc:docMk/>
            <pc:sldMk cId="2068731495" sldId="331"/>
            <ac:spMk id="3" creationId="{51B2BE75-792D-9F2C-08C5-D144F75F79DC}"/>
          </ac:spMkLst>
        </pc:spChg>
        <pc:spChg chg="mod">
          <ac:chgData name="Simran Bhatti" userId="9ceeec58-172e-44de-9380-012e9a6a8dcd" providerId="ADAL" clId="{C6E0462F-0633-45A9-B37C-C26553EF538E}" dt="2025-10-23T12:54:56.610" v="3862" actId="1076"/>
          <ac:spMkLst>
            <pc:docMk/>
            <pc:sldMk cId="2068731495" sldId="331"/>
            <ac:spMk id="10" creationId="{DFDF4B9F-604B-5D86-1890-384F6FE08BB3}"/>
          </ac:spMkLst>
        </pc:spChg>
        <pc:picChg chg="add mod">
          <ac:chgData name="Simran Bhatti" userId="9ceeec58-172e-44de-9380-012e9a6a8dcd" providerId="ADAL" clId="{C6E0462F-0633-45A9-B37C-C26553EF538E}" dt="2025-10-23T12:55:25.975" v="3868" actId="207"/>
          <ac:picMkLst>
            <pc:docMk/>
            <pc:sldMk cId="2068731495" sldId="331"/>
            <ac:picMk id="4" creationId="{377DF59A-DE77-4B2B-5796-6882C4875B5C}"/>
          </ac:picMkLst>
        </pc:picChg>
        <pc:picChg chg="del">
          <ac:chgData name="Simran Bhatti" userId="9ceeec58-172e-44de-9380-012e9a6a8dcd" providerId="ADAL" clId="{C6E0462F-0633-45A9-B37C-C26553EF538E}" dt="2025-10-23T12:55:09.169" v="3865" actId="478"/>
          <ac:picMkLst>
            <pc:docMk/>
            <pc:sldMk cId="2068731495" sldId="331"/>
            <ac:picMk id="6" creationId="{D38C9623-1469-56AB-F07F-C55BA5DF13C8}"/>
          </ac:picMkLst>
        </pc:picChg>
      </pc:sldChg>
      <pc:sldMasterChg chg="delSldLayout">
        <pc:chgData name="Simran Bhatti" userId="9ceeec58-172e-44de-9380-012e9a6a8dcd" providerId="ADAL" clId="{C6E0462F-0633-45A9-B37C-C26553EF538E}" dt="2025-10-23T12:57:08.208" v="3967" actId="47"/>
        <pc:sldMasterMkLst>
          <pc:docMk/>
          <pc:sldMasterMk cId="2081999036" sldId="2147483694"/>
        </pc:sldMasterMkLst>
        <pc:sldLayoutChg chg="del">
          <pc:chgData name="Simran Bhatti" userId="9ceeec58-172e-44de-9380-012e9a6a8dcd" providerId="ADAL" clId="{C6E0462F-0633-45A9-B37C-C26553EF538E}" dt="2025-10-23T11:11:05.047" v="697" actId="2696"/>
          <pc:sldLayoutMkLst>
            <pc:docMk/>
            <pc:sldMasterMk cId="2081999036" sldId="2147483694"/>
            <pc:sldLayoutMk cId="2472699076" sldId="2147483707"/>
          </pc:sldLayoutMkLst>
        </pc:sldLayoutChg>
        <pc:sldLayoutChg chg="del">
          <pc:chgData name="Simran Bhatti" userId="9ceeec58-172e-44de-9380-012e9a6a8dcd" providerId="ADAL" clId="{C6E0462F-0633-45A9-B37C-C26553EF538E}" dt="2025-10-23T11:28:16.990" v="1474" actId="47"/>
          <pc:sldLayoutMkLst>
            <pc:docMk/>
            <pc:sldMasterMk cId="2081999036" sldId="2147483694"/>
            <pc:sldLayoutMk cId="2824389064" sldId="2147483708"/>
          </pc:sldLayoutMkLst>
        </pc:sldLayoutChg>
        <pc:sldLayoutChg chg="del">
          <pc:chgData name="Simran Bhatti" userId="9ceeec58-172e-44de-9380-012e9a6a8dcd" providerId="ADAL" clId="{C6E0462F-0633-45A9-B37C-C26553EF538E}" dt="2025-10-23T12:56:55.075" v="3960" actId="47"/>
          <pc:sldLayoutMkLst>
            <pc:docMk/>
            <pc:sldMasterMk cId="2081999036" sldId="2147483694"/>
            <pc:sldLayoutMk cId="4078445624" sldId="2147483709"/>
          </pc:sldLayoutMkLst>
        </pc:sldLayoutChg>
        <pc:sldLayoutChg chg="del">
          <pc:chgData name="Simran Bhatti" userId="9ceeec58-172e-44de-9380-012e9a6a8dcd" providerId="ADAL" clId="{C6E0462F-0633-45A9-B37C-C26553EF538E}" dt="2025-10-23T12:56:56.272" v="3961" actId="47"/>
          <pc:sldLayoutMkLst>
            <pc:docMk/>
            <pc:sldMasterMk cId="2081999036" sldId="2147483694"/>
            <pc:sldLayoutMk cId="4020303148" sldId="2147483710"/>
          </pc:sldLayoutMkLst>
        </pc:sldLayoutChg>
        <pc:sldLayoutChg chg="del">
          <pc:chgData name="Simran Bhatti" userId="9ceeec58-172e-44de-9380-012e9a6a8dcd" providerId="ADAL" clId="{C6E0462F-0633-45A9-B37C-C26553EF538E}" dt="2025-10-23T12:57:02.985" v="3962" actId="47"/>
          <pc:sldLayoutMkLst>
            <pc:docMk/>
            <pc:sldMasterMk cId="2081999036" sldId="2147483694"/>
            <pc:sldLayoutMk cId="1639326748" sldId="2147483711"/>
          </pc:sldLayoutMkLst>
        </pc:sldLayoutChg>
        <pc:sldLayoutChg chg="del">
          <pc:chgData name="Simran Bhatti" userId="9ceeec58-172e-44de-9380-012e9a6a8dcd" providerId="ADAL" clId="{C6E0462F-0633-45A9-B37C-C26553EF538E}" dt="2025-10-23T12:57:03.909" v="3963" actId="47"/>
          <pc:sldLayoutMkLst>
            <pc:docMk/>
            <pc:sldMasterMk cId="2081999036" sldId="2147483694"/>
            <pc:sldLayoutMk cId="910611650" sldId="2147483712"/>
          </pc:sldLayoutMkLst>
        </pc:sldLayoutChg>
        <pc:sldLayoutChg chg="del">
          <pc:chgData name="Simran Bhatti" userId="9ceeec58-172e-44de-9380-012e9a6a8dcd" providerId="ADAL" clId="{C6E0462F-0633-45A9-B37C-C26553EF538E}" dt="2025-10-23T12:57:04.911" v="3964" actId="47"/>
          <pc:sldLayoutMkLst>
            <pc:docMk/>
            <pc:sldMasterMk cId="2081999036" sldId="2147483694"/>
            <pc:sldLayoutMk cId="2050345808" sldId="2147483713"/>
          </pc:sldLayoutMkLst>
        </pc:sldLayoutChg>
        <pc:sldLayoutChg chg="del">
          <pc:chgData name="Simran Bhatti" userId="9ceeec58-172e-44de-9380-012e9a6a8dcd" providerId="ADAL" clId="{C6E0462F-0633-45A9-B37C-C26553EF538E}" dt="2025-10-23T12:57:05.637" v="3965" actId="47"/>
          <pc:sldLayoutMkLst>
            <pc:docMk/>
            <pc:sldMasterMk cId="2081999036" sldId="2147483694"/>
            <pc:sldLayoutMk cId="3826740261" sldId="2147483714"/>
          </pc:sldLayoutMkLst>
        </pc:sldLayoutChg>
        <pc:sldLayoutChg chg="del">
          <pc:chgData name="Simran Bhatti" userId="9ceeec58-172e-44de-9380-012e9a6a8dcd" providerId="ADAL" clId="{C6E0462F-0633-45A9-B37C-C26553EF538E}" dt="2025-10-23T12:57:06.275" v="3966" actId="47"/>
          <pc:sldLayoutMkLst>
            <pc:docMk/>
            <pc:sldMasterMk cId="2081999036" sldId="2147483694"/>
            <pc:sldLayoutMk cId="848641807" sldId="2147483715"/>
          </pc:sldLayoutMkLst>
        </pc:sldLayoutChg>
        <pc:sldLayoutChg chg="del">
          <pc:chgData name="Simran Bhatti" userId="9ceeec58-172e-44de-9380-012e9a6a8dcd" providerId="ADAL" clId="{C6E0462F-0633-45A9-B37C-C26553EF538E}" dt="2025-10-23T12:57:08.208" v="3967" actId="47"/>
          <pc:sldLayoutMkLst>
            <pc:docMk/>
            <pc:sldMasterMk cId="2081999036" sldId="2147483694"/>
            <pc:sldLayoutMk cId="3399028032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2D398-664E-4ED2-F825-485552A1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66871-327D-5C21-2911-CC1AD6824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B6B63-E9ED-5B54-D31C-5A75714F0D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A0CDF-A2F1-348E-E93F-E46104FE7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88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9553-8B73-35F6-8C7D-19E8C423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8F805-730E-7A70-E96C-0357BB1DB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42DC6-6528-171C-6C5C-009789D47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3E386-6B33-8593-169C-9E1AEC04A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23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9D64-05A3-A5D7-D648-6C00AAA72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32B3-D0CB-0D55-A3D9-E5637FFFB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9F9C3-6616-6BF0-63AB-FF06516CB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8EBB-7BA1-C4D1-831A-8449EC855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0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A6D2-187D-E9AD-53C8-1841840AE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B7A62-C0A6-5659-204E-6599C09A2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79386-73D9-4777-3CC1-DEA911C3F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B928F-D0FC-9BB6-CDC5-1E90C9500C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08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9BC37-6217-BD5B-5A0B-CBF3B860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EDBAD7-8E69-17B2-44C7-879FF8583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E4CCD-4A95-3BFE-9FCB-0A0ABE10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FF189-91B1-39B8-D134-9F785878A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25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7B60-518A-D56A-A722-432B2FB72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B9360-64B9-B18E-C76B-75FD2F9ED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6D293-D472-537E-1411-D0F3734DD6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B76AF-428B-A8D3-B2B9-D81031EF4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2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3A37A-E9CE-4FD5-0290-AE91472D3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E322E-98DB-F839-94B3-6C7CD9EBA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63AA87-EAAE-C757-CC2E-19C209CC8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2CF9A-5477-75AF-2627-B568EB76BA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61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2682-7678-5C57-B3F8-9CBB5AFE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65E95-CB31-A661-9F66-460F619A9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BDDE04-1CD4-7DF5-7A97-B57D66B6B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78429-1190-4622-0CF9-96E38C89DF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55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4920-C393-06C0-15E0-680704718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5D614-A362-F875-C0D3-B96F7D37E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432440-FC3F-5FB0-5848-183DCF23F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67F80-1892-70B0-3410-C02A38A9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2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3796B-0F0B-5B63-D517-E36F1C9F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7D27C3-47F9-B5F1-A85A-3B51C0BE0E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BEC83-5733-DA97-A6AB-C5303DAB0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0FD4C-047D-FE63-F53A-DC395330B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58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17" r:id="rId13"/>
    <p:sldLayoutId id="2147483672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Hikes – Project 1</a:t>
            </a:r>
            <a:b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Bike Registration Analysis</a:t>
            </a:r>
            <a:b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: Simran Singh Bhatti</a:t>
            </a:r>
            <a:endParaRPr lang="en-US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7E4E6-B3A8-2ADF-CA4D-1E60811C2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0EB4-8BE0-983C-259C-85D30D5F3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735320"/>
            <a:ext cx="3921950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Weather Conditions on Registration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2501C-EBF2-F6A7-9055-E0D54DAB26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shows that average total registrations are highest on working days compared to holidays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14DB2-D4AA-707C-070D-1B926E6D45F3}"/>
              </a:ext>
            </a:extLst>
          </p:cNvPr>
          <p:cNvSpPr/>
          <p:nvPr/>
        </p:nvSpPr>
        <p:spPr>
          <a:xfrm>
            <a:off x="5340583" y="965106"/>
            <a:ext cx="5680060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Influence of Weather Patterns on Registration Trends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3EFE62-A7BB-35B7-6470-14F6ABE82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9" y="1620425"/>
            <a:ext cx="6610724" cy="309308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27470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CE437-175C-3127-6D1D-40F185CFF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0D21-3135-7CAE-DC88-2DE73896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6" y="735320"/>
            <a:ext cx="3921950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Total Registrations by Quarter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6DB5-63D7-3020-7F3C-C6F15E08CF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indicates that average total registrations peak in the second quarter (Q2)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BE27C9-9CA1-6E30-4D65-DF0BA485769B}"/>
              </a:ext>
            </a:extLst>
          </p:cNvPr>
          <p:cNvSpPr/>
          <p:nvPr/>
        </p:nvSpPr>
        <p:spPr>
          <a:xfrm>
            <a:off x="5340583" y="965106"/>
            <a:ext cx="5680060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Quarterly Breakdown of Average Registrations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F9792-FFC3-1527-FA37-E106B960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9" y="1620425"/>
            <a:ext cx="6610724" cy="31584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1626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F039-19E4-9735-FE37-C47D9166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E7969-44CD-F26E-A32B-33D5E840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6" y="735320"/>
            <a:ext cx="3921950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Daily Conditions on Registration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2BE75-792D-9F2C-08C5-D144F75F79D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days see the highest average total registrations, with partly cloudy days ranking second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DF4B9F-604B-5D86-1890-384F6FE08BB3}"/>
              </a:ext>
            </a:extLst>
          </p:cNvPr>
          <p:cNvSpPr/>
          <p:nvPr/>
        </p:nvSpPr>
        <p:spPr>
          <a:xfrm>
            <a:off x="5112886" y="956394"/>
            <a:ext cx="5680060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Average Total Registrations by Day Conditions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DF59A-DE77-4B2B-5796-6882C4875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9" y="1620425"/>
            <a:ext cx="6705602" cy="315840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87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Simran Singh Bhatti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93806"/>
            <a:ext cx="3389065" cy="1256765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Cleaning of datasets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2098488"/>
            <a:ext cx="3389065" cy="476794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dataset_1, address the inconsistencies in the '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dteday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column—particularly those related to date formatting—by applying the 'Text to Columns' feature in Excel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dataset_2, missing values in the '</a:t>
            </a:r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atemp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' column were imputed using the column's average value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Unnecessary columns were removed from dataset_1 to enhance data clarity and relevance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91211E-9545-E76B-9A32-95B6F57D4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74" y="4778829"/>
            <a:ext cx="4928968" cy="178525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EC0ADD40-A0EF-CC4B-0BE1-43D8320E9D7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10366" r="10366"/>
          <a:stretch/>
        </p:blipFill>
        <p:spPr>
          <a:xfrm>
            <a:off x="4914674" y="1635846"/>
            <a:ext cx="4928968" cy="220681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0DFCA14-7517-8AE6-16B0-ECCD49B3E39E}"/>
              </a:ext>
            </a:extLst>
          </p:cNvPr>
          <p:cNvSpPr/>
          <p:nvPr/>
        </p:nvSpPr>
        <p:spPr>
          <a:xfrm>
            <a:off x="5684625" y="792564"/>
            <a:ext cx="3389065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8CF5F2-A1D3-215F-9E27-B3625B6F7600}"/>
              </a:ext>
            </a:extLst>
          </p:cNvPr>
          <p:cNvSpPr/>
          <p:nvPr/>
        </p:nvSpPr>
        <p:spPr>
          <a:xfrm>
            <a:off x="5684624" y="3990509"/>
            <a:ext cx="3389065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Dataset_2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1B9C73-D178-A1CF-6473-ECEA4182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1868-2552-D001-038B-8315D3C1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93806"/>
            <a:ext cx="3389065" cy="1256765"/>
          </a:xfrm>
        </p:spPr>
        <p:txBody>
          <a:bodyPr wrap="square" anchor="b">
            <a:normAutofit/>
          </a:bodyPr>
          <a:lstStyle/>
          <a:p>
            <a:pPr algn="l"/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Merging of dataset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6DB3-5A0F-A4E8-0D14-D7285A6BA6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6" y="1850571"/>
            <a:ext cx="3389065" cy="47679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Highlighted the data range in each Excel file (dataset_1 and dataset_2), then converted the selection into a structured table using the shortcut Ctrl + 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new Excel workbook named NextHikes_1stProject, both previously created tables were imported as query connections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Power Query to merge the previously created query connections and loaded the data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9F663B5-BBE4-A63C-6BCE-C9ECFF79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230" y="4833257"/>
            <a:ext cx="7324795" cy="157597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CD6ADA6-208C-654C-9CC8-EE362E898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228" y="1364841"/>
            <a:ext cx="7324795" cy="119644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8C7CA72-C4EC-384B-B6EB-851B4EA1A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229" y="3164182"/>
            <a:ext cx="7324795" cy="1127858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B8E785B-F67E-B2CE-648E-8313E99EACD4}"/>
              </a:ext>
            </a:extLst>
          </p:cNvPr>
          <p:cNvSpPr/>
          <p:nvPr/>
        </p:nvSpPr>
        <p:spPr>
          <a:xfrm>
            <a:off x="5684625" y="792564"/>
            <a:ext cx="3389065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1- Tdataset1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B14050-25C4-C24D-D6F4-2F3FE2A8D28D}"/>
              </a:ext>
            </a:extLst>
          </p:cNvPr>
          <p:cNvSpPr/>
          <p:nvPr/>
        </p:nvSpPr>
        <p:spPr>
          <a:xfrm>
            <a:off x="5913225" y="2622965"/>
            <a:ext cx="3389065" cy="4116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2 – Tdataset2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F6A2A8-C73A-51F7-5A54-CA3B45A8AD24}"/>
              </a:ext>
            </a:extLst>
          </p:cNvPr>
          <p:cNvSpPr/>
          <p:nvPr/>
        </p:nvSpPr>
        <p:spPr>
          <a:xfrm>
            <a:off x="6096000" y="4365722"/>
            <a:ext cx="3389065" cy="4116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Merged Table1 and 2</a:t>
            </a:r>
          </a:p>
        </p:txBody>
      </p:sp>
    </p:spTree>
    <p:extLst>
      <p:ext uri="{BB962C8B-B14F-4D97-AF65-F5344CB8AC3E}">
        <p14:creationId xmlns:p14="http://schemas.microsoft.com/office/powerpoint/2010/main" val="3865801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828E7-1E69-CDC4-7013-258C9AF2E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2EDD1-F994-12F8-42C9-AEB85EC77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724435"/>
            <a:ext cx="3389065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Appending of previously merged data with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D6442-54F5-1A2D-41F4-63DC694AEED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67971"/>
            <a:ext cx="3389065" cy="4541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the data range in dataset_3 into a table using Ctrl + 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excel workbook named NextHikes_1stProject, create a query connection for the above created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Appended the merged dataset from the previous slide to the query connection created in the last step using Power Query and loaded the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81401B-ED2B-A8F2-2186-33AA14BD1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138" y="1777897"/>
            <a:ext cx="6903080" cy="1256764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3AA164-0C4E-DEAF-6ACD-31F8D3E541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613" y="3918744"/>
            <a:ext cx="3389065" cy="259102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1216461-5FB3-95D1-0058-0416CDFFA80F}"/>
              </a:ext>
            </a:extLst>
          </p:cNvPr>
          <p:cNvSpPr/>
          <p:nvPr/>
        </p:nvSpPr>
        <p:spPr>
          <a:xfrm>
            <a:off x="6011197" y="878020"/>
            <a:ext cx="3389065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 3 – Tdataset3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C794F-7AC8-7298-F4E2-B77CD68FD58E}"/>
              </a:ext>
            </a:extLst>
          </p:cNvPr>
          <p:cNvSpPr/>
          <p:nvPr/>
        </p:nvSpPr>
        <p:spPr>
          <a:xfrm>
            <a:off x="6011197" y="3222608"/>
            <a:ext cx="4656803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Appended merged datasets with Table 3 </a:t>
            </a:r>
          </a:p>
        </p:txBody>
      </p:sp>
    </p:spTree>
    <p:extLst>
      <p:ext uri="{BB962C8B-B14F-4D97-AF65-F5344CB8AC3E}">
        <p14:creationId xmlns:p14="http://schemas.microsoft.com/office/powerpoint/2010/main" val="3796313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3CD9-9D98-A41B-0D35-71AACBD0C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29D3-ABE3-0CFC-218D-90BEDC41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735320"/>
            <a:ext cx="3389065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Crated new features after combining all three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7EC0-8D17-D8D7-F49E-722AA071820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columns were created after combining all three datasets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– Represents day name of the week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Week_Type – Represents whether the day is a weekday or weekend.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Humidity – Represents humidity level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Day_Type – Represents whether the day is working day or holiday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 – Represents the day temperature 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 – Represents quarter of the year</a:t>
            </a:r>
          </a:p>
          <a:p>
            <a:pPr marL="702900" lvl="1" indent="-342900">
              <a:buFont typeface="+mj-lt"/>
              <a:buAutoNum type="arabicPeriod"/>
            </a:pPr>
            <a:r>
              <a:rPr lang="en-US" sz="12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WeatherCondtions – Represents weather condition for the day</a:t>
            </a:r>
            <a:endParaRPr lang="en-US" sz="15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sz="150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96BE5-F4EB-C6FC-0CDA-A997F3B2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386" y="1758577"/>
            <a:ext cx="6697699" cy="315088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B61B72-CA11-0AA5-0ACC-1D561F49FE7D}"/>
              </a:ext>
            </a:extLst>
          </p:cNvPr>
          <p:cNvSpPr/>
          <p:nvPr/>
        </p:nvSpPr>
        <p:spPr>
          <a:xfrm>
            <a:off x="6011197" y="878020"/>
            <a:ext cx="3389065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New columns were created</a:t>
            </a:r>
          </a:p>
        </p:txBody>
      </p:sp>
    </p:spTree>
    <p:extLst>
      <p:ext uri="{BB962C8B-B14F-4D97-AF65-F5344CB8AC3E}">
        <p14:creationId xmlns:p14="http://schemas.microsoft.com/office/powerpoint/2010/main" val="4807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4C060-06CD-3ACE-DD4A-E4839AD1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A5E3-9F0B-419C-08A8-9FBC4E30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8" y="735320"/>
            <a:ext cx="3323236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of Average Total Count Across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A38F-E214-B2BC-6922-E58D458924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reveals that average total registrations are highest on </a:t>
            </a:r>
            <a:r>
              <a:rPr lang="en-US" sz="15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Thursday</a:t>
            </a: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outperforming other days of the week</a:t>
            </a:r>
          </a:p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Tuesday</a:t>
            </a: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500" b="1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</a:t>
            </a: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follow closely, ranking second in registration volume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CE959C-356F-BFE2-93C8-D1C5D1BAE283}"/>
              </a:ext>
            </a:extLst>
          </p:cNvPr>
          <p:cNvSpPr/>
          <p:nvPr/>
        </p:nvSpPr>
        <p:spPr>
          <a:xfrm>
            <a:off x="6011197" y="878020"/>
            <a:ext cx="4341117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Daily variation in average total 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83612-5776-2449-6EF8-CA5568366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1" y="1620425"/>
            <a:ext cx="6172200" cy="27120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362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20FA1-3EA2-BC1C-1AE8-E1450496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D3FB-1B1C-CDB5-0453-53F634D6A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21" y="735320"/>
            <a:ext cx="3921950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 of Humidity on User Registration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9DC4-3A2B-D746-C46D-EC941DB43D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indicates that average total registrations peak during periods of low humidity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92DB8-7F20-09BC-67F2-F273967892C6}"/>
              </a:ext>
            </a:extLst>
          </p:cNvPr>
          <p:cNvSpPr/>
          <p:nvPr/>
        </p:nvSpPr>
        <p:spPr>
          <a:xfrm>
            <a:off x="5982840" y="932449"/>
            <a:ext cx="4341117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Humidity vs. Average Total Registrations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29450F-E461-FE99-E9E6-44681BBD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0" y="1620425"/>
            <a:ext cx="6204859" cy="289714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3385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2F56-D1A3-5483-1F0D-94DF93DD5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C05A-0645-49B5-096E-2228627F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735320"/>
            <a:ext cx="3921950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Week Type on Registration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D5B7B-1F0D-314B-FF5C-C30F4849EEE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indicates that average total registrations peak during weekdays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5F2531-2C47-5DAE-7889-BE160BAA05E1}"/>
              </a:ext>
            </a:extLst>
          </p:cNvPr>
          <p:cNvSpPr/>
          <p:nvPr/>
        </p:nvSpPr>
        <p:spPr>
          <a:xfrm>
            <a:off x="5449440" y="943335"/>
            <a:ext cx="5451460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Influence of Weektype on Total Registration Trend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BA607-DA8B-A9C9-3CD6-0CE0A638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9" y="1620425"/>
            <a:ext cx="6248402" cy="2897146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256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EE94A-2853-F873-1F0F-18D046955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82BE-6C5B-08FA-C9EA-34D35A5B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735320"/>
            <a:ext cx="3921950" cy="1256765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Effect of Day Classification on Registration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87BA-E4E6-F76D-C6EB-B3239C4B3B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0307" y="1992085"/>
            <a:ext cx="3747779" cy="4767943"/>
          </a:xfrm>
        </p:spPr>
        <p:txBody>
          <a:bodyPr>
            <a:normAutofit/>
          </a:bodyPr>
          <a:lstStyle/>
          <a:p>
            <a:pPr marL="645750" lvl="1" indent="-285750">
              <a:buFont typeface="Arial" panose="020B0604020202020204" pitchFamily="34" charset="0"/>
              <a:buChar char="•"/>
            </a:pPr>
            <a:r>
              <a:rPr lang="en-US" sz="1500" i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shows that average total registrations are highest on working days as compared to holidays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01FB9C-56CD-DD49-78F1-84ED53C2D25D}"/>
              </a:ext>
            </a:extLst>
          </p:cNvPr>
          <p:cNvSpPr/>
          <p:nvPr/>
        </p:nvSpPr>
        <p:spPr>
          <a:xfrm>
            <a:off x="5454883" y="965106"/>
            <a:ext cx="5451460" cy="5225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Influence of Day Type on Total Registrations 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08B82F-3BB5-A480-7A1C-A80BBF9D4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69" y="1620424"/>
            <a:ext cx="6259288" cy="309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017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{97BF4633-D69C-4BB2-A278-C11251029EEB}tf11158769_win32</Template>
  <TotalTime>199</TotalTime>
  <Words>556</Words>
  <Application>Microsoft Office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Goudy Old Style</vt:lpstr>
      <vt:lpstr>Wingdings</vt:lpstr>
      <vt:lpstr>FrostyVTI</vt:lpstr>
      <vt:lpstr>Next Hikes – Project 1  Bike Registration Analysis     By : Simran Singh Bhatti</vt:lpstr>
      <vt:lpstr>Cleaning of datasets 1 and 2</vt:lpstr>
      <vt:lpstr>Merging of dataset 1 and 2</vt:lpstr>
      <vt:lpstr>Appending of previously merged data with dataset 3</vt:lpstr>
      <vt:lpstr>Crated new features after combining all three datasets</vt:lpstr>
      <vt:lpstr>Trend of Average Total Count Across Days</vt:lpstr>
      <vt:lpstr>Influence of Humidity on User Registration Pattern</vt:lpstr>
      <vt:lpstr>Effect of Week Type on Registration Volume</vt:lpstr>
      <vt:lpstr>Effect of Day Classification on Registration Volume</vt:lpstr>
      <vt:lpstr>Effect of Weather Conditions on Registration Volume</vt:lpstr>
      <vt:lpstr>Average Total Registrations by Quarter </vt:lpstr>
      <vt:lpstr>Effect of Daily Conditions on Registration Volume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Bhatti</dc:creator>
  <cp:lastModifiedBy>Simran Bhatti</cp:lastModifiedBy>
  <cp:revision>1</cp:revision>
  <dcterms:created xsi:type="dcterms:W3CDTF">2025-10-23T09:39:35Z</dcterms:created>
  <dcterms:modified xsi:type="dcterms:W3CDTF">2025-10-24T05:16:52Z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