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35" d="100"/>
          <a:sy n="35" d="100"/>
        </p:scale>
        <p:origin x="756" y="-3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xmlns:c16r2="http://schemas.microsoft.com/office/drawing/2015/06/char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235789088"/>
        <c:axId val="235783208"/>
      </c:barChart>
      <c:catAx>
        <c:axId val="235789088"/>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235783208"/>
        <c:crosses val="autoZero"/>
        <c:auto val="1"/>
        <c:lblAlgn val="ctr"/>
        <c:lblOffset val="100"/>
        <c:noMultiLvlLbl val="0"/>
      </c:catAx>
      <c:valAx>
        <c:axId val="23578320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23578908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xmlns:c16r2="http://schemas.microsoft.com/office/drawing/2015/06/chart">
              <c:ext xmlns:c15="http://schemas.microsoft.com/office/drawing/2012/chart" uri="{CE6537A1-D6FC-4f65-9D91-7224C49458BB}">
                <c15:layout/>
              </c:ext>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xmlns:c16r2="http://schemas.microsoft.com/office/drawing/2015/06/char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28. 6. 2023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28. 6. 2023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smtClean="0"/>
              <a:t>Jaswant</a:t>
            </a:r>
            <a:r>
              <a:rPr lang="en-US" baseline="0" dirty="0" smtClean="0"/>
              <a:t> </a:t>
            </a:r>
            <a:r>
              <a:rPr lang="en-US" baseline="0" dirty="0" err="1" smtClean="0"/>
              <a:t>singh</a:t>
            </a:r>
            <a:r>
              <a:rPr lang="en-US" dirty="0" smtClean="0"/>
              <a:t>  </a:t>
            </a:r>
            <a:r>
              <a:rPr lang="en-US" dirty="0"/>
              <a:t>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extLst>
      <p:ext uri="{BB962C8B-B14F-4D97-AF65-F5344CB8AC3E}">
        <p14:creationId xmlns:p14="http://schemas.microsoft.com/office/powerpoint/2010/main" val="1088548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28. 6. 2023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extLst>
      <p:ext uri="{BB962C8B-B14F-4D97-AF65-F5344CB8AC3E}">
        <p14:creationId xmlns:p14="http://schemas.microsoft.com/office/powerpoint/2010/main" val="1387996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28. 6. 2023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extLst>
      <p:ext uri="{BB962C8B-B14F-4D97-AF65-F5344CB8AC3E}">
        <p14:creationId xmlns:p14="http://schemas.microsoft.com/office/powerpoint/2010/main" val="3456626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28. 6. 2023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extLst>
      <p:ext uri="{BB962C8B-B14F-4D97-AF65-F5344CB8AC3E}">
        <p14:creationId xmlns:p14="http://schemas.microsoft.com/office/powerpoint/2010/main" val="4047773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28. 6. 2023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extLst>
      <p:ext uri="{BB962C8B-B14F-4D97-AF65-F5344CB8AC3E}">
        <p14:creationId xmlns:p14="http://schemas.microsoft.com/office/powerpoint/2010/main" val="62367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28. 6. 2023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extLst>
      <p:ext uri="{BB962C8B-B14F-4D97-AF65-F5344CB8AC3E}">
        <p14:creationId xmlns:p14="http://schemas.microsoft.com/office/powerpoint/2010/main" val="896583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28. 6. 2023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smtClean="0"/>
              <a:t>Gourav</a:t>
            </a:r>
            <a:r>
              <a:rPr lang="en-US" dirty="0" smtClean="0"/>
              <a:t>, </a:t>
            </a:r>
            <a:r>
              <a:rPr lang="en-US" dirty="0"/>
              <a:t>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extLst>
      <p:ext uri="{BB962C8B-B14F-4D97-AF65-F5344CB8AC3E}">
        <p14:creationId xmlns:p14="http://schemas.microsoft.com/office/powerpoint/2010/main" val="3732158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28. 6. 2023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extLst>
      <p:ext uri="{BB962C8B-B14F-4D97-AF65-F5344CB8AC3E}">
        <p14:creationId xmlns:p14="http://schemas.microsoft.com/office/powerpoint/2010/main" val="3893524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28. 6. 2023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extLst>
      <p:ext uri="{BB962C8B-B14F-4D97-AF65-F5344CB8AC3E}">
        <p14:creationId xmlns:p14="http://schemas.microsoft.com/office/powerpoint/2010/main" val="394817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28. 6. 2023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extLst>
      <p:ext uri="{BB962C8B-B14F-4D97-AF65-F5344CB8AC3E}">
        <p14:creationId xmlns:p14="http://schemas.microsoft.com/office/powerpoint/2010/main" val="360613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28. 6. 2023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a:t>
            </a:r>
            <a:r>
              <a:rPr lang="en-US" dirty="0" smtClean="0"/>
              <a:t>5th </a:t>
            </a:r>
            <a:r>
              <a:rPr lang="en-US" dirty="0"/>
              <a:t>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4.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err="1" smtClean="0"/>
              <a:t>Jaswanth</a:t>
            </a:r>
            <a:r>
              <a:rPr lang="en-US" sz="2400" b="1" dirty="0" smtClean="0"/>
              <a:t> </a:t>
            </a:r>
            <a:r>
              <a:rPr lang="en-US" sz="2400" b="1" dirty="0" smtClean="0"/>
              <a:t>SINHA</a:t>
            </a:r>
            <a:endParaRPr lang="en-US" sz="2400" b="1" dirty="0"/>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1683</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Clear Sans Regular Bold</vt:lpstr>
      <vt:lpstr>Calibri</vt:lpstr>
      <vt:lpstr>Graphik Regular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jaswanth007</cp:lastModifiedBy>
  <cp:revision>31</cp:revision>
  <dcterms:created xsi:type="dcterms:W3CDTF">2006-08-16T00:00:00Z</dcterms:created>
  <dcterms:modified xsi:type="dcterms:W3CDTF">2023-06-28T08:57:41Z</dcterms:modified>
  <dc:identifier>DAEhDyfaYKE</dc:identifier>
</cp:coreProperties>
</file>