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60" r:id="rId4"/>
    <p:sldId id="258" r:id="rId5"/>
    <p:sldId id="259" r:id="rId6"/>
    <p:sldId id="257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70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23192BD-3118-4E25-89FE-DC7C009F990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91B2A08-E9DC-4F04-A4E2-37EAFAA84BA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DORA THE EXPLRER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SIMRAN AND SHARAN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ccs\AppData\Local\Microsoft\Windows\INetCache\IE\U5UVZM9N\dora-and-diego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12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ccs\AppData\Local\Microsoft\Windows\INetCache\IE\C3RVZAC1\Dora_Wndrlnd_DVD_Front_Oslv-lo-e139287241752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ccs\AppData\Local\Microsoft\Windows\INetCache\IE\C3RVZAC1\Dora_y_Bota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24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4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C:\Users\accs\AppData\Local\Microsoft\Windows\INetCache\IE\R1U2WC3S\01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229600" cy="63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accs\AppData\Local\Microsoft\Windows\INetCache\IE\RG77Z21Z\dorafrontwwwak47reggaet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018"/>
            <a:ext cx="8229599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3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accs\AppData\Local\Microsoft\Windows\INetCache\IE\C3RVZAC1\free_Dora_kit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05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1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accs\AppData\Local\Microsoft\Windows\INetCache\IE\RG77Z21Z\thankyou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05800" cy="624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ccs\AppData\Local\Microsoft\Windows\INetCache\IE\U5UVZM9N\doraexploradoralogo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44" y="228600"/>
            <a:ext cx="8433955" cy="6248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861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C:\Users\accs\AppData\Local\Microsoft\Windows\INetCache\IE\R1U2WC3S\dorathe-explorerposter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05800" cy="6400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7882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9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7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ccs\AppData\Local\Microsoft\Windows\INetCache\IE\R1U2WC3S\Dora_and_Boots_4.png.scaled1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0664"/>
            <a:ext cx="79248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5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ccs\AppData\Local\Microsoft\Windows\INetCache\IE\C3RVZAC1\dora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ccs\AppData\Local\Microsoft\Windows\INetCache\IE\R1U2WC3S\Dora-la-exploradora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1"/>
            <a:ext cx="8382000" cy="621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31</TotalTime>
  <Words>7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Thatch</vt:lpstr>
      <vt:lpstr>DORA THE EXPLRER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DORA THE EXPLRER</dc:title>
  <dc:creator>accs</dc:creator>
  <cp:lastModifiedBy>accs</cp:lastModifiedBy>
  <cp:revision>4</cp:revision>
  <dcterms:created xsi:type="dcterms:W3CDTF">2019-08-01T13:10:08Z</dcterms:created>
  <dcterms:modified xsi:type="dcterms:W3CDTF">2020-03-16T09:18:26Z</dcterms:modified>
</cp:coreProperties>
</file>