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64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6" r:id="rId13"/>
    <p:sldId id="271" r:id="rId14"/>
    <p:sldId id="272" r:id="rId15"/>
    <p:sldId id="273" r:id="rId16"/>
    <p:sldId id="274" r:id="rId17"/>
    <p:sldId id="275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FF79AF3-122D-4526-85D2-AE3AB2B5C54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E628B36-6DF8-4E8A-BC60-72F78741180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Dice Rolling Simulator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59453"/>
            <a:ext cx="3796987" cy="398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49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Random 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generate the pseudo-random variables.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random module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to import first the module into our file.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3174117"/>
            <a:ext cx="3528392" cy="45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6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Methods in Random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Randrange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Randint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Random()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Uniform()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Choice()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Shuffle()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Randrange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Always returns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nteger value which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include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lower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exclude the upper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78944"/>
            <a:ext cx="431636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66" y="3944297"/>
            <a:ext cx="4316363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Randint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Always returns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nteger value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upper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limit.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19" y="3429000"/>
            <a:ext cx="3732287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61949"/>
            <a:ext cx="3948311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1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Random()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Always returns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loating value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0 and 1.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parameters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equires for this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ethod.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37112"/>
            <a:ext cx="40481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27" y="2204864"/>
            <a:ext cx="40957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6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Uniform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Always returns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floating  value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hich include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lower limit and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exclude the upper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limit.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56" y="4365104"/>
            <a:ext cx="4000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331750"/>
            <a:ext cx="45053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1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Choice()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method is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for random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selection from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list,tuple,string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53373"/>
            <a:ext cx="4075152" cy="190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6832"/>
            <a:ext cx="436318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0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Shuffle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method shuffle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items of a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list.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(change the order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list item)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532" y="4509120"/>
            <a:ext cx="41814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6792"/>
            <a:ext cx="397001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1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Working of </a:t>
            </a:r>
            <a:r>
              <a:rPr lang="en-US" dirty="0" smtClean="0"/>
              <a:t>simulator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0" y="2436813"/>
            <a:ext cx="4040188" cy="3941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 stage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102225" y="2362200"/>
            <a:ext cx="4041775" cy="394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stage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84984"/>
            <a:ext cx="3136583" cy="309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2880320" cy="309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9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Thankyou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What is Simulator???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simulation is a program or machine that simulates a real life situation, meaning that it creates a virtual version of it.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Types of simulator.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Live Simulation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Virtual  Simulation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Constructive Simulation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Live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simulation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involving real people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systems.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Virtual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simulation involving real people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operating simulated systems.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inject Human-In-The-Loop in a central    role by exercising.</a:t>
            </a: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Constructive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Real people can simulate(make inputs) but are not involved in determining outcomes.</a:t>
            </a: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2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GUI (Graphic User Interface)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most common, fast and easy to use Python package to build GUI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application.</a:t>
            </a:r>
            <a:r>
              <a:rPr lang="en-US" smtClean="0"/>
              <a:t>To</a:t>
            </a:r>
            <a:r>
              <a:rPr lang="en-US" dirty="0" smtClean="0"/>
              <a:t> </a:t>
            </a:r>
            <a:r>
              <a:rPr lang="en-US" dirty="0"/>
              <a:t>install the library, you can use pip install command to the command prompt:</a:t>
            </a:r>
          </a:p>
          <a:p>
            <a:pPr marL="114300" indent="0" fontAlgn="base">
              <a:buNone/>
            </a:pPr>
            <a:endParaRPr lang="en-US" dirty="0"/>
          </a:p>
          <a:p>
            <a:pPr marL="11430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\Desktop\tkinte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836" y="3717032"/>
            <a:ext cx="2499938" cy="25551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81128"/>
            <a:ext cx="372226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9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Geometric  Manager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There are mainly three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geometery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manager classes class.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Pack() method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Grid() method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Place() method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Widgets in </a:t>
            </a:r>
            <a:r>
              <a:rPr lang="en-US" dirty="0" err="1" smtClean="0"/>
              <a:t>Tkinter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Button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Canvas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Button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Box</a:t>
            </a:r>
          </a:p>
          <a:p>
            <a:pPr marL="41148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283</TotalTime>
  <Words>332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PowerPoint Presentation</vt:lpstr>
      <vt:lpstr>What is Simulator???</vt:lpstr>
      <vt:lpstr>Types of simulator.</vt:lpstr>
      <vt:lpstr>Live Simulation</vt:lpstr>
      <vt:lpstr>Virtual Simulation</vt:lpstr>
      <vt:lpstr>Constructive Simulation</vt:lpstr>
      <vt:lpstr>GUI (Graphic User Interface)</vt:lpstr>
      <vt:lpstr>Geometric  Manager  </vt:lpstr>
      <vt:lpstr>Widgets in Tkinter</vt:lpstr>
      <vt:lpstr>Random  Module</vt:lpstr>
      <vt:lpstr>Methods in Random Module</vt:lpstr>
      <vt:lpstr>Randrange()</vt:lpstr>
      <vt:lpstr>Randint()</vt:lpstr>
      <vt:lpstr>Random()</vt:lpstr>
      <vt:lpstr>Uniform()</vt:lpstr>
      <vt:lpstr>Choice()</vt:lpstr>
      <vt:lpstr>Shuffle()</vt:lpstr>
      <vt:lpstr>Working of simulator</vt:lpstr>
      <vt:lpstr>Thankyou…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Rolling Simulation</dc:title>
  <dc:creator>hp</dc:creator>
  <cp:lastModifiedBy>hp</cp:lastModifiedBy>
  <cp:revision>32</cp:revision>
  <dcterms:created xsi:type="dcterms:W3CDTF">2021-02-04T07:00:00Z</dcterms:created>
  <dcterms:modified xsi:type="dcterms:W3CDTF">2021-02-16T13:26:30Z</dcterms:modified>
</cp:coreProperties>
</file>