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71" r:id="rId11"/>
    <p:sldId id="268" r:id="rId12"/>
    <p:sldId id="269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3603-1766-412B-AA88-3621B6A4964D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D130285-9517-4ECB-85A3-DBFB233D73A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3603-1766-412B-AA88-3621B6A4964D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0285-9517-4ECB-85A3-DBFB233D73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3603-1766-412B-AA88-3621B6A4964D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0285-9517-4ECB-85A3-DBFB233D73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3603-1766-412B-AA88-3621B6A4964D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0285-9517-4ECB-85A3-DBFB233D73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3603-1766-412B-AA88-3621B6A4964D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0285-9517-4ECB-85A3-DBFB233D73A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3603-1766-412B-AA88-3621B6A4964D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0285-9517-4ECB-85A3-DBFB233D73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3603-1766-412B-AA88-3621B6A4964D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0285-9517-4ECB-85A3-DBFB233D73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3603-1766-412B-AA88-3621B6A4964D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0285-9517-4ECB-85A3-DBFB233D73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3603-1766-412B-AA88-3621B6A4964D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0285-9517-4ECB-85A3-DBFB233D73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3603-1766-412B-AA88-3621B6A4964D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0285-9517-4ECB-85A3-DBFB233D73A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3603-1766-412B-AA88-3621B6A4964D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30285-9517-4ECB-85A3-DBFB233D73A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363603-1766-412B-AA88-3621B6A4964D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D130285-9517-4ECB-85A3-DBFB233D73A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 guessing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0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Disable B</a:t>
            </a:r>
            <a:r>
              <a:rPr lang="en-US" dirty="0" smtClean="0"/>
              <a:t>utton: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i.e</a:t>
            </a:r>
            <a:r>
              <a:rPr lang="en-US" dirty="0" smtClean="0"/>
              <a:t> 1 is disable.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492896"/>
            <a:ext cx="391953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6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guess 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Guesses </a:t>
            </a:r>
            <a:r>
              <a:rPr lang="en-US" dirty="0"/>
              <a:t>reached </a:t>
            </a:r>
            <a:r>
              <a:rPr lang="en-US" dirty="0" smtClean="0"/>
              <a:t>2.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492896"/>
            <a:ext cx="4053142" cy="361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7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guess 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Number of </a:t>
            </a:r>
            <a:r>
              <a:rPr lang="en-US" dirty="0" err="1" smtClean="0"/>
              <a:t>Gusses</a:t>
            </a:r>
            <a:r>
              <a:rPr lang="en-US" dirty="0" smtClean="0"/>
              <a:t> reached 3.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76872"/>
            <a:ext cx="4836617" cy="412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2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Limit Reached: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Max </a:t>
            </a:r>
            <a:r>
              <a:rPr lang="en-US" dirty="0" err="1" smtClean="0"/>
              <a:t>Gusses</a:t>
            </a:r>
            <a:r>
              <a:rPr lang="en-US" dirty="0" smtClean="0"/>
              <a:t> Reached at this Stage you start again by clicking Restart. 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20888"/>
            <a:ext cx="4815639" cy="393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 guess reached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450" y="2631267"/>
            <a:ext cx="4040188" cy="330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Won or in Between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77311"/>
            <a:ext cx="3513551" cy="323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373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What is Number Guessing ?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How it is difference to play Number Guessing with your computer ?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2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 </a:t>
            </a:r>
          </a:p>
          <a:p>
            <a:pPr marL="0" indent="0" fontAlgn="base">
              <a:buNone/>
            </a:pPr>
            <a:r>
              <a:rPr lang="en-US" dirty="0" smtClean="0"/>
              <a:t> Build </a:t>
            </a:r>
            <a:r>
              <a:rPr lang="en-US" dirty="0"/>
              <a:t>a Number guessing game, </a:t>
            </a:r>
            <a:r>
              <a:rPr lang="en-US" dirty="0" smtClean="0"/>
              <a:t>with predefine </a:t>
            </a:r>
            <a:r>
              <a:rPr lang="en-US" b="1" dirty="0" smtClean="0"/>
              <a:t> </a:t>
            </a:r>
            <a:r>
              <a:rPr lang="en-US" b="1" dirty="0"/>
              <a:t>range.</a:t>
            </a: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 Let’s </a:t>
            </a:r>
            <a:r>
              <a:rPr lang="en-US" dirty="0"/>
              <a:t>say User </a:t>
            </a:r>
            <a:r>
              <a:rPr lang="en-US" dirty="0" smtClean="0"/>
              <a:t>select </a:t>
            </a:r>
            <a:r>
              <a:rPr lang="en-US" dirty="0"/>
              <a:t>a </a:t>
            </a:r>
            <a:r>
              <a:rPr lang="en-US" dirty="0" smtClean="0"/>
              <a:t>number, </a:t>
            </a:r>
            <a:r>
              <a:rPr lang="en-US" dirty="0"/>
              <a:t>i.e., from</a:t>
            </a:r>
            <a:r>
              <a:rPr lang="en-US" b="1" dirty="0"/>
              <a:t> A </a:t>
            </a:r>
            <a:r>
              <a:rPr lang="en-US" dirty="0"/>
              <a:t>to 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dirty="0" smtClean="0"/>
              <a:t> where</a:t>
            </a:r>
            <a:r>
              <a:rPr lang="en-US" dirty="0"/>
              <a:t> </a:t>
            </a:r>
            <a:r>
              <a:rPr lang="en-US" b="1" dirty="0"/>
              <a:t>A</a:t>
            </a:r>
            <a:r>
              <a:rPr lang="en-US" dirty="0"/>
              <a:t> and </a:t>
            </a:r>
            <a:r>
              <a:rPr lang="en-US" b="1" dirty="0"/>
              <a:t>B </a:t>
            </a:r>
            <a:r>
              <a:rPr lang="en-US" dirty="0"/>
              <a:t>belong to Integer.</a:t>
            </a:r>
          </a:p>
          <a:p>
            <a:pPr marL="0" indent="0" fontAlgn="base">
              <a:buNone/>
            </a:pPr>
            <a:r>
              <a:rPr lang="en-US" dirty="0" smtClean="0"/>
              <a:t> </a:t>
            </a:r>
          </a:p>
          <a:p>
            <a:pPr marL="0" indent="0" fontAlgn="base">
              <a:buNone/>
            </a:pPr>
            <a:r>
              <a:rPr lang="en-US" dirty="0" smtClean="0"/>
              <a:t> Some</a:t>
            </a:r>
            <a:r>
              <a:rPr lang="en-US" dirty="0"/>
              <a:t> </a:t>
            </a:r>
            <a:r>
              <a:rPr lang="en-US" b="1" dirty="0"/>
              <a:t>random integer will be selected by the system</a:t>
            </a:r>
            <a:r>
              <a:rPr lang="en-US" dirty="0"/>
              <a:t> and the user has to guess that integer in the </a:t>
            </a:r>
            <a:r>
              <a:rPr lang="en-US" b="1" dirty="0"/>
              <a:t>minimum number of </a:t>
            </a:r>
            <a:r>
              <a:rPr lang="en-US" b="1" dirty="0" smtClean="0"/>
              <a:t>guesses.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4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Chart:</a:t>
            </a:r>
            <a:endParaRPr lang="en-IN" dirty="0"/>
          </a:p>
        </p:txBody>
      </p:sp>
      <p:sp>
        <p:nvSpPr>
          <p:cNvPr id="10" name="Flowchart: Terminator 9"/>
          <p:cNvSpPr/>
          <p:nvPr/>
        </p:nvSpPr>
        <p:spPr>
          <a:xfrm>
            <a:off x="1683696" y="1704276"/>
            <a:ext cx="1368152" cy="4434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IN" dirty="0"/>
          </a:p>
        </p:txBody>
      </p:sp>
      <p:cxnSp>
        <p:nvCxnSpPr>
          <p:cNvPr id="13" name="Straight Arrow Connector 12"/>
          <p:cNvCxnSpPr>
            <a:endCxn id="15" idx="0"/>
          </p:cNvCxnSpPr>
          <p:nvPr/>
        </p:nvCxnSpPr>
        <p:spPr>
          <a:xfrm>
            <a:off x="2303748" y="2147736"/>
            <a:ext cx="11049" cy="3931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1303874" y="3342754"/>
            <a:ext cx="2072087" cy="6240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</a:t>
            </a:r>
            <a:endParaRPr lang="en-IN" dirty="0"/>
          </a:p>
        </p:txBody>
      </p:sp>
      <p:sp>
        <p:nvSpPr>
          <p:cNvPr id="15" name="Flowchart: Process 14"/>
          <p:cNvSpPr/>
          <p:nvPr/>
        </p:nvSpPr>
        <p:spPr>
          <a:xfrm>
            <a:off x="1702729" y="2540904"/>
            <a:ext cx="1224136" cy="528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Guess a Number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31465" y="3077299"/>
            <a:ext cx="0" cy="3016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22454" y="3974971"/>
            <a:ext cx="1" cy="3932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39918" y="4884504"/>
            <a:ext cx="10986" cy="7047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1471433" y="4380448"/>
            <a:ext cx="1807485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Congrulations</a:t>
            </a:r>
            <a:r>
              <a:rPr lang="en-US" dirty="0" smtClean="0"/>
              <a:t>!</a:t>
            </a:r>
            <a:endParaRPr lang="en-IN" dirty="0"/>
          </a:p>
        </p:txBody>
      </p:sp>
      <p:sp>
        <p:nvSpPr>
          <p:cNvPr id="25" name="Flowchart: Terminator 24"/>
          <p:cNvSpPr/>
          <p:nvPr/>
        </p:nvSpPr>
        <p:spPr>
          <a:xfrm>
            <a:off x="1691680" y="5589240"/>
            <a:ext cx="1366992" cy="43204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</a:t>
            </a:r>
            <a:endParaRPr lang="en-IN" dirty="0"/>
          </a:p>
        </p:txBody>
      </p:sp>
      <p:cxnSp>
        <p:nvCxnSpPr>
          <p:cNvPr id="28" name="Elbow Connector 27"/>
          <p:cNvCxnSpPr>
            <a:stCxn id="14" idx="3"/>
          </p:cNvCxnSpPr>
          <p:nvPr/>
        </p:nvCxnSpPr>
        <p:spPr>
          <a:xfrm>
            <a:off x="3375961" y="3654790"/>
            <a:ext cx="1844111" cy="62354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117892" y="4581700"/>
            <a:ext cx="0" cy="6056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/>
          <p:cNvSpPr/>
          <p:nvPr/>
        </p:nvSpPr>
        <p:spPr>
          <a:xfrm>
            <a:off x="5220072" y="3974971"/>
            <a:ext cx="1795640" cy="6067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Range</a:t>
            </a:r>
            <a:endParaRPr lang="en-IN" dirty="0"/>
          </a:p>
        </p:txBody>
      </p:sp>
      <p:sp>
        <p:nvSpPr>
          <p:cNvPr id="43" name="Flowchart: Terminator 42"/>
          <p:cNvSpPr/>
          <p:nvPr/>
        </p:nvSpPr>
        <p:spPr>
          <a:xfrm>
            <a:off x="5508104" y="5187309"/>
            <a:ext cx="1332148" cy="40193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Restart</a:t>
            </a:r>
            <a:endParaRPr lang="en-IN" dirty="0"/>
          </a:p>
        </p:txBody>
      </p:sp>
      <p:cxnSp>
        <p:nvCxnSpPr>
          <p:cNvPr id="50" name="Elbow Connector 49"/>
          <p:cNvCxnSpPr/>
          <p:nvPr/>
        </p:nvCxnSpPr>
        <p:spPr>
          <a:xfrm rot="10800000">
            <a:off x="2331466" y="2298850"/>
            <a:ext cx="5350123" cy="10698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673523" y="3359561"/>
            <a:ext cx="1" cy="93273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15712" y="4292295"/>
            <a:ext cx="65781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Title 1"/>
          <p:cNvSpPr txBox="1">
            <a:spLocks/>
          </p:cNvSpPr>
          <p:nvPr/>
        </p:nvSpPr>
        <p:spPr>
          <a:xfrm>
            <a:off x="4211960" y="4862683"/>
            <a:ext cx="1790926" cy="3246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tx2"/>
                </a:solidFill>
              </a:rPr>
              <a:t>Reached at MAX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6545633" y="4418449"/>
            <a:ext cx="1770783" cy="3786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 smtClean="0">
                <a:solidFill>
                  <a:schemeClr val="tx2"/>
                </a:solidFill>
              </a:rPr>
              <a:t>Not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0" dirty="0" smtClean="0">
                <a:solidFill>
                  <a:schemeClr val="tx2"/>
                </a:solidFill>
              </a:rPr>
              <a:t>Reached</a:t>
            </a:r>
            <a:endParaRPr lang="en-IN" b="0" dirty="0">
              <a:solidFill>
                <a:schemeClr val="tx2"/>
              </a:solidFill>
            </a:endParaRPr>
          </a:p>
        </p:txBody>
      </p:sp>
      <p:sp>
        <p:nvSpPr>
          <p:cNvPr id="86" name="Title 1"/>
          <p:cNvSpPr txBox="1">
            <a:spLocks/>
          </p:cNvSpPr>
          <p:nvPr/>
        </p:nvSpPr>
        <p:spPr>
          <a:xfrm>
            <a:off x="2401423" y="3916837"/>
            <a:ext cx="1338556" cy="3865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 smtClean="0">
                <a:solidFill>
                  <a:schemeClr val="tx2"/>
                </a:solidFill>
              </a:rPr>
              <a:t>Matched</a:t>
            </a:r>
            <a:endParaRPr lang="en-IN" b="0" dirty="0">
              <a:solidFill>
                <a:schemeClr val="tx2"/>
              </a:solidFill>
            </a:endParaRPr>
          </a:p>
        </p:txBody>
      </p:sp>
      <p:sp>
        <p:nvSpPr>
          <p:cNvPr id="87" name="Title 1"/>
          <p:cNvSpPr txBox="1">
            <a:spLocks/>
          </p:cNvSpPr>
          <p:nvPr/>
        </p:nvSpPr>
        <p:spPr>
          <a:xfrm>
            <a:off x="2933742" y="3173109"/>
            <a:ext cx="1664168" cy="3729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sz="3600" b="1" kern="1200" cap="none" spc="5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 smtClean="0">
                <a:solidFill>
                  <a:schemeClr val="tx2"/>
                </a:solidFill>
              </a:rPr>
              <a:t>Not Matched</a:t>
            </a:r>
            <a:endParaRPr lang="en-IN" b="0" dirty="0">
              <a:solidFill>
                <a:schemeClr val="tx2"/>
              </a:solidFill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10800000">
            <a:off x="3058672" y="2023558"/>
            <a:ext cx="5545776" cy="10346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8604448" y="3078342"/>
            <a:ext cx="0" cy="2309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6840252" y="5445224"/>
            <a:ext cx="1764196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070701" y="5805265"/>
            <a:ext cx="461088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7689392" y="544522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4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GUI(</a:t>
            </a:r>
            <a:r>
              <a:rPr lang="en-US" dirty="0" err="1" smtClean="0"/>
              <a:t>Tkinter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Tkinter</a:t>
            </a:r>
            <a:r>
              <a:rPr lang="en-US" dirty="0"/>
              <a:t> is the most common, fast and easy to use Python package to build GUI </a:t>
            </a:r>
            <a:r>
              <a:rPr lang="en-US" dirty="0" smtClean="0"/>
              <a:t>application.</a:t>
            </a:r>
          </a:p>
          <a:p>
            <a:pPr marL="0" indent="0">
              <a:buNone/>
            </a:pPr>
            <a:r>
              <a:rPr lang="en-US"/>
              <a:t>To install the library, you can use pip install command to the command prompt: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C:\Users\hp\Desktop\tkinter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212976"/>
            <a:ext cx="2665536" cy="29996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12784"/>
            <a:ext cx="372226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9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 Manager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mainly three </a:t>
            </a:r>
            <a:r>
              <a:rPr lang="en-US" dirty="0" err="1"/>
              <a:t>geometery</a:t>
            </a:r>
            <a:r>
              <a:rPr lang="en-US" dirty="0"/>
              <a:t>  manager classes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Pack() method</a:t>
            </a:r>
          </a:p>
          <a:p>
            <a:pPr marL="0" indent="0">
              <a:buNone/>
            </a:pPr>
            <a:r>
              <a:rPr lang="en-US" dirty="0"/>
              <a:t> Grid() method</a:t>
            </a:r>
          </a:p>
          <a:p>
            <a:pPr marL="0" indent="0">
              <a:buNone/>
            </a:pPr>
            <a:r>
              <a:rPr lang="en-US" dirty="0"/>
              <a:t> Place() method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61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Widgets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Button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Label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46648"/>
            <a:ext cx="477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361671"/>
            <a:ext cx="47720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working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17436"/>
            <a:ext cx="3528392" cy="381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17435"/>
            <a:ext cx="3535683" cy="381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1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guess: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Choose a number for first input.</a:t>
            </a:r>
            <a:endParaRPr lang="en-IN" dirty="0"/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04864"/>
            <a:ext cx="471162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6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395</TotalTime>
  <Words>196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Apothecary</vt:lpstr>
      <vt:lpstr>Number guessing </vt:lpstr>
      <vt:lpstr>PowerPoint Presentation</vt:lpstr>
      <vt:lpstr>Task:</vt:lpstr>
      <vt:lpstr>Flow Chart:</vt:lpstr>
      <vt:lpstr>GUI(Tkinter)</vt:lpstr>
      <vt:lpstr>Geometric  Manager </vt:lpstr>
      <vt:lpstr>Widgets used:</vt:lpstr>
      <vt:lpstr>Project working</vt:lpstr>
      <vt:lpstr>First guess:</vt:lpstr>
      <vt:lpstr>Disable Button:</vt:lpstr>
      <vt:lpstr>Second guess :</vt:lpstr>
      <vt:lpstr>Third guess :</vt:lpstr>
      <vt:lpstr>Max Limit Reached:</vt:lpstr>
      <vt:lpstr>Restart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31</cp:revision>
  <dcterms:created xsi:type="dcterms:W3CDTF">2021-02-07T17:45:09Z</dcterms:created>
  <dcterms:modified xsi:type="dcterms:W3CDTF">2021-02-16T13:26:38Z</dcterms:modified>
</cp:coreProperties>
</file>