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71" r:id="rId4"/>
    <p:sldId id="258" r:id="rId5"/>
    <p:sldId id="259" r:id="rId6"/>
    <p:sldId id="274" r:id="rId7"/>
    <p:sldId id="260" r:id="rId8"/>
    <p:sldId id="272" r:id="rId9"/>
    <p:sldId id="275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FBEC-4A4E-4D2B-962A-04BB5CA8422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1A29D3-12F5-4972-B6B4-836FC32F25C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FBEC-4A4E-4D2B-962A-04BB5CA8422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29D3-12F5-4972-B6B4-836FC32F25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FBEC-4A4E-4D2B-962A-04BB5CA8422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29D3-12F5-4972-B6B4-836FC32F25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FBEC-4A4E-4D2B-962A-04BB5CA8422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29D3-12F5-4972-B6B4-836FC32F25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FBEC-4A4E-4D2B-962A-04BB5CA8422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29D3-12F5-4972-B6B4-836FC32F25C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FBEC-4A4E-4D2B-962A-04BB5CA8422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29D3-12F5-4972-B6B4-836FC32F25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FBEC-4A4E-4D2B-962A-04BB5CA8422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29D3-12F5-4972-B6B4-836FC32F25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FBEC-4A4E-4D2B-962A-04BB5CA8422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29D3-12F5-4972-B6B4-836FC32F25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FBEC-4A4E-4D2B-962A-04BB5CA8422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29D3-12F5-4972-B6B4-836FC32F25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FBEC-4A4E-4D2B-962A-04BB5CA8422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29D3-12F5-4972-B6B4-836FC32F25C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FBEC-4A4E-4D2B-962A-04BB5CA8422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29D3-12F5-4972-B6B4-836FC32F25C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E29FBEC-4A4E-4D2B-962A-04BB5CA8422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51A29D3-12F5-4972-B6B4-836FC32F25C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Regex Query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Re.findall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err="1"/>
              <a:t>findall</a:t>
            </a:r>
            <a:r>
              <a:rPr lang="en-US" b="1" dirty="0"/>
              <a:t>()</a:t>
            </a:r>
            <a:r>
              <a:rPr lang="en-US" dirty="0"/>
              <a:t> module is used to search for “all” occurrences that match a given pattern. In contrast, search() module will only return the first occurrence that matches the specified pattern. </a:t>
            </a: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findall</a:t>
            </a:r>
            <a:r>
              <a:rPr lang="en-US" dirty="0"/>
              <a:t>() will iterate over all the lines of the file and will return all non-overlapping matches of pattern in a single step.</a:t>
            </a: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1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Re.search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 marL="114300" indent="0">
              <a:buNone/>
            </a:pPr>
            <a:r>
              <a:rPr lang="en-US" b="1" dirty="0" err="1" smtClean="0"/>
              <a:t>re.search</a:t>
            </a:r>
            <a:r>
              <a:rPr lang="en-US" b="1" dirty="0" smtClean="0"/>
              <a:t>() </a:t>
            </a:r>
            <a:r>
              <a:rPr lang="en-US" dirty="0" smtClean="0"/>
              <a:t>function will search the regular expression pattern and </a:t>
            </a:r>
            <a:r>
              <a:rPr lang="en-US" b="1" dirty="0" smtClean="0"/>
              <a:t>return the first occurrence</a:t>
            </a:r>
            <a:r>
              <a:rPr lang="en-US" dirty="0" smtClean="0"/>
              <a:t>. Python </a:t>
            </a:r>
            <a:r>
              <a:rPr lang="en-US" dirty="0" err="1" smtClean="0"/>
              <a:t>re.search</a:t>
            </a:r>
            <a:r>
              <a:rPr lang="en-US" dirty="0" smtClean="0"/>
              <a:t>() function returns a match object when the pattern is found and “null” if the pattern is not found.</a:t>
            </a:r>
            <a:endParaRPr lang="en-IN" dirty="0" smtClean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89048"/>
            <a:ext cx="48958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1" y="5949280"/>
            <a:ext cx="4524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8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Re.split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 split() function returns a list where the string has been split at each match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42862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326" y="5106114"/>
            <a:ext cx="3112765" cy="44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6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Re.sub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The</a:t>
            </a:r>
            <a:r>
              <a:rPr lang="en-US" dirty="0"/>
              <a:t> sub() function replaces the matches with the text of your </a:t>
            </a:r>
            <a:r>
              <a:rPr lang="en-US" dirty="0" smtClean="0"/>
              <a:t>choice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47625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68" y="5589240"/>
            <a:ext cx="290608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6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Match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 Match Object is an object containing information about the search and the result.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52724"/>
            <a:ext cx="4306530" cy="154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0" y="4941168"/>
            <a:ext cx="510518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4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Match object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Match object has properties and methods used to retrieve information about the search, and the result:</a:t>
            </a:r>
          </a:p>
          <a:p>
            <a:r>
              <a:rPr lang="en-US" dirty="0"/>
              <a:t>.span() 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/>
              <a:t>string 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/>
              <a:t>group()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0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.span()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Returns a </a:t>
            </a:r>
            <a:r>
              <a:rPr lang="en-US" dirty="0"/>
              <a:t>tuple containing the start-, and end positions of the match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Print the position (start- and end-position) of the first match occurrence.</a:t>
            </a:r>
          </a:p>
          <a:p>
            <a:pPr marL="114300" indent="0">
              <a:buNone/>
            </a:pPr>
            <a:r>
              <a:rPr lang="en-US" dirty="0"/>
              <a:t>The regular expression looks for any words that starts with an upper case "S":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59610"/>
            <a:ext cx="472440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809096"/>
            <a:ext cx="1944216" cy="81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7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Returns the </a:t>
            </a:r>
            <a:r>
              <a:rPr lang="en-US" dirty="0"/>
              <a:t>string passed into the </a:t>
            </a:r>
            <a:r>
              <a:rPr lang="en-US" dirty="0" smtClean="0"/>
              <a:t>function.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Print the string passed into the function: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75" y="3429000"/>
            <a:ext cx="39338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16" y="5589240"/>
            <a:ext cx="3096344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4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.group()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Returns the </a:t>
            </a:r>
            <a:r>
              <a:rPr lang="en-US" dirty="0"/>
              <a:t>part of the string where there was a </a:t>
            </a:r>
            <a:r>
              <a:rPr lang="en-US" dirty="0" smtClean="0"/>
              <a:t>match.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Print the part of the string where there was a match.</a:t>
            </a:r>
          </a:p>
          <a:p>
            <a:r>
              <a:rPr lang="en-US" dirty="0"/>
              <a:t>The regular expression looks for any words that starts with an upper case "S":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4724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157390"/>
            <a:ext cx="1390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8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Email validator</a:t>
            </a:r>
          </a:p>
          <a:p>
            <a:r>
              <a:rPr lang="en-US" dirty="0" smtClean="0"/>
              <a:t>Password validator</a:t>
            </a:r>
          </a:p>
          <a:p>
            <a:r>
              <a:rPr lang="en-US" dirty="0" smtClean="0"/>
              <a:t>Parsing</a:t>
            </a:r>
          </a:p>
          <a:p>
            <a:r>
              <a:rPr lang="en-US" dirty="0" smtClean="0"/>
              <a:t>Web </a:t>
            </a:r>
            <a:r>
              <a:rPr lang="en-US" dirty="0"/>
              <a:t>Scraping (Data Collection)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1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Regex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 </a:t>
            </a:r>
            <a:r>
              <a:rPr lang="en-US" dirty="0" err="1"/>
              <a:t>RegEx</a:t>
            </a:r>
            <a:r>
              <a:rPr lang="en-US" dirty="0"/>
              <a:t>, or Regular Expression, is a sequence of characters that forms a search pattern.</a:t>
            </a:r>
          </a:p>
          <a:p>
            <a:pPr marL="114300" indent="0">
              <a:buNone/>
            </a:pPr>
            <a:r>
              <a:rPr lang="en-US" dirty="0" err="1"/>
              <a:t>RegEx</a:t>
            </a:r>
            <a:r>
              <a:rPr lang="en-US" dirty="0"/>
              <a:t> can be used to check if a string contains the specified search </a:t>
            </a:r>
            <a:r>
              <a:rPr lang="en-US" dirty="0" err="1" smtClean="0"/>
              <a:t>pattern.python</a:t>
            </a:r>
            <a:r>
              <a:rPr lang="en-US" dirty="0" smtClean="0"/>
              <a:t> </a:t>
            </a:r>
            <a:r>
              <a:rPr lang="en-US" dirty="0"/>
              <a:t>has a built-in package called </a:t>
            </a:r>
            <a:r>
              <a:rPr lang="en-US" dirty="0" smtClean="0"/>
              <a:t>re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49080"/>
            <a:ext cx="3707309" cy="25087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8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3200399"/>
            <a:ext cx="7749088" cy="2028801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75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regex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To </a:t>
            </a:r>
            <a:r>
              <a:rPr lang="en-IN" dirty="0" smtClean="0"/>
              <a:t>work with regular expression </a:t>
            </a:r>
            <a:r>
              <a:rPr lang="en-IN" dirty="0" err="1" smtClean="0"/>
              <a:t>first,we</a:t>
            </a:r>
            <a:r>
              <a:rPr lang="en-IN" dirty="0" smtClean="0"/>
              <a:t> have to import re module in our file.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err="1" smtClean="0"/>
              <a:t>Ie</a:t>
            </a:r>
            <a:r>
              <a:rPr lang="en-IN" dirty="0" smtClean="0"/>
              <a:t>. </a:t>
            </a:r>
            <a:r>
              <a:rPr lang="en-IN" b="1" dirty="0"/>
              <a:t>i</a:t>
            </a:r>
            <a:r>
              <a:rPr lang="en-IN" b="1" dirty="0" smtClean="0"/>
              <a:t>mport 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674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RegEx</a:t>
            </a:r>
            <a:r>
              <a:rPr lang="en-IN" dirty="0"/>
              <a:t> </a:t>
            </a:r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re module offers a set of functions that allows us to search a string for a match: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494662"/>
              </p:ext>
            </p:extLst>
          </p:nvPr>
        </p:nvGraphicFramePr>
        <p:xfrm>
          <a:off x="1115616" y="2852935"/>
          <a:ext cx="6912768" cy="338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4104456"/>
              </a:tblGrid>
              <a:tr h="676875"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67687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Findall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list containing all matches</a:t>
                      </a:r>
                      <a:endParaRPr lang="en-IN" dirty="0"/>
                    </a:p>
                  </a:txBody>
                  <a:tcPr/>
                </a:tc>
              </a:tr>
              <a:tr h="67687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 Match object if there is a match anywhere in the string</a:t>
                      </a:r>
                      <a:endParaRPr lang="en-IN" dirty="0"/>
                    </a:p>
                  </a:txBody>
                  <a:tcPr/>
                </a:tc>
              </a:tr>
              <a:tr h="67687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list where the string has been split at each match.</a:t>
                      </a:r>
                      <a:endParaRPr lang="en-IN" dirty="0"/>
                    </a:p>
                  </a:txBody>
                  <a:tcPr/>
                </a:tc>
              </a:tr>
              <a:tr h="676875">
                <a:tc>
                  <a:txBody>
                    <a:bodyPr/>
                    <a:lstStyle/>
                    <a:p>
                      <a:r>
                        <a:rPr lang="en-IN" dirty="0" smtClean="0"/>
                        <a:t>Sub()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Replaces one or many matches with a string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5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Metacharacters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660277"/>
              </p:ext>
            </p:extLst>
          </p:nvPr>
        </p:nvGraphicFramePr>
        <p:xfrm>
          <a:off x="467544" y="1814437"/>
          <a:ext cx="8219256" cy="429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763"/>
                <a:gridCol w="4887933"/>
                <a:gridCol w="1954560"/>
              </a:tblGrid>
              <a:tr h="363281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Chracter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Example</a:t>
                      </a:r>
                      <a:endParaRPr lang="en-IN" dirty="0"/>
                    </a:p>
                  </a:txBody>
                  <a:tcPr/>
                </a:tc>
              </a:tr>
              <a:tr h="363281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set of characters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"[a-m]"</a:t>
                      </a:r>
                      <a:endParaRPr lang="en-IN" dirty="0"/>
                    </a:p>
                  </a:txBody>
                  <a:tcPr/>
                </a:tc>
              </a:tr>
              <a:tr h="450995">
                <a:tc>
                  <a:txBody>
                    <a:bodyPr/>
                    <a:lstStyle/>
                    <a:p>
                      <a:r>
                        <a:rPr lang="en-IN" dirty="0" smtClean="0"/>
                        <a:t>\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a special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"\+"</a:t>
                      </a:r>
                      <a:endParaRPr lang="en-IN" dirty="0"/>
                    </a:p>
                  </a:txBody>
                  <a:tcPr/>
                </a:tc>
              </a:tr>
              <a:tr h="363281"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(except newline character)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he..o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IN" dirty="0"/>
                    </a:p>
                  </a:txBody>
                  <a:tcPr/>
                </a:tc>
              </a:tr>
              <a:tr h="363281">
                <a:tc>
                  <a:txBody>
                    <a:bodyPr/>
                    <a:lstStyle/>
                    <a:p>
                      <a:r>
                        <a:rPr lang="en-IN" dirty="0" smtClean="0"/>
                        <a:t>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 with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"^hello"</a:t>
                      </a:r>
                      <a:endParaRPr lang="en-IN" dirty="0"/>
                    </a:p>
                  </a:txBody>
                  <a:tcPr/>
                </a:tc>
              </a:tr>
              <a:tr h="363281"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Ends with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"world$"</a:t>
                      </a:r>
                      <a:endParaRPr lang="en-IN" dirty="0"/>
                    </a:p>
                  </a:txBody>
                  <a:tcPr/>
                </a:tc>
              </a:tr>
              <a:tr h="363281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Occure</a:t>
                      </a:r>
                      <a:r>
                        <a:rPr lang="en-US" baseline="0" dirty="0" smtClean="0"/>
                        <a:t> once or 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s?  = _ or s</a:t>
                      </a:r>
                      <a:endParaRPr lang="en-IN" dirty="0"/>
                    </a:p>
                  </a:txBody>
                  <a:tcPr/>
                </a:tc>
              </a:tr>
              <a:tr h="363281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occurrences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s*  =_,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s,ss,sss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,…</a:t>
                      </a:r>
                      <a:endParaRPr lang="en-IN" dirty="0"/>
                    </a:p>
                  </a:txBody>
                  <a:tcPr/>
                </a:tc>
              </a:tr>
              <a:tr h="363281"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or more occurrences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s+ =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s,ss,sss,s</a:t>
                      </a:r>
                      <a:endParaRPr lang="en-IN" dirty="0"/>
                    </a:p>
                  </a:txBody>
                  <a:tcPr/>
                </a:tc>
              </a:tr>
              <a:tr h="363281">
                <a:tc>
                  <a:txBody>
                    <a:bodyPr/>
                    <a:lstStyle/>
                    <a:p>
                      <a:r>
                        <a:rPr lang="en-IN" dirty="0" smtClean="0"/>
                        <a:t>{}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the specified number of occurrences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a{2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1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sequences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78454"/>
              </p:ext>
            </p:extLst>
          </p:nvPr>
        </p:nvGraphicFramePr>
        <p:xfrm>
          <a:off x="467544" y="1412776"/>
          <a:ext cx="8229600" cy="527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6"/>
                <a:gridCol w="4166120"/>
                <a:gridCol w="2324944"/>
              </a:tblGrid>
              <a:tr h="422632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specified characters are at the beginning of the 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string contains digits (numbers from 0-9)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 = 7,  \d\d=77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DOES NOT contain digits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\D=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contains a white space character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\s = “hello”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DOES NOT contain a white space character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r>
                        <a:rPr lang="en-US" baseline="0" dirty="0" smtClean="0"/>
                        <a:t> = “Beautiful Day”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string contains any word characters(a-z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A-z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\w= seek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contain any word characters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 = 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specified characters are at the end of the 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\Z=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"The rain in Spain"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7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072994"/>
              </p:ext>
            </p:extLst>
          </p:nvPr>
        </p:nvGraphicFramePr>
        <p:xfrm>
          <a:off x="395536" y="1412776"/>
          <a:ext cx="8136904" cy="5330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538"/>
                <a:gridCol w="6138366"/>
              </a:tblGrid>
              <a:tr h="363766">
                <a:tc>
                  <a:txBody>
                    <a:bodyPr/>
                    <a:lstStyle/>
                    <a:p>
                      <a:r>
                        <a:rPr lang="en-IN" dirty="0" smtClean="0"/>
                        <a:t>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69711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arn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one of the specified characters (</a:t>
                      </a:r>
                      <a:r>
                        <a:rPr lang="en-US" dirty="0" smtClean="0"/>
                        <a:t>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 smtClean="0"/>
                        <a:t>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 smtClean="0"/>
                        <a:t>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are present</a:t>
                      </a:r>
                      <a:endParaRPr lang="en-IN" dirty="0"/>
                    </a:p>
                  </a:txBody>
                  <a:tcPr/>
                </a:tc>
              </a:tr>
              <a:tr h="628678">
                <a:tc>
                  <a:txBody>
                    <a:bodyPr/>
                    <a:lstStyle/>
                    <a:p>
                      <a:r>
                        <a:rPr lang="en-IN" dirty="0" smtClean="0"/>
                        <a:t>[a-n]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lower case character, alphabetically between </a:t>
                      </a:r>
                      <a:r>
                        <a:rPr lang="en-US" dirty="0" smtClean="0"/>
                        <a:t>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  <a:tr h="363766">
                <a:tc>
                  <a:txBody>
                    <a:bodyPr/>
                    <a:lstStyle/>
                    <a:p>
                      <a:r>
                        <a:rPr lang="en-IN" dirty="0" smtClean="0"/>
                        <a:t>[^</a:t>
                      </a:r>
                      <a:r>
                        <a:rPr lang="en-IN" dirty="0" err="1" smtClean="0"/>
                        <a:t>arn</a:t>
                      </a:r>
                      <a:r>
                        <a:rPr lang="en-IN" dirty="0" smtClean="0"/>
                        <a:t>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EXCEPT </a:t>
                      </a:r>
                      <a:r>
                        <a:rPr lang="en-US" dirty="0" smtClean="0"/>
                        <a:t>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 smtClean="0"/>
                        <a:t>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  <a:tr h="628678">
                <a:tc>
                  <a:txBody>
                    <a:bodyPr/>
                    <a:lstStyle/>
                    <a:p>
                      <a:r>
                        <a:rPr lang="en-IN" dirty="0" smtClean="0"/>
                        <a:t>[0123]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any of the specified digits (</a:t>
                      </a:r>
                      <a:r>
                        <a:rPr lang="en-US" dirty="0" smtClean="0"/>
                        <a:t>0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 smtClean="0"/>
                        <a:t>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 smtClean="0"/>
                        <a:t>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 smtClean="0"/>
                        <a:t>3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are present</a:t>
                      </a:r>
                      <a:endParaRPr lang="en-IN" dirty="0"/>
                    </a:p>
                  </a:txBody>
                  <a:tcPr/>
                </a:tc>
              </a:tr>
              <a:tr h="389181">
                <a:tc>
                  <a:txBody>
                    <a:bodyPr/>
                    <a:lstStyle/>
                    <a:p>
                      <a:r>
                        <a:rPr lang="en-IN" dirty="0" smtClean="0"/>
                        <a:t>[0-9]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Returns </a:t>
                      </a:r>
                      <a:r>
                        <a:rPr lang="en-US" dirty="0">
                          <a:effectLst/>
                        </a:rPr>
                        <a:t>a match for any digit between 0 and 9</a:t>
                      </a:r>
                    </a:p>
                  </a:txBody>
                  <a:tcPr marL="60960" marR="60960" marT="60960" marB="60960"/>
                </a:tc>
              </a:tr>
              <a:tr h="658615">
                <a:tc>
                  <a:txBody>
                    <a:bodyPr/>
                    <a:lstStyle/>
                    <a:p>
                      <a:r>
                        <a:rPr lang="en-IN" dirty="0" smtClean="0"/>
                        <a:t>[0-5][0-9]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Returns </a:t>
                      </a:r>
                      <a:r>
                        <a:rPr lang="en-US" dirty="0">
                          <a:effectLst/>
                        </a:rPr>
                        <a:t>a match for any two-digit numbers from 00 and 59</a:t>
                      </a:r>
                    </a:p>
                  </a:txBody>
                  <a:tcPr marL="60960" marR="60960" marT="60960" marB="60960"/>
                </a:tc>
              </a:tr>
              <a:tr h="628678">
                <a:tc>
                  <a:txBody>
                    <a:bodyPr/>
                    <a:lstStyle/>
                    <a:p>
                      <a:r>
                        <a:rPr lang="en-IN" dirty="0" smtClean="0"/>
                        <a:t>[a-z][A-Z]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alphabetically between </a:t>
                      </a:r>
                      <a:r>
                        <a:rPr lang="en-US" dirty="0" smtClean="0"/>
                        <a:t>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 smtClean="0"/>
                        <a:t>z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lower case OR upper case.</a:t>
                      </a:r>
                      <a:endParaRPr lang="en-IN" dirty="0"/>
                    </a:p>
                  </a:txBody>
                  <a:tcPr/>
                </a:tc>
              </a:tr>
              <a:tr h="898111">
                <a:tc>
                  <a:txBody>
                    <a:bodyPr/>
                    <a:lstStyle/>
                    <a:p>
                      <a:r>
                        <a:rPr lang="en-IN" dirty="0" smtClean="0"/>
                        <a:t>[+]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sets, </a:t>
                      </a:r>
                      <a:r>
                        <a:rPr lang="en-US" dirty="0" smtClean="0"/>
                        <a:t>+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 smtClean="0"/>
                        <a:t>*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 smtClean="0"/>
                        <a:t>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 smtClean="0"/>
                        <a:t>|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 smtClean="0"/>
                        <a:t>()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 smtClean="0"/>
                        <a:t>$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{}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has no special meaning, so </a:t>
                      </a:r>
                      <a:r>
                        <a:rPr lang="en-US" dirty="0" smtClean="0"/>
                        <a:t>[+]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means: return a match for any </a:t>
                      </a:r>
                      <a:r>
                        <a:rPr lang="en-US" dirty="0" smtClean="0"/>
                        <a:t>+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character in the string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Example1 : </a:t>
            </a:r>
          </a:p>
          <a:p>
            <a:pPr marL="114300" indent="0">
              <a:buNone/>
            </a:pPr>
            <a:r>
              <a:rPr lang="en-US" dirty="0" smtClean="0"/>
              <a:t>Write pattern for Mobile no?</a:t>
            </a:r>
          </a:p>
          <a:p>
            <a:pPr marL="114300" indent="0">
              <a:buNone/>
            </a:pPr>
            <a:r>
              <a:rPr lang="en-US" dirty="0" smtClean="0"/>
              <a:t>Condition: Mobile no. starts with 8 or 9 and total number of digits are10.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Pattern:   </a:t>
            </a:r>
            <a:r>
              <a:rPr lang="en-US" b="1" dirty="0" smtClean="0"/>
              <a:t>[8-9][0-9]{9}</a:t>
            </a:r>
          </a:p>
          <a:p>
            <a:pPr marL="11430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4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smtClean="0"/>
              <a:t>Example2 :</a:t>
            </a:r>
          </a:p>
          <a:p>
            <a:pPr marL="114300" indent="0">
              <a:buNone/>
            </a:pPr>
            <a:r>
              <a:rPr lang="en-US" dirty="0" smtClean="0"/>
              <a:t>Write pattern for </a:t>
            </a:r>
            <a:r>
              <a:rPr lang="en-US" b="1" dirty="0" smtClean="0"/>
              <a:t>Sim1ran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marL="114300" indent="0">
              <a:buNone/>
            </a:pPr>
            <a:r>
              <a:rPr lang="en-US" dirty="0" smtClean="0"/>
              <a:t>Condition: First character Upper </a:t>
            </a:r>
            <a:r>
              <a:rPr lang="en-US" dirty="0" err="1" smtClean="0"/>
              <a:t>case,contains</a:t>
            </a:r>
            <a:r>
              <a:rPr lang="en-US" dirty="0" smtClean="0"/>
              <a:t> lower case alphabet only 1 digit is allowed.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Pattern:   </a:t>
            </a:r>
            <a:r>
              <a:rPr lang="en-US" b="1" dirty="0" smtClean="0"/>
              <a:t>[A-Z][a-z]*[0-9][a-z]*</a:t>
            </a:r>
            <a:endParaRPr lang="en-US" b="1" dirty="0"/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3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544</TotalTime>
  <Words>643</Words>
  <Application>Microsoft Office PowerPoint</Application>
  <PresentationFormat>On-screen Show (4:3)</PresentationFormat>
  <Paragraphs>154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Apothecary</vt:lpstr>
      <vt:lpstr>Regex Query tool</vt:lpstr>
      <vt:lpstr>Regex module</vt:lpstr>
      <vt:lpstr>Working with regex</vt:lpstr>
      <vt:lpstr>RegEx Functions</vt:lpstr>
      <vt:lpstr>Metacharacters</vt:lpstr>
      <vt:lpstr>Special sequences</vt:lpstr>
      <vt:lpstr>sets</vt:lpstr>
      <vt:lpstr>How to write pattern</vt:lpstr>
      <vt:lpstr>PowerPoint Presentation</vt:lpstr>
      <vt:lpstr>Re.findall()</vt:lpstr>
      <vt:lpstr>Re.search()</vt:lpstr>
      <vt:lpstr>Re.split()</vt:lpstr>
      <vt:lpstr>Re.sub()</vt:lpstr>
      <vt:lpstr>Match object</vt:lpstr>
      <vt:lpstr>Match object methods</vt:lpstr>
      <vt:lpstr>.span()</vt:lpstr>
      <vt:lpstr>.string</vt:lpstr>
      <vt:lpstr>.group()</vt:lpstr>
      <vt:lpstr>Applications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19</cp:revision>
  <dcterms:created xsi:type="dcterms:W3CDTF">2021-03-04T07:40:19Z</dcterms:created>
  <dcterms:modified xsi:type="dcterms:W3CDTF">2021-03-05T09:45:02Z</dcterms:modified>
</cp:coreProperties>
</file>