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6" r:id="rId11"/>
    <p:sldId id="273" r:id="rId12"/>
    <p:sldId id="268" r:id="rId13"/>
    <p:sldId id="267" r:id="rId14"/>
    <p:sldId id="271" r:id="rId15"/>
    <p:sldId id="269" r:id="rId16"/>
    <p:sldId id="270" r:id="rId17"/>
    <p:sldId id="272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>
      <p:cViewPr varScale="1">
        <p:scale>
          <a:sx n="83" d="100"/>
          <a:sy n="83" d="100"/>
        </p:scale>
        <p:origin x="-15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5C00-9403-4F47-A223-F04C6A3AEFB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055860-5168-4E58-ACA9-8F9D3D6616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5C00-9403-4F47-A223-F04C6A3AEFB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5860-5168-4E58-ACA9-8F9D3D661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5C00-9403-4F47-A223-F04C6A3AEFB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5860-5168-4E58-ACA9-8F9D3D661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5C00-9403-4F47-A223-F04C6A3AEFB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5860-5168-4E58-ACA9-8F9D3D661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5C00-9403-4F47-A223-F04C6A3AEFB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5860-5168-4E58-ACA9-8F9D3D66161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5C00-9403-4F47-A223-F04C6A3AEFB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5860-5168-4E58-ACA9-8F9D3D661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5C00-9403-4F47-A223-F04C6A3AEFB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5860-5168-4E58-ACA9-8F9D3D661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5C00-9403-4F47-A223-F04C6A3AEFB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5860-5168-4E58-ACA9-8F9D3D661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5C00-9403-4F47-A223-F04C6A3AEFB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5860-5168-4E58-ACA9-8F9D3D6616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5C00-9403-4F47-A223-F04C6A3AEFB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5860-5168-4E58-ACA9-8F9D3D6616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5C00-9403-4F47-A223-F04C6A3AEFB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5860-5168-4E58-ACA9-8F9D3D66161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5B75C00-9403-4F47-A223-F04C6A3AEFB8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7055860-5168-4E58-ACA9-8F9D3D66161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hfw.gov.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Desktop notifier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5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Customized desktop </a:t>
            </a:r>
            <a:r>
              <a:rPr lang="en-IN" dirty="0" smtClean="0"/>
              <a:t>Notifier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In this method I simply use notification from plyer and </a:t>
            </a:r>
            <a:r>
              <a:rPr lang="en-US" dirty="0" smtClean="0"/>
              <a:t>pass </a:t>
            </a:r>
            <a:r>
              <a:rPr lang="en-US" dirty="0"/>
              <a:t>the parameters using notify method.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96" y="4005064"/>
            <a:ext cx="547260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2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Parameters of notify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title:</a:t>
            </a:r>
            <a:endParaRPr lang="en-US" dirty="0"/>
          </a:p>
          <a:p>
            <a:r>
              <a:rPr lang="en-US" dirty="0"/>
              <a:t>message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 smtClean="0"/>
              <a:t>app_icon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timeout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toast: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3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 am passing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 </a:t>
            </a:r>
            <a:r>
              <a:rPr lang="en-US" dirty="0" smtClean="0"/>
              <a:t>Title as Hello </a:t>
            </a:r>
            <a:r>
              <a:rPr lang="en-US" dirty="0"/>
              <a:t>Amazing people</a:t>
            </a:r>
            <a:r>
              <a:rPr lang="en-US" dirty="0" smtClean="0"/>
              <a:t>!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Message as</a:t>
            </a:r>
            <a:r>
              <a:rPr lang="en-US" dirty="0"/>
              <a:t> '</a:t>
            </a:r>
            <a:r>
              <a:rPr lang="en-US" dirty="0" err="1"/>
              <a:t>Thankyou</a:t>
            </a:r>
            <a:r>
              <a:rPr lang="en-US" dirty="0"/>
              <a:t> for reading! Take care!'</a:t>
            </a:r>
          </a:p>
          <a:p>
            <a:pPr marL="11430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pp_icon</a:t>
            </a:r>
            <a:r>
              <a:rPr lang="en-US" dirty="0" smtClean="0"/>
              <a:t> as</a:t>
            </a:r>
            <a:r>
              <a:rPr lang="en-US" dirty="0"/>
              <a:t> None</a:t>
            </a:r>
          </a:p>
          <a:p>
            <a:pPr marL="114300" indent="0">
              <a:buNone/>
            </a:pPr>
            <a:r>
              <a:rPr lang="en-US" dirty="0" smtClean="0"/>
              <a:t>Timeout as</a:t>
            </a:r>
            <a:r>
              <a:rPr lang="en-US" dirty="0"/>
              <a:t> 10 </a:t>
            </a:r>
            <a:r>
              <a:rPr lang="en-US" dirty="0" err="1"/>
              <a:t>secs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Toast</a:t>
            </a:r>
            <a:r>
              <a:rPr lang="en-US" dirty="0"/>
              <a:t> as False.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67200"/>
            <a:ext cx="46863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5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Covid</a:t>
            </a:r>
            <a:r>
              <a:rPr lang="en-IN" dirty="0" smtClean="0"/>
              <a:t> Desktop Notifier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It </a:t>
            </a:r>
            <a:r>
              <a:rPr lang="en-US" dirty="0"/>
              <a:t>is a simple </a:t>
            </a:r>
            <a:r>
              <a:rPr lang="en-US" dirty="0" smtClean="0"/>
              <a:t>application in </a:t>
            </a:r>
            <a:r>
              <a:rPr lang="en-US" dirty="0"/>
              <a:t>form of a pop-up message </a:t>
            </a:r>
            <a:r>
              <a:rPr lang="en-IN" dirty="0" smtClean="0"/>
              <a:t>to </a:t>
            </a:r>
            <a:r>
              <a:rPr lang="en-IN" dirty="0"/>
              <a:t>check active </a:t>
            </a:r>
            <a:r>
              <a:rPr lang="en-IN" dirty="0" err="1"/>
              <a:t>Covid</a:t>
            </a:r>
            <a:r>
              <a:rPr lang="en-IN" dirty="0"/>
              <a:t> </a:t>
            </a:r>
            <a:r>
              <a:rPr lang="en-IN" dirty="0"/>
              <a:t>cases with the help of requests and </a:t>
            </a:r>
            <a:r>
              <a:rPr lang="en-IN" dirty="0" err="1"/>
              <a:t>beautifulsoup</a:t>
            </a:r>
            <a:r>
              <a:rPr lang="en-IN" dirty="0"/>
              <a:t> module</a:t>
            </a:r>
            <a:r>
              <a:rPr lang="en-IN" dirty="0" smtClean="0"/>
              <a:t>.</a:t>
            </a:r>
            <a:endParaRPr lang="en-US" dirty="0"/>
          </a:p>
          <a:p>
            <a:pPr marL="11430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306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using </a:t>
            </a:r>
            <a:r>
              <a:rPr lang="en-IN" dirty="0"/>
              <a:t>requests and </a:t>
            </a:r>
            <a:r>
              <a:rPr lang="en-IN" dirty="0" err="1"/>
              <a:t>beautifulsoup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this method I use notification from plyer and </a:t>
            </a:r>
            <a:r>
              <a:rPr lang="en-US" dirty="0"/>
              <a:t>pass the parameters using notify method.</a:t>
            </a:r>
          </a:p>
          <a:p>
            <a:r>
              <a:rPr lang="en-US" dirty="0"/>
              <a:t>Requests allows you to send HTTP/requests extremely easily. </a:t>
            </a:r>
          </a:p>
          <a:p>
            <a:r>
              <a:rPr lang="en-US" dirty="0"/>
              <a:t>Beautiful Soup helps you pull particular content from a webpage, remove the HTML markup, and save the information.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8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I request for govt. site to check the active </a:t>
            </a:r>
            <a:r>
              <a:rPr lang="en-US" dirty="0" err="1"/>
              <a:t>Covid</a:t>
            </a:r>
            <a:r>
              <a:rPr lang="en-US" dirty="0"/>
              <a:t> cases.ie.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www.mohfw.gov.in/</a:t>
            </a:r>
            <a:endParaRPr lang="en-US" dirty="0" smtClean="0"/>
          </a:p>
          <a:p>
            <a:r>
              <a:rPr lang="en-US" dirty="0" smtClean="0"/>
              <a:t>With the help of BeautifulSoup I parse the html pages from the requested 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smtClean="0"/>
              <a:t>and find the required result.</a:t>
            </a:r>
          </a:p>
          <a:p>
            <a:pPr marL="11430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7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/>
              <a:t>To get output from this method first make sure the internet connection is enable otherwise it will not generate any output because the data is fetched from the </a:t>
            </a:r>
            <a:r>
              <a:rPr lang="en-IN" dirty="0" smtClean="0"/>
              <a:t>requested URL.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437112"/>
            <a:ext cx="400811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3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Output </a:t>
            </a:r>
            <a:r>
              <a:rPr lang="en-IN" dirty="0"/>
              <a:t>when the </a:t>
            </a:r>
            <a:r>
              <a:rPr lang="en-IN" dirty="0" smtClean="0"/>
              <a:t>requests </a:t>
            </a:r>
            <a:r>
              <a:rPr lang="en-IN" dirty="0"/>
              <a:t>method is </a:t>
            </a:r>
            <a:r>
              <a:rPr lang="en-IN" dirty="0" err="1" smtClean="0"/>
              <a:t>sucessfully</a:t>
            </a:r>
            <a:r>
              <a:rPr lang="en-IN" dirty="0" smtClean="0"/>
              <a:t> get the data </a:t>
            </a:r>
            <a:r>
              <a:rPr lang="en-IN" dirty="0"/>
              <a:t>from the requested URL.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12976"/>
            <a:ext cx="44291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5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Output </a:t>
            </a:r>
            <a:r>
              <a:rPr lang="en-IN" dirty="0"/>
              <a:t>when the </a:t>
            </a:r>
            <a:r>
              <a:rPr lang="en-IN" dirty="0" smtClean="0"/>
              <a:t>requests </a:t>
            </a:r>
            <a:r>
              <a:rPr lang="en-IN" dirty="0"/>
              <a:t>method is </a:t>
            </a:r>
            <a:r>
              <a:rPr lang="en-IN" dirty="0" err="1" smtClean="0"/>
              <a:t>sucessfully</a:t>
            </a:r>
            <a:r>
              <a:rPr lang="en-IN" dirty="0" smtClean="0"/>
              <a:t> get the data </a:t>
            </a:r>
            <a:r>
              <a:rPr lang="en-IN" dirty="0"/>
              <a:t>from the requested URL.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12976"/>
            <a:ext cx="44291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7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be covered in </a:t>
            </a:r>
            <a:r>
              <a:rPr lang="en-US" dirty="0" smtClean="0"/>
              <a:t>this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1. Desktop </a:t>
            </a:r>
            <a:r>
              <a:rPr lang="en-US" dirty="0"/>
              <a:t>Notification Introduction</a:t>
            </a:r>
            <a:br>
              <a:rPr lang="en-US" dirty="0"/>
            </a:br>
            <a:r>
              <a:rPr lang="en-US" dirty="0"/>
              <a:t>2. What is Plyer</a:t>
            </a:r>
            <a:r>
              <a:rPr lang="en-US" dirty="0" smtClean="0"/>
              <a:t>?</a:t>
            </a:r>
          </a:p>
          <a:p>
            <a:pPr marL="114300" indent="0">
              <a:buNone/>
            </a:pPr>
            <a:r>
              <a:rPr lang="en-US" dirty="0" smtClean="0"/>
              <a:t>3. What is Request?</a:t>
            </a:r>
          </a:p>
          <a:p>
            <a:pPr marL="114300" indent="0">
              <a:buNone/>
            </a:pPr>
            <a:r>
              <a:rPr lang="en-US" dirty="0" smtClean="0"/>
              <a:t>4. What is BeautifulSoup?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Create a Desktop Notifier</a:t>
            </a:r>
            <a:endParaRPr lang="en-IN" dirty="0"/>
          </a:p>
        </p:txBody>
      </p:sp>
      <p:pic>
        <p:nvPicPr>
          <p:cNvPr id="5" name="Picture 2" descr="C:\Users\hp\Desktop\download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93096"/>
            <a:ext cx="4014771" cy="22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6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Notification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r>
              <a:rPr lang="en-US" dirty="0"/>
              <a:t>A desktop notifier is a simple application which produces a notification message in form of a pop-up message on desktop</a:t>
            </a:r>
          </a:p>
          <a:p>
            <a:pPr marL="114300" indent="0">
              <a:buNone/>
            </a:pPr>
            <a:r>
              <a:rPr lang="en-US" i="1" dirty="0" smtClean="0"/>
              <a:t>The </a:t>
            </a:r>
            <a:r>
              <a:rPr lang="en-US" i="1" dirty="0"/>
              <a:t>action of notifying someone or something.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1027" name="Picture 3" descr="C:\Users\hp\Desktop\desktop_not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93096"/>
            <a:ext cx="37528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r>
              <a:rPr lang="en-US" i="1" dirty="0" smtClean="0"/>
              <a:t>The </a:t>
            </a:r>
            <a:r>
              <a:rPr lang="en-US" i="1" dirty="0"/>
              <a:t>purpose behind a </a:t>
            </a:r>
            <a:r>
              <a:rPr lang="en-US" i="1" dirty="0" smtClean="0"/>
              <a:t>notification</a:t>
            </a:r>
            <a:r>
              <a:rPr lang="en-US" dirty="0" smtClean="0"/>
              <a:t>s </a:t>
            </a:r>
            <a:r>
              <a:rPr lang="en-US" dirty="0"/>
              <a:t>help people to remember things. It is a small piece of text which appears on the desktop or mobile screen to inform the user about the updates or any other important pieces of information.</a:t>
            </a:r>
          </a:p>
          <a:p>
            <a:pPr marL="114300" indent="0">
              <a:buNone/>
            </a:pPr>
            <a:endParaRPr lang="en-US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2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plyer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b="1" dirty="0" smtClean="0"/>
          </a:p>
          <a:p>
            <a:pPr marL="114300" indent="0" fontAlgn="base">
              <a:buNone/>
            </a:pPr>
            <a:r>
              <a:rPr lang="en-US" b="1" dirty="0" smtClean="0"/>
              <a:t>Plyer</a:t>
            </a:r>
            <a:r>
              <a:rPr lang="en-US" dirty="0"/>
              <a:t> is an open source library to access features commonly found in various platforms via </a:t>
            </a:r>
            <a:r>
              <a:rPr lang="en-US" b="1" dirty="0"/>
              <a:t>python</a:t>
            </a:r>
            <a:r>
              <a:rPr lang="en-US" dirty="0" smtClean="0"/>
              <a:t>.</a:t>
            </a:r>
            <a:r>
              <a:rPr lang="en-US" dirty="0"/>
              <a:t> Plyer module is used to access the features of the </a:t>
            </a:r>
            <a:r>
              <a:rPr lang="en-US" dirty="0" smtClean="0"/>
              <a:t>hardware. </a:t>
            </a:r>
            <a:endParaRPr lang="en-US" dirty="0"/>
          </a:p>
          <a:p>
            <a:pPr marL="114300" indent="0" fontAlgn="base">
              <a:buNone/>
            </a:pPr>
            <a:r>
              <a:rPr lang="en-US" dirty="0"/>
              <a:t>T</a:t>
            </a:r>
            <a:r>
              <a:rPr lang="en-US" dirty="0" smtClean="0"/>
              <a:t>o  </a:t>
            </a:r>
            <a:r>
              <a:rPr lang="en-US" dirty="0"/>
              <a:t>install this module type the below command in the terminal.</a:t>
            </a:r>
          </a:p>
          <a:p>
            <a:pPr marL="114300" indent="0">
              <a:buNone/>
            </a:pPr>
            <a:r>
              <a:rPr lang="en-US" sz="2800" b="1" dirty="0" smtClean="0"/>
              <a:t>     pip </a:t>
            </a:r>
            <a:r>
              <a:rPr lang="en-US" sz="2800" b="1" dirty="0"/>
              <a:t>install plyer </a:t>
            </a:r>
            <a:endParaRPr lang="en-US" sz="2800" b="1" dirty="0" smtClean="0"/>
          </a:p>
        </p:txBody>
      </p:sp>
      <p:pic>
        <p:nvPicPr>
          <p:cNvPr id="2050" name="Picture 2" descr="C:\Users\hp\Desktop\ply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05064"/>
            <a:ext cx="4460327" cy="241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Requests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requests</a:t>
            </a:r>
            <a:r>
              <a:rPr lang="en-US" dirty="0"/>
              <a:t> module allows you to send HTTP </a:t>
            </a:r>
            <a:r>
              <a:rPr lang="en-US" b="1" dirty="0"/>
              <a:t>requests</a:t>
            </a:r>
            <a:r>
              <a:rPr lang="en-US" dirty="0"/>
              <a:t> using </a:t>
            </a:r>
            <a:r>
              <a:rPr lang="en-US" b="1" dirty="0"/>
              <a:t>Python</a:t>
            </a:r>
            <a:r>
              <a:rPr lang="en-US" dirty="0"/>
              <a:t>. The HTTP </a:t>
            </a:r>
            <a:r>
              <a:rPr lang="en-US" b="1" dirty="0"/>
              <a:t>request</a:t>
            </a:r>
            <a:r>
              <a:rPr lang="en-US" dirty="0"/>
              <a:t> returns a Response Object with </a:t>
            </a:r>
            <a:r>
              <a:rPr lang="en-US" dirty="0" smtClean="0"/>
              <a:t>all </a:t>
            </a:r>
            <a:r>
              <a:rPr lang="en-US" dirty="0"/>
              <a:t>the response </a:t>
            </a:r>
            <a:r>
              <a:rPr lang="en-US" dirty="0" smtClean="0"/>
              <a:t>data.</a:t>
            </a:r>
          </a:p>
          <a:p>
            <a:pPr marL="114300" indent="0">
              <a:buNone/>
            </a:pPr>
            <a:r>
              <a:rPr lang="en-US" dirty="0"/>
              <a:t>Requests officially </a:t>
            </a:r>
            <a:r>
              <a:rPr lang="en-US" dirty="0" smtClean="0"/>
              <a:t>supports </a:t>
            </a:r>
            <a:r>
              <a:rPr lang="en-US" dirty="0"/>
              <a:t>Python 2.7 &amp; 3.5</a:t>
            </a:r>
            <a:r>
              <a:rPr lang="en-US" dirty="0" smtClean="0"/>
              <a:t>+,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1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Beautifulsoup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Beautiful </a:t>
            </a:r>
            <a:r>
              <a:rPr lang="en-US" dirty="0"/>
              <a:t>Soup is a Python library for getting data out of HTML, XML, and other markup languages.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It is a tool for web scraping that helps you clean up and parse the documents you have pulled down from the web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following command in the terminal to install Beautiful Soup: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869160"/>
            <a:ext cx="37433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4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daily tracker for COVID stats</a:t>
            </a:r>
          </a:p>
          <a:p>
            <a:r>
              <a:rPr lang="en-US" dirty="0"/>
              <a:t>Daily notification to take medicine.</a:t>
            </a:r>
          </a:p>
          <a:p>
            <a:r>
              <a:rPr lang="en-US" dirty="0"/>
              <a:t>Hourly notification to drink water</a:t>
            </a:r>
            <a:r>
              <a:rPr lang="en-US" dirty="0" smtClean="0"/>
              <a:t>.</a:t>
            </a:r>
          </a:p>
          <a:p>
            <a:r>
              <a:rPr lang="en-US" dirty="0"/>
              <a:t>Top news </a:t>
            </a:r>
          </a:p>
          <a:p>
            <a:r>
              <a:rPr lang="en-US" dirty="0"/>
              <a:t>Important updates</a:t>
            </a:r>
          </a:p>
          <a:p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1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Ways to design the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1. </a:t>
            </a:r>
            <a:r>
              <a:rPr lang="en-US" dirty="0" smtClean="0"/>
              <a:t>Customize desktop notifier.</a:t>
            </a:r>
          </a:p>
          <a:p>
            <a:pPr marL="114300" indent="0">
              <a:buNone/>
            </a:pPr>
            <a:r>
              <a:rPr lang="en-US" smtClean="0"/>
              <a:t>i.</a:t>
            </a:r>
            <a:r>
              <a:rPr lang="en-US" smtClean="0"/>
              <a:t>e</a:t>
            </a:r>
            <a:r>
              <a:rPr lang="en-US" dirty="0" smtClean="0"/>
              <a:t>. For personal reminder.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2. </a:t>
            </a:r>
            <a:r>
              <a:rPr lang="en-US" dirty="0" smtClean="0"/>
              <a:t>Notifier that notify the user about the updates and important </a:t>
            </a:r>
            <a:r>
              <a:rPr lang="en-US" dirty="0" err="1" smtClean="0"/>
              <a:t>informations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3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453</TotalTime>
  <Words>331</Words>
  <Application>Microsoft Office PowerPoint</Application>
  <PresentationFormat>On-screen Show (4:3)</PresentationFormat>
  <Paragraphs>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Apothecary</vt:lpstr>
      <vt:lpstr>Desktop notifier app</vt:lpstr>
      <vt:lpstr>What will be covered in this</vt:lpstr>
      <vt:lpstr>Desktop Notification</vt:lpstr>
      <vt:lpstr>Purpose</vt:lpstr>
      <vt:lpstr>plyer</vt:lpstr>
      <vt:lpstr>Requests </vt:lpstr>
      <vt:lpstr>Beautifulsoup</vt:lpstr>
      <vt:lpstr>Scope </vt:lpstr>
      <vt:lpstr>Ways to design the application</vt:lpstr>
      <vt:lpstr>Customized desktop Notifier</vt:lpstr>
      <vt:lpstr>Parameters of notify method</vt:lpstr>
      <vt:lpstr>output</vt:lpstr>
      <vt:lpstr>Covid Desktop Notifier</vt:lpstr>
      <vt:lpstr>using requests and beautifulsoup</vt:lpstr>
      <vt:lpstr>PowerPoint Presentation</vt:lpstr>
      <vt:lpstr>output</vt:lpstr>
      <vt:lpstr>Output </vt:lpstr>
      <vt:lpstr>Output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21</cp:revision>
  <dcterms:created xsi:type="dcterms:W3CDTF">2021-03-04T06:43:22Z</dcterms:created>
  <dcterms:modified xsi:type="dcterms:W3CDTF">2021-03-05T09:33:29Z</dcterms:modified>
</cp:coreProperties>
</file>