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3" autoAdjust="0"/>
    <p:restoredTop sz="94614" autoAdjust="0"/>
  </p:normalViewPr>
  <p:slideViewPr>
    <p:cSldViewPr>
      <p:cViewPr varScale="1">
        <p:scale>
          <a:sx n="83" d="100"/>
          <a:sy n="83" d="100"/>
        </p:scale>
        <p:origin x="-171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2ADA0C3-AEB8-46CF-A2E1-B543DB8DB060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6F43B5A-98C0-475D-B35E-26CE70D7D463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LEAP 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simran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project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3610744" cy="45262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Enter year to check the year is leap or not.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80672"/>
            <a:ext cx="4483949" cy="410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1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95536" y="1268760"/>
            <a:ext cx="4100264" cy="48467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Displaying output for yr.2000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4008" y="1340768"/>
            <a:ext cx="4044380" cy="4774760"/>
          </a:xfrm>
        </p:spPr>
        <p:txBody>
          <a:bodyPr/>
          <a:lstStyle/>
          <a:p>
            <a:r>
              <a:rPr lang="en-US" dirty="0"/>
              <a:t>Displaying output for </a:t>
            </a:r>
            <a:r>
              <a:rPr lang="en-US" dirty="0" smtClean="0"/>
              <a:t>yr.2003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3312369" cy="30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2924944"/>
            <a:ext cx="3282577" cy="294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leap year is a calendar year that contains an additional day added to keep the calendar year synchronized with the astronomical year or seasonal year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7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"if statements"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Simple if Statements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statement" is written by using the if keyword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02" y="4077072"/>
            <a:ext cx="26003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72" y="4643299"/>
            <a:ext cx="2415514" cy="47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47" y="3005173"/>
            <a:ext cx="2943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1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if-else Statements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Flow Diagram: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32" y="2420888"/>
            <a:ext cx="3024336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09" y="1700808"/>
            <a:ext cx="3816424" cy="460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elif</a:t>
            </a:r>
            <a:r>
              <a:rPr lang="en-US" dirty="0" smtClean="0"/>
              <a:t> statement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elif</a:t>
            </a:r>
            <a:r>
              <a:rPr lang="en-US" dirty="0"/>
              <a:t> statement allows you to check multiple expressions for TRUE and execute a block of code as soon as one of the conditions evaluates to TRUE.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Syntax: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3312368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3 types of operators.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and  : </a:t>
            </a:r>
            <a:r>
              <a:rPr lang="en-US" dirty="0" smtClean="0"/>
              <a:t>True if both the operands are true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or   : </a:t>
            </a:r>
            <a:r>
              <a:rPr lang="en-US" dirty="0" smtClean="0"/>
              <a:t>True </a:t>
            </a:r>
            <a:r>
              <a:rPr lang="en-US" dirty="0"/>
              <a:t>if either of the operands is </a:t>
            </a:r>
            <a:r>
              <a:rPr lang="en-US" dirty="0" smtClean="0"/>
              <a:t>true.</a:t>
            </a:r>
          </a:p>
          <a:p>
            <a:pPr marL="0" indent="0">
              <a:buNone/>
            </a:pPr>
            <a:r>
              <a:rPr lang="en-US" b="1" dirty="0" smtClean="0"/>
              <a:t>not   : </a:t>
            </a:r>
            <a:r>
              <a:rPr lang="en-US" dirty="0"/>
              <a:t>True if operand is </a:t>
            </a:r>
            <a:r>
              <a:rPr lang="en-US" dirty="0" smtClean="0"/>
              <a:t>false</a:t>
            </a:r>
            <a:r>
              <a:rPr lang="en-US" dirty="0"/>
              <a:t>(complements the operand)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8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(</a:t>
            </a:r>
            <a:r>
              <a:rPr lang="en-US" dirty="0" err="1" smtClean="0"/>
              <a:t>Tkinter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Tkinter</a:t>
            </a:r>
            <a:r>
              <a:rPr lang="en-US" dirty="0"/>
              <a:t> is the most common, fast and easy to use Python package to build GUI application.</a:t>
            </a:r>
          </a:p>
          <a:p>
            <a:pPr marL="0" indent="0">
              <a:buNone/>
            </a:pPr>
            <a:r>
              <a:rPr lang="en-US" dirty="0"/>
              <a:t>To install the library, you can use pip install command to the command prompt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C:\Users\hp\Desktop\tkinte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32" y="3933056"/>
            <a:ext cx="2258755" cy="2541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5"/>
            <a:ext cx="3888432" cy="60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8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manager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mainly three </a:t>
            </a:r>
            <a:r>
              <a:rPr lang="en-US" dirty="0" err="1"/>
              <a:t>geometery</a:t>
            </a:r>
            <a:r>
              <a:rPr lang="en-US" dirty="0"/>
              <a:t>  manager classes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Pack() method</a:t>
            </a:r>
          </a:p>
          <a:p>
            <a:pPr marL="0" indent="0">
              <a:buNone/>
            </a:pPr>
            <a:r>
              <a:rPr lang="en-US" dirty="0"/>
              <a:t> Grid() method</a:t>
            </a:r>
          </a:p>
          <a:p>
            <a:pPr marL="0" indent="0">
              <a:buNone/>
            </a:pPr>
            <a:r>
              <a:rPr lang="en-US" dirty="0"/>
              <a:t> Place() method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8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used: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Label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Entry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92" y="1772816"/>
            <a:ext cx="525658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25144"/>
            <a:ext cx="511256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52763"/>
            <a:ext cx="511256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5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165</TotalTime>
  <Words>174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LEAP IT</vt:lpstr>
      <vt:lpstr>PowerPoint Presentation</vt:lpstr>
      <vt:lpstr>"if statements"</vt:lpstr>
      <vt:lpstr>if-else Statements</vt:lpstr>
      <vt:lpstr>The elif statement</vt:lpstr>
      <vt:lpstr>Logical operators</vt:lpstr>
      <vt:lpstr>Gui(Tkinter)</vt:lpstr>
      <vt:lpstr>Geometric manager</vt:lpstr>
      <vt:lpstr>Widget used:</vt:lpstr>
      <vt:lpstr>Working of project</vt:lpstr>
      <vt:lpstr>Output: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2021-02-10T19:16:43Z</dcterms:created>
  <dcterms:modified xsi:type="dcterms:W3CDTF">2021-02-16T13:26:40Z</dcterms:modified>
</cp:coreProperties>
</file>