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B41D7F9-4FD4-4A02-B05C-0C5A39177880}" type="datetimeFigureOut">
              <a:rPr lang="en-IN" smtClean="0"/>
              <a:t>12-02-2021</a:t>
            </a:fld>
            <a:endParaRPr lang="en-IN"/>
          </a:p>
        </p:txBody>
      </p:sp>
      <p:sp>
        <p:nvSpPr>
          <p:cNvPr id="5" name="Footer Placeholder 4"/>
          <p:cNvSpPr>
            <a:spLocks noGrp="1"/>
          </p:cNvSpPr>
          <p:nvPr>
            <p:ph type="ftr" sz="quarter" idx="11"/>
          </p:nvPr>
        </p:nvSpPr>
        <p:spPr/>
        <p:txBody>
          <a:bodyPr/>
          <a:lstStyle/>
          <a:p>
            <a:endParaRPr lang="en-IN"/>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E0D7BCB7-6BFC-4B37-B9C9-6E2A5839F438}" type="slidenum">
              <a:rPr lang="en-IN" smtClean="0"/>
              <a:t>‹#›</a:t>
            </a:fld>
            <a:endParaRPr lang="en-IN"/>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41D7F9-4FD4-4A02-B05C-0C5A39177880}" type="datetimeFigureOut">
              <a:rPr lang="en-IN" smtClean="0"/>
              <a:t>12-02-2021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D7BCB7-6BFC-4B37-B9C9-6E2A5839F43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41D7F9-4FD4-4A02-B05C-0C5A39177880}" type="datetimeFigureOut">
              <a:rPr lang="en-IN" smtClean="0"/>
              <a:t>12-02-2021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D7BCB7-6BFC-4B37-B9C9-6E2A5839F43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41D7F9-4FD4-4A02-B05C-0C5A39177880}" type="datetimeFigureOut">
              <a:rPr lang="en-IN" smtClean="0"/>
              <a:t>12-02-2021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D7BCB7-6BFC-4B37-B9C9-6E2A5839F43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B41D7F9-4FD4-4A02-B05C-0C5A39177880}" type="datetimeFigureOut">
              <a:rPr lang="en-IN" smtClean="0"/>
              <a:t>12-02-2021</a:t>
            </a:fld>
            <a:endParaRPr lang="en-IN"/>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D7BCB7-6BFC-4B37-B9C9-6E2A5839F438}" type="slidenum">
              <a:rPr lang="en-IN" smtClean="0"/>
              <a:t>‹#›</a:t>
            </a:fld>
            <a:endParaRPr lang="en-IN"/>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41D7F9-4FD4-4A02-B05C-0C5A39177880}" type="datetimeFigureOut">
              <a:rPr lang="en-IN" smtClean="0"/>
              <a:t>12-02-2021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D7BCB7-6BFC-4B37-B9C9-6E2A5839F43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41D7F9-4FD4-4A02-B05C-0C5A39177880}" type="datetimeFigureOut">
              <a:rPr lang="en-IN" smtClean="0"/>
              <a:t>12-02-2021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D7BCB7-6BFC-4B37-B9C9-6E2A5839F43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41D7F9-4FD4-4A02-B05C-0C5A39177880}" type="datetimeFigureOut">
              <a:rPr lang="en-IN" smtClean="0"/>
              <a:t>12-02-2021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D7BCB7-6BFC-4B37-B9C9-6E2A5839F43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6B41D7F9-4FD4-4A02-B05C-0C5A39177880}" type="datetimeFigureOut">
              <a:rPr lang="en-IN" smtClean="0"/>
              <a:t>12-02-2021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D7BCB7-6BFC-4B37-B9C9-6E2A5839F43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41D7F9-4FD4-4A02-B05C-0C5A39177880}" type="datetimeFigureOut">
              <a:rPr lang="en-IN" smtClean="0"/>
              <a:t>12-02-2021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D7BCB7-6BFC-4B37-B9C9-6E2A5839F438}" type="slidenum">
              <a:rPr lang="en-IN" smtClean="0"/>
              <a:t>‹#›</a:t>
            </a:fld>
            <a:endParaRPr lang="en-IN"/>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6B41D7F9-4FD4-4A02-B05C-0C5A39177880}" type="datetimeFigureOut">
              <a:rPr lang="en-IN" smtClean="0"/>
              <a:t>12-02-2021</a:t>
            </a:fld>
            <a:endParaRPr lang="en-IN"/>
          </a:p>
        </p:txBody>
      </p:sp>
      <p:sp>
        <p:nvSpPr>
          <p:cNvPr id="7" name="Slide Number Placeholder 6"/>
          <p:cNvSpPr>
            <a:spLocks noGrp="1"/>
          </p:cNvSpPr>
          <p:nvPr>
            <p:ph type="sldNum" sz="quarter" idx="12"/>
          </p:nvPr>
        </p:nvSpPr>
        <p:spPr/>
        <p:txBody>
          <a:bodyPr/>
          <a:lstStyle/>
          <a:p>
            <a:fld id="{E0D7BCB7-6BFC-4B37-B9C9-6E2A5839F438}" type="slidenum">
              <a:rPr lang="en-IN" smtClean="0"/>
              <a:t>‹#›</a:t>
            </a:fld>
            <a:endParaRPr lang="en-IN"/>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6B41D7F9-4FD4-4A02-B05C-0C5A39177880}" type="datetimeFigureOut">
              <a:rPr lang="en-IN" smtClean="0"/>
              <a:t>12-02-2021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E0D7BCB7-6BFC-4B37-B9C9-6E2A5839F438}" type="slidenum">
              <a:rPr lang="en-IN" smtClean="0"/>
              <a:t>‹#›</a:t>
            </a:fld>
            <a:endParaRPr lang="en-IN"/>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facebook.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IN" dirty="0"/>
          </a:p>
        </p:txBody>
      </p:sp>
      <p:sp>
        <p:nvSpPr>
          <p:cNvPr id="2" name="Title 1"/>
          <p:cNvSpPr>
            <a:spLocks noGrp="1"/>
          </p:cNvSpPr>
          <p:nvPr>
            <p:ph type="ctrTitle"/>
          </p:nvPr>
        </p:nvSpPr>
        <p:spPr/>
        <p:txBody>
          <a:bodyPr/>
          <a:lstStyle/>
          <a:p>
            <a:r>
              <a:rPr lang="en-US" dirty="0" smtClean="0"/>
              <a:t>Python web blocker</a:t>
            </a:r>
            <a:endParaRPr lang="en-IN" dirty="0"/>
          </a:p>
        </p:txBody>
      </p:sp>
    </p:spTree>
    <p:extLst>
      <p:ext uri="{BB962C8B-B14F-4D97-AF65-F5344CB8AC3E}">
        <p14:creationId xmlns:p14="http://schemas.microsoft.com/office/powerpoint/2010/main" val="32833112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overview</a:t>
            </a:r>
            <a:endParaRPr lang="en-IN" dirty="0"/>
          </a:p>
        </p:txBody>
      </p:sp>
      <p:sp>
        <p:nvSpPr>
          <p:cNvPr id="3" name="Content Placeholder 2"/>
          <p:cNvSpPr>
            <a:spLocks noGrp="1"/>
          </p:cNvSpPr>
          <p:nvPr>
            <p:ph idx="1"/>
          </p:nvPr>
        </p:nvSpPr>
        <p:spPr>
          <a:xfrm>
            <a:off x="457200" y="1752600"/>
            <a:ext cx="3898776" cy="4373563"/>
          </a:xfrm>
        </p:spPr>
        <p:txBody>
          <a:bodyPr/>
          <a:lstStyle/>
          <a:p>
            <a:pPr marL="114300" indent="0">
              <a:buNone/>
            </a:pPr>
            <a:r>
              <a:rPr lang="en-IN" dirty="0" smtClean="0"/>
              <a:t>When the user enter the URL.</a:t>
            </a:r>
          </a:p>
          <a:p>
            <a:pPr marL="114300" indent="0">
              <a:buNone/>
            </a:pPr>
            <a:r>
              <a:rPr lang="en-IN" dirty="0" smtClean="0"/>
              <a:t>(</a:t>
            </a:r>
            <a:r>
              <a:rPr lang="en-IN" dirty="0" err="1" smtClean="0"/>
              <a:t>i.e</a:t>
            </a:r>
            <a:r>
              <a:rPr lang="en-IN" dirty="0" smtClean="0"/>
              <a:t> </a:t>
            </a:r>
            <a:r>
              <a:rPr lang="en-IN" dirty="0" smtClean="0">
                <a:hlinkClick r:id="rId2"/>
              </a:rPr>
              <a:t>www.facebook.com</a:t>
            </a:r>
            <a:r>
              <a:rPr lang="en-IN" dirty="0" smtClean="0"/>
              <a:t>) and on click the block button user blocks the </a:t>
            </a:r>
            <a:r>
              <a:rPr lang="en-IN" dirty="0" err="1" smtClean="0"/>
              <a:t>url</a:t>
            </a:r>
            <a:r>
              <a:rPr lang="en-IN" dirty="0"/>
              <a:t>.</a:t>
            </a:r>
            <a:endParaRPr lang="en-IN"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2120138"/>
            <a:ext cx="4286789" cy="3703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88562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a:t>
            </a:r>
            <a:endParaRPr lang="en-IN" dirty="0"/>
          </a:p>
        </p:txBody>
      </p:sp>
      <p:sp>
        <p:nvSpPr>
          <p:cNvPr id="3" name="Content Placeholder 2"/>
          <p:cNvSpPr>
            <a:spLocks noGrp="1"/>
          </p:cNvSpPr>
          <p:nvPr>
            <p:ph idx="1"/>
          </p:nvPr>
        </p:nvSpPr>
        <p:spPr/>
        <p:txBody>
          <a:bodyPr/>
          <a:lstStyle/>
          <a:p>
            <a:endParaRPr lang="en-IN"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508882"/>
            <a:ext cx="4176464" cy="336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8104" y="2276872"/>
            <a:ext cx="2880320" cy="3600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18855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a:t>
            </a:r>
            <a:endParaRPr lang="en-IN" dirty="0"/>
          </a:p>
        </p:txBody>
      </p:sp>
      <p:sp>
        <p:nvSpPr>
          <p:cNvPr id="3" name="Content Placeholder 2"/>
          <p:cNvSpPr>
            <a:spLocks noGrp="1"/>
          </p:cNvSpPr>
          <p:nvPr>
            <p:ph idx="1"/>
          </p:nvPr>
        </p:nvSpPr>
        <p:spPr>
          <a:xfrm>
            <a:off x="457200" y="1752600"/>
            <a:ext cx="3250704" cy="4373563"/>
          </a:xfrm>
        </p:spPr>
        <p:txBody>
          <a:bodyPr/>
          <a:lstStyle/>
          <a:p>
            <a:pPr marL="114300" indent="0">
              <a:buNone/>
            </a:pPr>
            <a:r>
              <a:rPr lang="en-IN" dirty="0" smtClean="0"/>
              <a:t>User will not allowed to block already blocked sites.</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1988840"/>
            <a:ext cx="4699432" cy="4047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3127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114300" indent="0" fontAlgn="base">
              <a:buNone/>
            </a:pPr>
            <a:endParaRPr lang="en-US" dirty="0"/>
          </a:p>
          <a:p>
            <a:pPr marL="114300" indent="0" fontAlgn="base">
              <a:buNone/>
            </a:pPr>
            <a:r>
              <a:rPr lang="en-US" dirty="0" smtClean="0"/>
              <a:t>Website </a:t>
            </a:r>
            <a:r>
              <a:rPr lang="en-US" dirty="0"/>
              <a:t>Blocker is a tool that denies access to websites permanently or by schedule. To use the internet safely we can block all websites from unwanted categories.</a:t>
            </a:r>
          </a:p>
          <a:p>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3553420"/>
            <a:ext cx="3494700" cy="3019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6826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IN" dirty="0"/>
          </a:p>
        </p:txBody>
      </p:sp>
      <p:sp>
        <p:nvSpPr>
          <p:cNvPr id="3" name="Content Placeholder 2"/>
          <p:cNvSpPr>
            <a:spLocks noGrp="1"/>
          </p:cNvSpPr>
          <p:nvPr>
            <p:ph idx="1"/>
          </p:nvPr>
        </p:nvSpPr>
        <p:spPr/>
        <p:txBody>
          <a:bodyPr/>
          <a:lstStyle/>
          <a:p>
            <a:pPr marL="114300" indent="0" fontAlgn="base">
              <a:buNone/>
            </a:pPr>
            <a:r>
              <a:rPr lang="en-US" dirty="0" smtClean="0"/>
              <a:t> </a:t>
            </a:r>
          </a:p>
          <a:p>
            <a:pPr marL="114300" indent="0" fontAlgn="base">
              <a:buNone/>
            </a:pPr>
            <a:r>
              <a:rPr lang="en-US" dirty="0" smtClean="0"/>
              <a:t>This </a:t>
            </a:r>
            <a:r>
              <a:rPr lang="en-US" dirty="0"/>
              <a:t>project will help the user to stay away from their distraction by blocking websites from their device so that they can not open them.</a:t>
            </a:r>
          </a:p>
          <a:p>
            <a:pPr marL="114300" indent="0" fontAlgn="base">
              <a:buNone/>
            </a:pPr>
            <a:r>
              <a:rPr lang="en-US" dirty="0"/>
              <a:t>In this Python Website Blocker Project, the user can enter multiple websites to block, and then clicking on the block button will check the condition that if the website already blocked then print ‘already blocked’ else blocked all that websites and print ‘blocked’.</a:t>
            </a:r>
          </a:p>
          <a:p>
            <a:pPr marL="114300" indent="0">
              <a:buNone/>
            </a:pPr>
            <a:endParaRPr lang="en-IN" dirty="0"/>
          </a:p>
        </p:txBody>
      </p:sp>
    </p:spTree>
    <p:extLst>
      <p:ext uri="{BB962C8B-B14F-4D97-AF65-F5344CB8AC3E}">
        <p14:creationId xmlns:p14="http://schemas.microsoft.com/office/powerpoint/2010/main" val="33280783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Project Prerequisites</a:t>
            </a:r>
            <a:endParaRPr lang="en-IN" dirty="0"/>
          </a:p>
        </p:txBody>
      </p:sp>
      <p:sp>
        <p:nvSpPr>
          <p:cNvPr id="3" name="Content Placeholder 2"/>
          <p:cNvSpPr>
            <a:spLocks noGrp="1"/>
          </p:cNvSpPr>
          <p:nvPr>
            <p:ph idx="1"/>
          </p:nvPr>
        </p:nvSpPr>
        <p:spPr/>
        <p:txBody>
          <a:bodyPr/>
          <a:lstStyle/>
          <a:p>
            <a:pPr marL="114300" indent="0" fontAlgn="base">
              <a:buNone/>
            </a:pPr>
            <a:r>
              <a:rPr lang="en-US" dirty="0"/>
              <a:t>To implement website blocker project, we will use the basic concepts of Python and </a:t>
            </a:r>
            <a:r>
              <a:rPr lang="en-US" dirty="0" err="1"/>
              <a:t>Tkinter</a:t>
            </a:r>
            <a:r>
              <a:rPr lang="en-US" dirty="0"/>
              <a:t> library.</a:t>
            </a:r>
          </a:p>
          <a:p>
            <a:pPr marL="114300" indent="0" fontAlgn="base">
              <a:buNone/>
            </a:pPr>
            <a:r>
              <a:rPr lang="en-US" b="1" dirty="0" err="1"/>
              <a:t>Tkinter</a:t>
            </a:r>
            <a:r>
              <a:rPr lang="en-US" dirty="0"/>
              <a:t> is a standard GUI Python library. It is one of the fastest and easiest ways to build GUI applications using </a:t>
            </a:r>
            <a:r>
              <a:rPr lang="en-US" dirty="0" err="1"/>
              <a:t>Tkinter</a:t>
            </a:r>
            <a:r>
              <a:rPr lang="en-US" dirty="0"/>
              <a:t>.</a:t>
            </a:r>
          </a:p>
          <a:p>
            <a:pPr marL="114300" indent="0" fontAlgn="base">
              <a:buNone/>
            </a:pPr>
            <a:r>
              <a:rPr lang="en-US" dirty="0"/>
              <a:t>To install the library, you can use pip install command to the command prompt</a:t>
            </a:r>
            <a:r>
              <a:rPr lang="en-US" dirty="0" smtClean="0"/>
              <a:t>:</a:t>
            </a:r>
          </a:p>
          <a:p>
            <a:pPr marL="114300" indent="0" fontAlgn="base">
              <a:buNone/>
            </a:pPr>
            <a:endParaRPr lang="en-US" dirty="0"/>
          </a:p>
          <a:p>
            <a:pPr marL="114300" indent="0" fontAlgn="base">
              <a:buNone/>
            </a:pPr>
            <a:endParaRPr lang="en-US" dirty="0"/>
          </a:p>
          <a:p>
            <a:pPr marL="114300" indent="0">
              <a:buNone/>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5013176"/>
            <a:ext cx="3722260"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37839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to build Website blocker Python </a:t>
            </a:r>
            <a:r>
              <a:rPr lang="en-US" dirty="0" smtClean="0"/>
              <a:t>Project</a:t>
            </a:r>
            <a:endParaRPr lang="en-IN" dirty="0"/>
          </a:p>
        </p:txBody>
      </p:sp>
      <p:sp>
        <p:nvSpPr>
          <p:cNvPr id="3" name="Content Placeholder 2"/>
          <p:cNvSpPr>
            <a:spLocks noGrp="1"/>
          </p:cNvSpPr>
          <p:nvPr>
            <p:ph idx="1"/>
          </p:nvPr>
        </p:nvSpPr>
        <p:spPr/>
        <p:txBody>
          <a:bodyPr/>
          <a:lstStyle/>
          <a:p>
            <a:pPr fontAlgn="base"/>
            <a:endParaRPr lang="en-US" dirty="0" smtClean="0"/>
          </a:p>
          <a:p>
            <a:pPr fontAlgn="base"/>
            <a:endParaRPr lang="en-US" dirty="0"/>
          </a:p>
          <a:p>
            <a:pPr fontAlgn="base"/>
            <a:r>
              <a:rPr lang="en-US" dirty="0" smtClean="0"/>
              <a:t>Importing the module</a:t>
            </a:r>
          </a:p>
          <a:p>
            <a:pPr fontAlgn="base"/>
            <a:r>
              <a:rPr lang="en-US" dirty="0" smtClean="0"/>
              <a:t>Create </a:t>
            </a:r>
            <a:r>
              <a:rPr lang="en-US" dirty="0"/>
              <a:t>the display window</a:t>
            </a:r>
          </a:p>
          <a:p>
            <a:pPr fontAlgn="base"/>
            <a:r>
              <a:rPr lang="en-US" dirty="0"/>
              <a:t>Create an entry widget</a:t>
            </a:r>
          </a:p>
          <a:p>
            <a:pPr fontAlgn="base"/>
            <a:r>
              <a:rPr lang="en-US" dirty="0"/>
              <a:t>Define function</a:t>
            </a:r>
          </a:p>
          <a:p>
            <a:pPr fontAlgn="base"/>
            <a:r>
              <a:rPr lang="en-US" dirty="0"/>
              <a:t>Create a block button</a:t>
            </a:r>
          </a:p>
          <a:p>
            <a:endParaRPr lang="en-IN" dirty="0"/>
          </a:p>
        </p:txBody>
      </p:sp>
    </p:spTree>
    <p:extLst>
      <p:ext uri="{BB962C8B-B14F-4D97-AF65-F5344CB8AC3E}">
        <p14:creationId xmlns:p14="http://schemas.microsoft.com/office/powerpoint/2010/main" val="3656498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the display </a:t>
            </a:r>
            <a:r>
              <a:rPr lang="en-US" dirty="0" smtClean="0"/>
              <a:t>window</a:t>
            </a:r>
            <a:endParaRPr lang="en-IN" dirty="0"/>
          </a:p>
        </p:txBody>
      </p:sp>
      <p:sp>
        <p:nvSpPr>
          <p:cNvPr id="3" name="Content Placeholder 2"/>
          <p:cNvSpPr>
            <a:spLocks noGrp="1"/>
          </p:cNvSpPr>
          <p:nvPr>
            <p:ph idx="1"/>
          </p:nvPr>
        </p:nvSpPr>
        <p:spPr/>
        <p:txBody>
          <a:bodyPr>
            <a:normAutofit/>
          </a:bodyPr>
          <a:lstStyle/>
          <a:p>
            <a:pPr fontAlgn="base"/>
            <a:r>
              <a:rPr lang="en-US" b="1" dirty="0" err="1"/>
              <a:t>Tk</a:t>
            </a:r>
            <a:r>
              <a:rPr lang="en-US" b="1" dirty="0"/>
              <a:t>()</a:t>
            </a:r>
            <a:r>
              <a:rPr lang="en-US" dirty="0"/>
              <a:t> </a:t>
            </a:r>
          </a:p>
          <a:p>
            <a:pPr fontAlgn="base"/>
            <a:r>
              <a:rPr lang="en-US" b="1" dirty="0"/>
              <a:t>geometry()</a:t>
            </a:r>
            <a:r>
              <a:rPr lang="en-US" dirty="0"/>
              <a:t> </a:t>
            </a:r>
            <a:endParaRPr lang="en-US" dirty="0" smtClean="0"/>
          </a:p>
          <a:p>
            <a:pPr fontAlgn="base"/>
            <a:r>
              <a:rPr lang="en-US" b="1" dirty="0" smtClean="0"/>
              <a:t>resizable(0,0</a:t>
            </a:r>
            <a:r>
              <a:rPr lang="en-US" b="1" dirty="0"/>
              <a:t>)</a:t>
            </a:r>
            <a:r>
              <a:rPr lang="en-US" dirty="0"/>
              <a:t> </a:t>
            </a:r>
            <a:endParaRPr lang="en-US" dirty="0" smtClean="0"/>
          </a:p>
          <a:p>
            <a:pPr fontAlgn="base"/>
            <a:r>
              <a:rPr lang="en-US" b="1" dirty="0" smtClean="0"/>
              <a:t>title()</a:t>
            </a:r>
            <a:r>
              <a:rPr lang="en-US" dirty="0" smtClean="0"/>
              <a:t> </a:t>
            </a:r>
          </a:p>
          <a:p>
            <a:pPr fontAlgn="base"/>
            <a:r>
              <a:rPr lang="en-US" b="1" dirty="0" smtClean="0"/>
              <a:t>Label()</a:t>
            </a:r>
          </a:p>
          <a:p>
            <a:pPr fontAlgn="base"/>
            <a:r>
              <a:rPr lang="en-US" b="1" dirty="0"/>
              <a:t>font </a:t>
            </a:r>
            <a:r>
              <a:rPr lang="en-US" dirty="0"/>
              <a:t> </a:t>
            </a:r>
          </a:p>
          <a:p>
            <a:pPr fontAlgn="base"/>
            <a:r>
              <a:rPr lang="en-US" b="1" dirty="0"/>
              <a:t>root</a:t>
            </a:r>
            <a:r>
              <a:rPr lang="en-US" dirty="0"/>
              <a:t> – name which we refer to our window</a:t>
            </a:r>
          </a:p>
          <a:p>
            <a:pPr fontAlgn="base"/>
            <a:r>
              <a:rPr lang="en-US" b="1" dirty="0"/>
              <a:t>text</a:t>
            </a:r>
            <a:r>
              <a:rPr lang="en-US" dirty="0"/>
              <a:t> – which we display on the </a:t>
            </a:r>
            <a:r>
              <a:rPr lang="en-US" dirty="0" smtClean="0"/>
              <a:t>label</a:t>
            </a:r>
            <a:r>
              <a:rPr lang="en-US" dirty="0"/>
              <a:t> </a:t>
            </a:r>
            <a:endParaRPr lang="en-US" dirty="0" smtClean="0"/>
          </a:p>
          <a:p>
            <a:pPr fontAlgn="base"/>
            <a:r>
              <a:rPr lang="en-US" b="1" dirty="0" smtClean="0"/>
              <a:t>pack</a:t>
            </a:r>
            <a:r>
              <a:rPr lang="en-US" dirty="0"/>
              <a:t> – organized widget in block</a:t>
            </a:r>
          </a:p>
          <a:p>
            <a:endParaRPr lang="en-IN" dirty="0"/>
          </a:p>
        </p:txBody>
      </p:sp>
    </p:spTree>
    <p:extLst>
      <p:ext uri="{BB962C8B-B14F-4D97-AF65-F5344CB8AC3E}">
        <p14:creationId xmlns:p14="http://schemas.microsoft.com/office/powerpoint/2010/main" val="2832896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Handling</a:t>
            </a:r>
            <a:endParaRPr lang="en-IN" dirty="0"/>
          </a:p>
        </p:txBody>
      </p:sp>
      <p:sp>
        <p:nvSpPr>
          <p:cNvPr id="3" name="Content Placeholder 2"/>
          <p:cNvSpPr>
            <a:spLocks noGrp="1"/>
          </p:cNvSpPr>
          <p:nvPr>
            <p:ph idx="1"/>
          </p:nvPr>
        </p:nvSpPr>
        <p:spPr/>
        <p:txBody>
          <a:bodyPr>
            <a:normAutofit/>
          </a:bodyPr>
          <a:lstStyle/>
          <a:p>
            <a:pPr marL="114300" indent="0">
              <a:buNone/>
            </a:pPr>
            <a:r>
              <a:rPr lang="en-US" dirty="0"/>
              <a:t>data is small then this processing can be done every time you run the script but in case of humongous data repetitive processing cannot be performed, hence the processed data </a:t>
            </a:r>
            <a:r>
              <a:rPr lang="en-US" b="1" dirty="0"/>
              <a:t>needs</a:t>
            </a:r>
            <a:r>
              <a:rPr lang="en-US" dirty="0"/>
              <a:t> to be stored. This is where data storage or writing to a </a:t>
            </a:r>
            <a:r>
              <a:rPr lang="en-US" b="1" dirty="0"/>
              <a:t>file</a:t>
            </a:r>
            <a:r>
              <a:rPr lang="en-US" dirty="0"/>
              <a:t> comes in. </a:t>
            </a:r>
            <a:endParaRPr lang="en-US" dirty="0" smtClean="0"/>
          </a:p>
          <a:p>
            <a:pPr marL="114300" indent="0">
              <a:buNone/>
            </a:pPr>
            <a:endParaRPr lang="en-US" dirty="0" smtClean="0"/>
          </a:p>
        </p:txBody>
      </p:sp>
    </p:spTree>
    <p:extLst>
      <p:ext uri="{BB962C8B-B14F-4D97-AF65-F5344CB8AC3E}">
        <p14:creationId xmlns:p14="http://schemas.microsoft.com/office/powerpoint/2010/main" val="13987389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Open a File in Python</a:t>
            </a:r>
            <a:endParaRPr lang="en-IN" dirty="0"/>
          </a:p>
        </p:txBody>
      </p:sp>
      <p:sp>
        <p:nvSpPr>
          <p:cNvPr id="3" name="Content Placeholder 2"/>
          <p:cNvSpPr>
            <a:spLocks noGrp="1"/>
          </p:cNvSpPr>
          <p:nvPr>
            <p:ph idx="1"/>
          </p:nvPr>
        </p:nvSpPr>
        <p:spPr/>
        <p:txBody>
          <a:bodyPr/>
          <a:lstStyle/>
          <a:p>
            <a:pPr marL="114300" indent="0">
              <a:buNone/>
            </a:pPr>
            <a:r>
              <a:rPr lang="en-US" dirty="0"/>
              <a:t>Reading and writing file:</a:t>
            </a:r>
          </a:p>
          <a:p>
            <a:pPr marL="114300" indent="0">
              <a:buNone/>
            </a:pPr>
            <a:r>
              <a:rPr lang="en-US" dirty="0"/>
              <a:t>We use </a:t>
            </a:r>
            <a:r>
              <a:rPr lang="en-US" b="1" dirty="0"/>
              <a:t>open ()</a:t>
            </a:r>
            <a:r>
              <a:rPr lang="en-US" dirty="0"/>
              <a:t> function in Python to open a file in read or write mode. </a:t>
            </a:r>
          </a:p>
          <a:p>
            <a:pPr marL="114300" indent="0">
              <a:buNone/>
            </a:pPr>
            <a:r>
              <a:rPr lang="en-US" dirty="0"/>
              <a:t>open ( ) will return a file object.</a:t>
            </a:r>
          </a:p>
          <a:p>
            <a:pPr marL="114300" indent="0">
              <a:buNone/>
            </a:pPr>
            <a:endParaRPr lang="en-US" dirty="0"/>
          </a:p>
          <a:p>
            <a:pPr marL="114300" indent="0">
              <a:buNone/>
            </a:pPr>
            <a:r>
              <a:rPr lang="en-US" dirty="0"/>
              <a:t>Syntax:</a:t>
            </a:r>
          </a:p>
          <a:p>
            <a:endParaRPr lang="en-IN"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5224" y="4437112"/>
            <a:ext cx="3654406"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2672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Modes.</a:t>
            </a:r>
            <a:endParaRPr lang="en-IN" dirty="0"/>
          </a:p>
        </p:txBody>
      </p:sp>
      <p:sp>
        <p:nvSpPr>
          <p:cNvPr id="3" name="Content Placeholder 2"/>
          <p:cNvSpPr>
            <a:spLocks noGrp="1"/>
          </p:cNvSpPr>
          <p:nvPr>
            <p:ph idx="1"/>
          </p:nvPr>
        </p:nvSpPr>
        <p:spPr/>
        <p:txBody>
          <a:bodyPr/>
          <a:lstStyle/>
          <a:p>
            <a:pPr marL="114300" indent="0">
              <a:buNone/>
            </a:pPr>
            <a:r>
              <a:rPr lang="en-US" dirty="0"/>
              <a:t>There are </a:t>
            </a:r>
            <a:r>
              <a:rPr lang="en-US" dirty="0" smtClean="0"/>
              <a:t>Six </a:t>
            </a:r>
            <a:r>
              <a:rPr lang="en-US" dirty="0"/>
              <a:t>kinds of mode:</a:t>
            </a:r>
          </a:p>
          <a:p>
            <a:pPr fontAlgn="base"/>
            <a:r>
              <a:rPr lang="en-IN" b="1" dirty="0"/>
              <a:t>Read Only (‘r</a:t>
            </a:r>
            <a:r>
              <a:rPr lang="en-IN" b="1" dirty="0" smtClean="0"/>
              <a:t>’)</a:t>
            </a:r>
          </a:p>
          <a:p>
            <a:pPr fontAlgn="base"/>
            <a:r>
              <a:rPr lang="en-IN" b="1" dirty="0"/>
              <a:t>Read and Write (‘r</a:t>
            </a:r>
            <a:r>
              <a:rPr lang="en-IN" b="1" dirty="0" smtClean="0"/>
              <a:t>+’)</a:t>
            </a:r>
            <a:endParaRPr lang="en-US" dirty="0"/>
          </a:p>
          <a:p>
            <a:pPr fontAlgn="base"/>
            <a:r>
              <a:rPr lang="en-IN" b="1" dirty="0"/>
              <a:t>Write Only (‘w</a:t>
            </a:r>
            <a:r>
              <a:rPr lang="en-IN" b="1" dirty="0" smtClean="0"/>
              <a:t>’)</a:t>
            </a:r>
            <a:endParaRPr lang="en-US" dirty="0"/>
          </a:p>
          <a:p>
            <a:pPr fontAlgn="base"/>
            <a:r>
              <a:rPr lang="en-IN" b="1" dirty="0"/>
              <a:t>Write and Read (‘w</a:t>
            </a:r>
            <a:r>
              <a:rPr lang="en-IN" b="1" dirty="0" smtClean="0"/>
              <a:t>+’)</a:t>
            </a:r>
          </a:p>
          <a:p>
            <a:pPr fontAlgn="base"/>
            <a:r>
              <a:rPr lang="en-IN" b="1" dirty="0"/>
              <a:t>Append Only (‘a</a:t>
            </a:r>
            <a:r>
              <a:rPr lang="en-IN" b="1" dirty="0" smtClean="0"/>
              <a:t>’)</a:t>
            </a:r>
          </a:p>
          <a:p>
            <a:pPr fontAlgn="base"/>
            <a:r>
              <a:rPr lang="en-IN" b="1" dirty="0"/>
              <a:t>Append and Read (‘a+’)</a:t>
            </a:r>
            <a:endParaRPr lang="en-IN" dirty="0"/>
          </a:p>
          <a:p>
            <a:endParaRPr lang="en-IN" dirty="0"/>
          </a:p>
        </p:txBody>
      </p:sp>
    </p:spTree>
    <p:extLst>
      <p:ext uri="{BB962C8B-B14F-4D97-AF65-F5344CB8AC3E}">
        <p14:creationId xmlns:p14="http://schemas.microsoft.com/office/powerpoint/2010/main" val="22172309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TotalTime>
  <Words>284</Words>
  <Application>Microsoft Office PowerPoint</Application>
  <PresentationFormat>On-screen Show (4:3)</PresentationFormat>
  <Paragraphs>52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Apothecary</vt:lpstr>
      <vt:lpstr>Python web blocker</vt:lpstr>
      <vt:lpstr>PowerPoint Presentation</vt:lpstr>
      <vt:lpstr>objective</vt:lpstr>
      <vt:lpstr>Project Prerequisites</vt:lpstr>
      <vt:lpstr>Steps to build Website blocker Python Project</vt:lpstr>
      <vt:lpstr>Create the display window</vt:lpstr>
      <vt:lpstr>File Handling</vt:lpstr>
      <vt:lpstr>Open a File in Python</vt:lpstr>
      <vt:lpstr>Access Modes.</vt:lpstr>
      <vt:lpstr>Project overview</vt:lpstr>
      <vt:lpstr>working</vt:lpstr>
      <vt:lpstr>working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10</cp:revision>
  <dcterms:created xsi:type="dcterms:W3CDTF">2021-02-07T17:43:43Z</dcterms:created>
  <dcterms:modified xsi:type="dcterms:W3CDTF">2021-02-12T11:48:35Z</dcterms:modified>
</cp:coreProperties>
</file>