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3" r:id="rId5"/>
    <p:sldId id="270" r:id="rId6"/>
    <p:sldId id="272" r:id="rId7"/>
    <p:sldId id="278" r:id="rId8"/>
    <p:sldId id="274" r:id="rId9"/>
    <p:sldId id="280" r:id="rId10"/>
    <p:sldId id="271" r:id="rId11"/>
    <p:sldId id="275" r:id="rId12"/>
    <p:sldId id="281" r:id="rId13"/>
    <p:sldId id="282" r:id="rId14"/>
    <p:sldId id="283" r:id="rId15"/>
    <p:sldId id="284" r:id="rId16"/>
    <p:sldId id="285" r:id="rId17"/>
    <p:sldId id="276" r:id="rId18"/>
    <p:sldId id="277" r:id="rId19"/>
    <p:sldId id="286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458200" cy="1524000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Project  Horizon 2020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458200" cy="1981200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3: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Simranjit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Palak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Vaishnav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Manan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0"/>
            <a:ext cx="76962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Institut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Supérieur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D‘Informatique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432137"/>
            <a:ext cx="76962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Course: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Project Management Tools &amp; Techniques </a:t>
            </a:r>
            <a:b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Professor: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Christelle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Faivre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971800"/>
            <a:ext cx="8458200" cy="1752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cs typeface="Times New Roman" pitchFamily="18" charset="0"/>
              </a:rPr>
              <a:t>Stakeholders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65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Schedule &amp; Planning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39526"/>
            <a:ext cx="8229600" cy="3847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Schedule &amp; Planning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65978"/>
            <a:ext cx="8229600" cy="359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Gantt Chart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9870" y="1600200"/>
            <a:ext cx="630425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Gantt Chart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68760" y="1600200"/>
            <a:ext cx="60064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Resource </a:t>
            </a:r>
            <a:r>
              <a:rPr lang="en-US" b="1" dirty="0" smtClean="0">
                <a:solidFill>
                  <a:schemeClr val="bg1"/>
                </a:solidFill>
              </a:rPr>
              <a:t>Plan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26763"/>
            <a:ext cx="8229600" cy="247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Risk Register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76400"/>
          <a:ext cx="81534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762000"/>
                <a:gridCol w="762000"/>
                <a:gridCol w="1752600"/>
                <a:gridCol w="609600"/>
                <a:gridCol w="685800"/>
                <a:gridCol w="533400"/>
                <a:gridCol w="609600"/>
                <a:gridCol w="1165860"/>
                <a:gridCol w="815340"/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1050" b="1" dirty="0" err="1" smtClean="0"/>
                        <a:t>S.No</a:t>
                      </a:r>
                      <a:r>
                        <a:rPr lang="en-US" sz="1050" b="1" dirty="0" smtClean="0"/>
                        <a:t>.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RISK EVENT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POTENTIAL CAUSE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DESCRINTION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PROBABILITY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RISK IMPACT CATEGORY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IMPACT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RESPONSE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RESPONSE 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RESPONSIBILITY</a:t>
                      </a:r>
                      <a:endParaRPr lang="en-US" sz="1050" b="1" dirty="0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Over heating in server room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 Failure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Air-Conditioning  system in both data center are old. So , if temperature of the of the server room not maintained the chance of the all services will be not available for the at least some hours.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5700"/>
                          </a:solidFill>
                          <a:latin typeface="Calibri"/>
                        </a:rPr>
                        <a:t>Cost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Major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Transfer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Improve the air conditioning system at data center.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Datacenter Provider</a:t>
                      </a:r>
                    </a:p>
                  </a:txBody>
                  <a:tcPr marL="0" marR="0" marT="0" marB="0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 firewall and gateway can be failed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 Failure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 to network failure there are chance to the data lost of the customer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Major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Transfer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resolve the connectivity issue or might reqire server reboot.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Datacenter Provider</a:t>
                      </a:r>
                    </a:p>
                  </a:txBody>
                  <a:tcPr marL="0" marR="0" marT="0" marB="0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Malicious Human (Interference) – DDOS Attack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Privacy Security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 to cyber attack customer privacy data should be lost like banking information.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Major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Reduce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Firewall should be configure should be properly and also has good DDOS migration.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Application Manager &amp; Datacenter Provider</a:t>
                      </a:r>
                    </a:p>
                  </a:txBody>
                  <a:tcPr marL="0" marR="0" marT="0" marB="0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Accidental human interference – Accidental file deletion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Due to file deletion during the backup of the database critical data could be lost.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Minor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Contingency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Continue monitoring permission changes and regularly user data backups.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DB Admin</a:t>
                      </a:r>
                    </a:p>
                  </a:txBody>
                  <a:tcPr marL="0" marR="0" marT="0" marB="0" anchor="ctr"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Nature Disaster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Services will be not available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Due to flooding and other nature disaster their will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chance of the power cut for some days and hours if will impact the data center for the provide all services to the customer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57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9C5700"/>
                          </a:solidFill>
                          <a:latin typeface="Calibri"/>
                        </a:rPr>
                        <a:t>Safety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9C5700"/>
                          </a:solidFill>
                          <a:latin typeface="Calibri"/>
                        </a:rPr>
                        <a:t>Moderate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Passively Accept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6100"/>
                          </a:solidFill>
                          <a:latin typeface="Calibri"/>
                        </a:rPr>
                        <a:t>Monitor the weather forecast.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6100"/>
                          </a:solidFill>
                          <a:latin typeface="Calibri"/>
                        </a:rPr>
                        <a:t>Project manager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Issue Register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76401"/>
          <a:ext cx="8077200" cy="318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005840"/>
                <a:gridCol w="807720"/>
                <a:gridCol w="807720"/>
                <a:gridCol w="807720"/>
                <a:gridCol w="807720"/>
                <a:gridCol w="640080"/>
                <a:gridCol w="685800"/>
                <a:gridCol w="762000"/>
                <a:gridCol w="1143000"/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Issue 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Priority (H,M,L)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Category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Reported By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Assigned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Raised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Resolved</a:t>
                      </a:r>
                      <a:r>
                        <a:rPr lang="en-US" sz="1200" baseline="0" dirty="0" smtClean="0"/>
                        <a:t>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</a:tr>
              <a:tr h="47177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r>
                        <a:rPr lang="en-US" baseline="0" dirty="0" smtClean="0"/>
                        <a:t> Page loading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7177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Mismatch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UAT</a:t>
                      </a:r>
                      <a:r>
                        <a:rPr lang="en-US" baseline="0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7177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Communication Plan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45603"/>
            <a:ext cx="8229600" cy="443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Communication Plan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1094" y="1646237"/>
            <a:ext cx="74218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Agenda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Context &amp; Objective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Constraints &amp; Assumptions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Charter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Organization Chart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Budget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WBS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PBS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Stakeholders Analysis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Schedule &amp;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Gantt Chart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Resource Plan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Risk Register &amp; Issue Register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 Plan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2362200"/>
            <a:ext cx="4174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Context &amp; Objective	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Upgrade the server capacity to support 1000 clients at a time.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New platform based on the Java technology.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Functional portal allow users access at their convenience (24 hours a day, 7 days a week).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&amp; Maintenance document.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Go live date : October 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2020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Constraints &amp; Assumptions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to be complete by October 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2020.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Follow sequentially approach : Hardware Setup – Application Setup – Migration – Go Live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Assumptions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the required team members are assigned this project.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Four servers are purchased by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company with help of third party Data Center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provider. The site survey, power cabling, network cabling will be done by the server provider, already included in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initial price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Network links established between Montreal &amp; Dallas already completed by third party.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Assessment &amp; Risk Analysis and Site survey is already completed by external consultancy firm.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Manager is an external consultant that is hired to handle this project under supervision of CIO.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Charter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0757" y="1600200"/>
            <a:ext cx="69224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Organization Chart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33550"/>
            <a:ext cx="8229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Project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667000"/>
          <a:ext cx="6096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April</a:t>
                      </a:r>
                      <a:r>
                        <a:rPr lang="en-US" baseline="0" dirty="0" smtClean="0"/>
                        <a:t>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October 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$230,760/-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WBS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086600" cy="11430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PBS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304800"/>
            <a:ext cx="112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37717" y="1600200"/>
            <a:ext cx="70685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592</Words>
  <Application>Microsoft Office PowerPoint</Application>
  <PresentationFormat>On-screen Show (4:3)</PresentationFormat>
  <Paragraphs>167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Project  Horizon 2020</vt:lpstr>
      <vt:lpstr>Agenda</vt:lpstr>
      <vt:lpstr>Context &amp; Objective </vt:lpstr>
      <vt:lpstr>Constraints &amp; Assumptions</vt:lpstr>
      <vt:lpstr>Project Charter</vt:lpstr>
      <vt:lpstr>Organization Chart</vt:lpstr>
      <vt:lpstr>Project Budget</vt:lpstr>
      <vt:lpstr>WBS </vt:lpstr>
      <vt:lpstr>PBS</vt:lpstr>
      <vt:lpstr>Stakeholders Analysis</vt:lpstr>
      <vt:lpstr>Project Schedule &amp; Planning</vt:lpstr>
      <vt:lpstr>Project Schedule &amp; Planning</vt:lpstr>
      <vt:lpstr>Project Gantt Chart </vt:lpstr>
      <vt:lpstr>Project Gantt Chart </vt:lpstr>
      <vt:lpstr>Project Resource Plan</vt:lpstr>
      <vt:lpstr>Risk Register</vt:lpstr>
      <vt:lpstr>Issue Register </vt:lpstr>
      <vt:lpstr>Communication Plan</vt:lpstr>
      <vt:lpstr>Communication Plan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Program: IT Project management Course: IT Project Management Planning Professor: Rachid Baida  </dc:title>
  <dc:creator>Simranjit Singh Simranjit Singh</dc:creator>
  <cp:lastModifiedBy>Simranjit Singh Simranjit Singh</cp:lastModifiedBy>
  <cp:revision>238</cp:revision>
  <dcterms:created xsi:type="dcterms:W3CDTF">2006-08-16T00:00:00Z</dcterms:created>
  <dcterms:modified xsi:type="dcterms:W3CDTF">2020-04-21T16:11:46Z</dcterms:modified>
</cp:coreProperties>
</file>