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6" r:id="rId4"/>
    <p:sldId id="273" r:id="rId5"/>
    <p:sldId id="258" r:id="rId6"/>
    <p:sldId id="259" r:id="rId7"/>
    <p:sldId id="261" r:id="rId8"/>
    <p:sldId id="260" r:id="rId9"/>
    <p:sldId id="262" r:id="rId10"/>
    <p:sldId id="256" r:id="rId11"/>
    <p:sldId id="265" r:id="rId12"/>
    <p:sldId id="264" r:id="rId13"/>
    <p:sldId id="267" r:id="rId14"/>
    <p:sldId id="270" r:id="rId15"/>
    <p:sldId id="271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96557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CA" sz="2000" b="1" dirty="0" smtClean="0">
                <a:solidFill>
                  <a:schemeClr val="bg1"/>
                </a:solidFill>
              </a:rPr>
              <a:t>TOOLS IN PROJECT MANAGEMENT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524000"/>
          </a:xfrm>
        </p:spPr>
        <p:txBody>
          <a:bodyPr>
            <a:no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Group 3:</a:t>
            </a:r>
          </a:p>
          <a:p>
            <a:pPr algn="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Simranjit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Palak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Manan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47800" y="0"/>
            <a:ext cx="769620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Institut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supérieur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d'informatique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432137"/>
            <a:ext cx="7696200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Course: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Project Management Tools &amp; Techniques </a:t>
            </a:r>
            <a:b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Professor: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Christelle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Faivre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Selection Criteria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License</a:t>
            </a:r>
          </a:p>
          <a:p>
            <a:r>
              <a:rPr lang="en-US" dirty="0" smtClean="0"/>
              <a:t>Price</a:t>
            </a:r>
          </a:p>
          <a:p>
            <a:r>
              <a:rPr lang="en-US" dirty="0" smtClean="0"/>
              <a:t>Pricing</a:t>
            </a:r>
          </a:p>
          <a:p>
            <a:r>
              <a:rPr lang="en-US" dirty="0" smtClean="0"/>
              <a:t>Free Trial</a:t>
            </a:r>
          </a:p>
          <a:p>
            <a:r>
              <a:rPr lang="en-US" dirty="0" smtClean="0"/>
              <a:t>Users Size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Comparison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Criteria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Asana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Project Libra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Monday.com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Trello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Jira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Price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Free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Free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Basic - $25/month</a:t>
                      </a: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Standard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-$39/month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Pro - $59/month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Enterprise -$118/month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Free - $0</a:t>
                      </a: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Business Class - $9.99 per user/month</a:t>
                      </a: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Enterprise - $20.83 per user/month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Cloud-Small Teams - $10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/month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Cloud-Growing Teams - $75/month</a:t>
                      </a:r>
                    </a:p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Pricing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Subscription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Subscription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Subscription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Subscription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Subscription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Free Trial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Available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Available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Available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Available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Available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User Size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Small (&lt;50)</a:t>
                      </a:r>
                      <a:b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Medium (50 -1000)</a:t>
                      </a: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Enterprise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(&gt;1000)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Small (&lt;50)</a:t>
                      </a:r>
                      <a:b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Medium (50 -1000)</a:t>
                      </a: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Enterprise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(&gt;1000)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Small (&lt;50)</a:t>
                      </a:r>
                      <a:b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Medium (50 -1000)</a:t>
                      </a: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Enterprise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(&gt;1000)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Small (&lt;50)</a:t>
                      </a:r>
                      <a:b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Medium (50 -1000)</a:t>
                      </a: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Enterprise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(&gt;1000)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Small (&lt;50)</a:t>
                      </a:r>
                      <a:b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Medium (50 -1000)</a:t>
                      </a: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Enterprise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(&gt;1000)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License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Proprietary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Open Source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Proprietary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Proprietary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Proprietary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Recommendation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Free &amp; Open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Soure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Asana &amp; Project Libra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Licensed 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Monday.com,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Trello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Jira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Best Solution 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Jira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Jira</a:t>
            </a:r>
            <a:r>
              <a:rPr lang="en-US" b="1" dirty="0" smtClean="0">
                <a:solidFill>
                  <a:schemeClr val="bg1"/>
                </a:solidFill>
              </a:rPr>
              <a:t> Cloud Implementation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1 - Create a project for internal stakeholders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2 - Pick a template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3 - Set up your columns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4 - Create an issue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5 - Invite your team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6 - Training for the team members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7 - Move work forward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Jira</a:t>
            </a:r>
            <a:r>
              <a:rPr lang="en-US" b="1" dirty="0" smtClean="0">
                <a:solidFill>
                  <a:schemeClr val="bg1"/>
                </a:solidFill>
              </a:rPr>
              <a:t> Cloud Subscription Cost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Monthly Pricing :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09800"/>
            <a:ext cx="8334375" cy="231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Jira</a:t>
            </a:r>
            <a:r>
              <a:rPr lang="en-US" b="1" dirty="0" smtClean="0">
                <a:solidFill>
                  <a:schemeClr val="bg1"/>
                </a:solidFill>
              </a:rPr>
              <a:t> Cloud Subscription Cost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Annual Pricing :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209799"/>
            <a:ext cx="4190999" cy="397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New Development Process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79084" y="1676400"/>
            <a:ext cx="8207716" cy="4167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Existing Development Process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Software development had little documentation.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Solutions were communicated via email. There was no formal process for technical write-ups, process documentation or status updates.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Software deployments, issues and incidents were communicated verbally or by email.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Procedural documentation was decentralized across the network and difficult to locate in a timely manner.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Current Market Trends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Artificial Intelligence (AI) &amp; Automation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Hybrid Project Management Approaches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Emotional intelligence (EQ)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Increased Organizational Collaboration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Analytics &amp; Numbers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Advanced Project Management Tools &amp; Solutions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Increased Remote Working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Project Management Trends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Asana</a:t>
            </a:r>
          </a:p>
          <a:p>
            <a:r>
              <a:rPr lang="en-US" dirty="0" smtClean="0"/>
              <a:t>Project Libra</a:t>
            </a:r>
          </a:p>
          <a:p>
            <a:r>
              <a:rPr lang="en-US" dirty="0" smtClean="0"/>
              <a:t>Monday.com</a:t>
            </a:r>
          </a:p>
          <a:p>
            <a:r>
              <a:rPr lang="en-US" dirty="0" err="1" smtClean="0"/>
              <a:t>Trello</a:t>
            </a:r>
            <a:endParaRPr lang="en-US" dirty="0" smtClean="0"/>
          </a:p>
          <a:p>
            <a:r>
              <a:rPr lang="en-US" dirty="0" err="1" smtClean="0"/>
              <a:t>Jira</a:t>
            </a: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Asana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199" y="1559135"/>
            <a:ext cx="8229601" cy="4613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Project Libra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Monday.com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305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Trello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864" y="1600200"/>
            <a:ext cx="826941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Jira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318</Words>
  <Application>Microsoft Office PowerPoint</Application>
  <PresentationFormat>On-screen Show (4:3)</PresentationFormat>
  <Paragraphs>107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TOOLS IN PROJECT MANAGEMENT </vt:lpstr>
      <vt:lpstr>Existing Development Process</vt:lpstr>
      <vt:lpstr>Current Market Trends</vt:lpstr>
      <vt:lpstr>Project Management Trends</vt:lpstr>
      <vt:lpstr>Asana</vt:lpstr>
      <vt:lpstr>Project Libra</vt:lpstr>
      <vt:lpstr>Monday.com</vt:lpstr>
      <vt:lpstr>Trello</vt:lpstr>
      <vt:lpstr>Jira</vt:lpstr>
      <vt:lpstr>Selection Criteria </vt:lpstr>
      <vt:lpstr>Comparison</vt:lpstr>
      <vt:lpstr>Recommendation</vt:lpstr>
      <vt:lpstr>Jira Cloud Implementation</vt:lpstr>
      <vt:lpstr>Jira Cloud Subscription Cost</vt:lpstr>
      <vt:lpstr>Jira Cloud Subscription Cost</vt:lpstr>
      <vt:lpstr>New Development Process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Program: IT Project management Course: IT Project Management Planning Professor: Rachid Baida  </dc:title>
  <dc:creator>Simranjit Singh Simranjit Singh</dc:creator>
  <cp:lastModifiedBy>Simranjit Singh Simranjit Singh</cp:lastModifiedBy>
  <cp:revision>104</cp:revision>
  <dcterms:created xsi:type="dcterms:W3CDTF">2006-08-16T00:00:00Z</dcterms:created>
  <dcterms:modified xsi:type="dcterms:W3CDTF">2020-04-22T21:34:41Z</dcterms:modified>
</cp:coreProperties>
</file>