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65" r:id="rId1"/>
  </p:sldMasterIdLst>
  <p:notesMasterIdLst>
    <p:notesMasterId r:id="rId24"/>
  </p:notesMasterIdLst>
  <p:sldIdLst>
    <p:sldId id="256" r:id="rId2"/>
    <p:sldId id="257" r:id="rId3"/>
    <p:sldId id="258" r:id="rId4"/>
    <p:sldId id="259" r:id="rId5"/>
    <p:sldId id="270" r:id="rId6"/>
    <p:sldId id="266" r:id="rId7"/>
    <p:sldId id="260" r:id="rId8"/>
    <p:sldId id="261" r:id="rId9"/>
    <p:sldId id="262" r:id="rId10"/>
    <p:sldId id="263" r:id="rId11"/>
    <p:sldId id="264" r:id="rId12"/>
    <p:sldId id="271" r:id="rId13"/>
    <p:sldId id="272" r:id="rId14"/>
    <p:sldId id="265" r:id="rId15"/>
    <p:sldId id="267" r:id="rId16"/>
    <p:sldId id="268" r:id="rId17"/>
    <p:sldId id="269"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70"/>
  </p:normalViewPr>
  <p:slideViewPr>
    <p:cSldViewPr snapToGrid="0" snapToObjects="1">
      <p:cViewPr varScale="1">
        <p:scale>
          <a:sx n="108" d="100"/>
          <a:sy n="108"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B92E00-6CC2-4CB8-8DC4-CCAB7DBC2903}" type="doc">
      <dgm:prSet loTypeId="urn:microsoft.com/office/officeart/2008/layout/LinedList" loCatId="list" qsTypeId="urn:microsoft.com/office/officeart/2005/8/quickstyle/simple4" qsCatId="simple" csTypeId="urn:microsoft.com/office/officeart/2005/8/colors/colorful5" csCatId="colorful"/>
      <dgm:spPr/>
      <dgm:t>
        <a:bodyPr/>
        <a:lstStyle/>
        <a:p>
          <a:endParaRPr lang="en-US"/>
        </a:p>
      </dgm:t>
    </dgm:pt>
    <dgm:pt modelId="{C3F0F046-1C1E-45A3-B559-5BC2BA8A8762}">
      <dgm:prSet/>
      <dgm:spPr/>
      <dgm:t>
        <a:bodyPr/>
        <a:lstStyle/>
        <a:p>
          <a:r>
            <a:rPr lang="en-US"/>
            <a:t>Context and Objectives</a:t>
          </a:r>
        </a:p>
      </dgm:t>
    </dgm:pt>
    <dgm:pt modelId="{B6CF692D-F642-4870-A4A0-425F840DC034}" type="parTrans" cxnId="{55FE0257-50E1-4B01-8B9E-D5EC2578AEF1}">
      <dgm:prSet/>
      <dgm:spPr/>
      <dgm:t>
        <a:bodyPr/>
        <a:lstStyle/>
        <a:p>
          <a:endParaRPr lang="en-US" sz="1600"/>
        </a:p>
      </dgm:t>
    </dgm:pt>
    <dgm:pt modelId="{FE04026C-12EB-4A7C-A12C-3A1B16C9409B}" type="sibTrans" cxnId="{55FE0257-50E1-4B01-8B9E-D5EC2578AEF1}">
      <dgm:prSet/>
      <dgm:spPr/>
      <dgm:t>
        <a:bodyPr/>
        <a:lstStyle/>
        <a:p>
          <a:endParaRPr lang="en-US"/>
        </a:p>
      </dgm:t>
    </dgm:pt>
    <dgm:pt modelId="{9B837CF3-4A36-4C88-A62F-C5ACF4A1AC4D}">
      <dgm:prSet/>
      <dgm:spPr/>
      <dgm:t>
        <a:bodyPr/>
        <a:lstStyle/>
        <a:p>
          <a:r>
            <a:rPr lang="en-US"/>
            <a:t>Constraints And Assumptions</a:t>
          </a:r>
        </a:p>
      </dgm:t>
    </dgm:pt>
    <dgm:pt modelId="{7CF623D0-6241-4372-B071-A0DC802341EE}" type="parTrans" cxnId="{E3C72527-9BFE-4F15-AF1F-598246D22982}">
      <dgm:prSet/>
      <dgm:spPr/>
      <dgm:t>
        <a:bodyPr/>
        <a:lstStyle/>
        <a:p>
          <a:endParaRPr lang="en-US" sz="1600"/>
        </a:p>
      </dgm:t>
    </dgm:pt>
    <dgm:pt modelId="{EAB483D6-1C44-4257-A85A-708AF6476F0C}" type="sibTrans" cxnId="{E3C72527-9BFE-4F15-AF1F-598246D22982}">
      <dgm:prSet/>
      <dgm:spPr/>
      <dgm:t>
        <a:bodyPr/>
        <a:lstStyle/>
        <a:p>
          <a:endParaRPr lang="en-US"/>
        </a:p>
      </dgm:t>
    </dgm:pt>
    <dgm:pt modelId="{A98591FC-A0AB-4F64-A9B8-6298538A28A6}">
      <dgm:prSet/>
      <dgm:spPr/>
      <dgm:t>
        <a:bodyPr/>
        <a:lstStyle/>
        <a:p>
          <a:r>
            <a:rPr lang="en-US"/>
            <a:t>In Scope/Out Scope</a:t>
          </a:r>
        </a:p>
      </dgm:t>
    </dgm:pt>
    <dgm:pt modelId="{226D0F87-756A-44CB-A69B-E9C02DD7881E}" type="parTrans" cxnId="{032D2714-3DF4-4EB5-814E-34C0305E17CE}">
      <dgm:prSet/>
      <dgm:spPr/>
      <dgm:t>
        <a:bodyPr/>
        <a:lstStyle/>
        <a:p>
          <a:endParaRPr lang="en-US" sz="1600"/>
        </a:p>
      </dgm:t>
    </dgm:pt>
    <dgm:pt modelId="{94F235D7-3E10-4A7E-B89B-D0DAB2A92373}" type="sibTrans" cxnId="{032D2714-3DF4-4EB5-814E-34C0305E17CE}">
      <dgm:prSet/>
      <dgm:spPr/>
      <dgm:t>
        <a:bodyPr/>
        <a:lstStyle/>
        <a:p>
          <a:endParaRPr lang="en-US"/>
        </a:p>
      </dgm:t>
    </dgm:pt>
    <dgm:pt modelId="{299435EA-EC84-40E9-96C3-2801602D953B}">
      <dgm:prSet/>
      <dgm:spPr/>
      <dgm:t>
        <a:bodyPr/>
        <a:lstStyle/>
        <a:p>
          <a:r>
            <a:rPr lang="en-US" dirty="0"/>
            <a:t>Potential Benefits</a:t>
          </a:r>
        </a:p>
      </dgm:t>
    </dgm:pt>
    <dgm:pt modelId="{AEFFB1C6-ED02-4774-836E-8A0E450F5421}" type="parTrans" cxnId="{C1BF7C1F-9AA7-4AE7-9221-5A8AFA4E8667}">
      <dgm:prSet/>
      <dgm:spPr/>
      <dgm:t>
        <a:bodyPr/>
        <a:lstStyle/>
        <a:p>
          <a:endParaRPr lang="en-US" sz="1600"/>
        </a:p>
      </dgm:t>
    </dgm:pt>
    <dgm:pt modelId="{3F3EAE27-5FCF-4EF5-A082-680182B05F2B}" type="sibTrans" cxnId="{C1BF7C1F-9AA7-4AE7-9221-5A8AFA4E8667}">
      <dgm:prSet/>
      <dgm:spPr/>
      <dgm:t>
        <a:bodyPr/>
        <a:lstStyle/>
        <a:p>
          <a:endParaRPr lang="en-US"/>
        </a:p>
      </dgm:t>
    </dgm:pt>
    <dgm:pt modelId="{9C930EC8-972D-409B-9974-2C2399A5D4B6}">
      <dgm:prSet/>
      <dgm:spPr/>
      <dgm:t>
        <a:bodyPr/>
        <a:lstStyle/>
        <a:p>
          <a:r>
            <a:rPr lang="en-US"/>
            <a:t>WBS</a:t>
          </a:r>
        </a:p>
      </dgm:t>
    </dgm:pt>
    <dgm:pt modelId="{077BB13F-3801-4A3A-B57B-AD0B0C2E6583}" type="parTrans" cxnId="{AA643A57-C79B-4834-B2EE-FE5A1857F3DF}">
      <dgm:prSet/>
      <dgm:spPr/>
      <dgm:t>
        <a:bodyPr/>
        <a:lstStyle/>
        <a:p>
          <a:endParaRPr lang="en-US" sz="1600"/>
        </a:p>
      </dgm:t>
    </dgm:pt>
    <dgm:pt modelId="{059335A1-C0D3-4507-AD32-0360AAFAE820}" type="sibTrans" cxnId="{AA643A57-C79B-4834-B2EE-FE5A1857F3DF}">
      <dgm:prSet/>
      <dgm:spPr/>
      <dgm:t>
        <a:bodyPr/>
        <a:lstStyle/>
        <a:p>
          <a:endParaRPr lang="en-US"/>
        </a:p>
      </dgm:t>
    </dgm:pt>
    <dgm:pt modelId="{CE883FEB-BDA6-46C1-8E6C-EDA8F8F52F18}">
      <dgm:prSet/>
      <dgm:spPr/>
      <dgm:t>
        <a:bodyPr/>
        <a:lstStyle/>
        <a:p>
          <a:r>
            <a:rPr lang="en-US"/>
            <a:t>PBS</a:t>
          </a:r>
        </a:p>
      </dgm:t>
    </dgm:pt>
    <dgm:pt modelId="{2B8AFF3A-E6E9-42C3-8AC1-68FF184F2945}" type="parTrans" cxnId="{4D62E2E0-02AA-4D13-8D23-B790F790947E}">
      <dgm:prSet/>
      <dgm:spPr/>
      <dgm:t>
        <a:bodyPr/>
        <a:lstStyle/>
        <a:p>
          <a:endParaRPr lang="en-US" sz="1600"/>
        </a:p>
      </dgm:t>
    </dgm:pt>
    <dgm:pt modelId="{E239DCA4-DE4F-493E-97A4-851C7E8E902A}" type="sibTrans" cxnId="{4D62E2E0-02AA-4D13-8D23-B790F790947E}">
      <dgm:prSet/>
      <dgm:spPr/>
      <dgm:t>
        <a:bodyPr/>
        <a:lstStyle/>
        <a:p>
          <a:endParaRPr lang="en-US"/>
        </a:p>
      </dgm:t>
    </dgm:pt>
    <dgm:pt modelId="{31262E52-C76D-4214-9BF5-3D57F467A165}">
      <dgm:prSet/>
      <dgm:spPr/>
      <dgm:t>
        <a:bodyPr/>
        <a:lstStyle/>
        <a:p>
          <a:r>
            <a:rPr lang="en-US"/>
            <a:t>Gantt Chart</a:t>
          </a:r>
        </a:p>
      </dgm:t>
    </dgm:pt>
    <dgm:pt modelId="{EC6F695E-DB8F-48B8-877D-4A8A3C692BF6}" type="parTrans" cxnId="{012B10C1-9EC0-4E2D-88F6-6DB926954D5D}">
      <dgm:prSet/>
      <dgm:spPr/>
      <dgm:t>
        <a:bodyPr/>
        <a:lstStyle/>
        <a:p>
          <a:endParaRPr lang="en-US" sz="1600"/>
        </a:p>
      </dgm:t>
    </dgm:pt>
    <dgm:pt modelId="{98E27848-4EA3-4D99-A441-35CBB2855E04}" type="sibTrans" cxnId="{012B10C1-9EC0-4E2D-88F6-6DB926954D5D}">
      <dgm:prSet/>
      <dgm:spPr/>
      <dgm:t>
        <a:bodyPr/>
        <a:lstStyle/>
        <a:p>
          <a:endParaRPr lang="en-US"/>
        </a:p>
      </dgm:t>
    </dgm:pt>
    <dgm:pt modelId="{4236C2B1-349F-47A5-82DC-C391E24DD500}">
      <dgm:prSet/>
      <dgm:spPr/>
      <dgm:t>
        <a:bodyPr/>
        <a:lstStyle/>
        <a:p>
          <a:r>
            <a:rPr lang="en-US"/>
            <a:t>Roles and Responsibilities</a:t>
          </a:r>
        </a:p>
      </dgm:t>
    </dgm:pt>
    <dgm:pt modelId="{3BAE6CBD-1263-42E1-B92F-4F0F88586E16}" type="parTrans" cxnId="{1A2CF2CA-67D0-4A52-A8EA-F732A0C10F7D}">
      <dgm:prSet/>
      <dgm:spPr/>
      <dgm:t>
        <a:bodyPr/>
        <a:lstStyle/>
        <a:p>
          <a:endParaRPr lang="en-US" sz="1600"/>
        </a:p>
      </dgm:t>
    </dgm:pt>
    <dgm:pt modelId="{2A5CBBE4-84F0-4DF0-A12B-294C51ECD875}" type="sibTrans" cxnId="{1A2CF2CA-67D0-4A52-A8EA-F732A0C10F7D}">
      <dgm:prSet/>
      <dgm:spPr/>
      <dgm:t>
        <a:bodyPr/>
        <a:lstStyle/>
        <a:p>
          <a:endParaRPr lang="en-US"/>
        </a:p>
      </dgm:t>
    </dgm:pt>
    <dgm:pt modelId="{1A1502B5-4CAC-46F7-8796-31675928B6FE}">
      <dgm:prSet/>
      <dgm:spPr/>
      <dgm:t>
        <a:bodyPr/>
        <a:lstStyle/>
        <a:p>
          <a:r>
            <a:rPr lang="en-US"/>
            <a:t>Procurement Management</a:t>
          </a:r>
        </a:p>
      </dgm:t>
    </dgm:pt>
    <dgm:pt modelId="{28DA2D77-428B-46AB-B171-942360FF56A4}" type="parTrans" cxnId="{510B5324-466F-4A56-8F5B-565D13FDA11E}">
      <dgm:prSet/>
      <dgm:spPr/>
      <dgm:t>
        <a:bodyPr/>
        <a:lstStyle/>
        <a:p>
          <a:endParaRPr lang="en-US" sz="1600"/>
        </a:p>
      </dgm:t>
    </dgm:pt>
    <dgm:pt modelId="{37CC203D-032A-496D-AA89-E25E35FDCCD8}" type="sibTrans" cxnId="{510B5324-466F-4A56-8F5B-565D13FDA11E}">
      <dgm:prSet/>
      <dgm:spPr/>
      <dgm:t>
        <a:bodyPr/>
        <a:lstStyle/>
        <a:p>
          <a:endParaRPr lang="en-US"/>
        </a:p>
      </dgm:t>
    </dgm:pt>
    <dgm:pt modelId="{480351F9-1B96-416E-932E-53965B6BB699}">
      <dgm:prSet/>
      <dgm:spPr/>
      <dgm:t>
        <a:bodyPr/>
        <a:lstStyle/>
        <a:p>
          <a:r>
            <a:rPr lang="en-US"/>
            <a:t>Risk Management Plan</a:t>
          </a:r>
        </a:p>
      </dgm:t>
    </dgm:pt>
    <dgm:pt modelId="{AB36EC9A-ECA7-43D9-9D14-C96FDBFC42E5}" type="parTrans" cxnId="{D51D45E1-6BDD-4AB0-8334-00B0F9698564}">
      <dgm:prSet/>
      <dgm:spPr/>
      <dgm:t>
        <a:bodyPr/>
        <a:lstStyle/>
        <a:p>
          <a:endParaRPr lang="en-US" sz="1600"/>
        </a:p>
      </dgm:t>
    </dgm:pt>
    <dgm:pt modelId="{A8EBDCF7-C01D-41DA-8238-1C522392B6C1}" type="sibTrans" cxnId="{D51D45E1-6BDD-4AB0-8334-00B0F9698564}">
      <dgm:prSet/>
      <dgm:spPr/>
      <dgm:t>
        <a:bodyPr/>
        <a:lstStyle/>
        <a:p>
          <a:endParaRPr lang="en-US"/>
        </a:p>
      </dgm:t>
    </dgm:pt>
    <dgm:pt modelId="{3DC67233-6752-4772-BAB9-75D9CB98045B}">
      <dgm:prSet/>
      <dgm:spPr/>
      <dgm:t>
        <a:bodyPr/>
        <a:lstStyle/>
        <a:p>
          <a:r>
            <a:rPr lang="en-US"/>
            <a:t>Change Management Plan</a:t>
          </a:r>
        </a:p>
      </dgm:t>
    </dgm:pt>
    <dgm:pt modelId="{40521B6B-3B86-41AF-B354-14DCA6F60D30}" type="parTrans" cxnId="{8B33586F-9258-4695-A173-255344420D33}">
      <dgm:prSet/>
      <dgm:spPr/>
      <dgm:t>
        <a:bodyPr/>
        <a:lstStyle/>
        <a:p>
          <a:endParaRPr lang="en-US" sz="1600"/>
        </a:p>
      </dgm:t>
    </dgm:pt>
    <dgm:pt modelId="{B9086C82-580A-4FF2-81C3-C3B2A1F24D9E}" type="sibTrans" cxnId="{8B33586F-9258-4695-A173-255344420D33}">
      <dgm:prSet/>
      <dgm:spPr/>
      <dgm:t>
        <a:bodyPr/>
        <a:lstStyle/>
        <a:p>
          <a:endParaRPr lang="en-US"/>
        </a:p>
      </dgm:t>
    </dgm:pt>
    <dgm:pt modelId="{5DC3D447-F760-425E-8BAA-555A06F3BF2C}">
      <dgm:prSet/>
      <dgm:spPr/>
      <dgm:t>
        <a:bodyPr/>
        <a:lstStyle/>
        <a:p>
          <a:r>
            <a:rPr lang="en-US"/>
            <a:t>Communication Management Plan</a:t>
          </a:r>
        </a:p>
      </dgm:t>
    </dgm:pt>
    <dgm:pt modelId="{A161223B-8BB2-404F-BADD-B2ABDF0C8B93}" type="parTrans" cxnId="{4F38DE13-8AC7-42A7-A8CB-8EC3DDB639DC}">
      <dgm:prSet/>
      <dgm:spPr/>
      <dgm:t>
        <a:bodyPr/>
        <a:lstStyle/>
        <a:p>
          <a:endParaRPr lang="en-US" sz="1600"/>
        </a:p>
      </dgm:t>
    </dgm:pt>
    <dgm:pt modelId="{944CA74E-5F9A-4802-9F54-AF71B9B5FDC9}" type="sibTrans" cxnId="{4F38DE13-8AC7-42A7-A8CB-8EC3DDB639DC}">
      <dgm:prSet/>
      <dgm:spPr/>
      <dgm:t>
        <a:bodyPr/>
        <a:lstStyle/>
        <a:p>
          <a:endParaRPr lang="en-US"/>
        </a:p>
      </dgm:t>
    </dgm:pt>
    <dgm:pt modelId="{48D8BF2B-B288-9249-8407-6077AA056C3E}" type="pres">
      <dgm:prSet presAssocID="{57B92E00-6CC2-4CB8-8DC4-CCAB7DBC2903}" presName="vert0" presStyleCnt="0">
        <dgm:presLayoutVars>
          <dgm:dir/>
          <dgm:animOne val="branch"/>
          <dgm:animLvl val="lvl"/>
        </dgm:presLayoutVars>
      </dgm:prSet>
      <dgm:spPr/>
    </dgm:pt>
    <dgm:pt modelId="{46E1FED9-A5E3-124C-B736-F4B41B91FD23}" type="pres">
      <dgm:prSet presAssocID="{C3F0F046-1C1E-45A3-B559-5BC2BA8A8762}" presName="thickLine" presStyleLbl="alignNode1" presStyleIdx="0" presStyleCnt="12"/>
      <dgm:spPr/>
    </dgm:pt>
    <dgm:pt modelId="{7AD359E7-6604-B84F-8C8F-D98DAFDFAF2A}" type="pres">
      <dgm:prSet presAssocID="{C3F0F046-1C1E-45A3-B559-5BC2BA8A8762}" presName="horz1" presStyleCnt="0"/>
      <dgm:spPr/>
    </dgm:pt>
    <dgm:pt modelId="{1578A3A2-5C65-E74C-A933-4D2D62639F35}" type="pres">
      <dgm:prSet presAssocID="{C3F0F046-1C1E-45A3-B559-5BC2BA8A8762}" presName="tx1" presStyleLbl="revTx" presStyleIdx="0" presStyleCnt="12"/>
      <dgm:spPr/>
    </dgm:pt>
    <dgm:pt modelId="{0E9E5018-41F1-2141-85F5-830D8EBBE564}" type="pres">
      <dgm:prSet presAssocID="{C3F0F046-1C1E-45A3-B559-5BC2BA8A8762}" presName="vert1" presStyleCnt="0"/>
      <dgm:spPr/>
    </dgm:pt>
    <dgm:pt modelId="{50216D6E-5B5A-614C-8B46-B789453A020B}" type="pres">
      <dgm:prSet presAssocID="{9B837CF3-4A36-4C88-A62F-C5ACF4A1AC4D}" presName="thickLine" presStyleLbl="alignNode1" presStyleIdx="1" presStyleCnt="12"/>
      <dgm:spPr/>
    </dgm:pt>
    <dgm:pt modelId="{F73014DB-0D6E-5A42-81F5-00798AED2886}" type="pres">
      <dgm:prSet presAssocID="{9B837CF3-4A36-4C88-A62F-C5ACF4A1AC4D}" presName="horz1" presStyleCnt="0"/>
      <dgm:spPr/>
    </dgm:pt>
    <dgm:pt modelId="{BAC915AB-3F68-BA47-B896-03EDA245E520}" type="pres">
      <dgm:prSet presAssocID="{9B837CF3-4A36-4C88-A62F-C5ACF4A1AC4D}" presName="tx1" presStyleLbl="revTx" presStyleIdx="1" presStyleCnt="12"/>
      <dgm:spPr/>
    </dgm:pt>
    <dgm:pt modelId="{A4DB5809-55B6-F64D-AA21-15BA51A88179}" type="pres">
      <dgm:prSet presAssocID="{9B837CF3-4A36-4C88-A62F-C5ACF4A1AC4D}" presName="vert1" presStyleCnt="0"/>
      <dgm:spPr/>
    </dgm:pt>
    <dgm:pt modelId="{77FB7273-662D-EF44-9945-34EB035E4BCC}" type="pres">
      <dgm:prSet presAssocID="{A98591FC-A0AB-4F64-A9B8-6298538A28A6}" presName="thickLine" presStyleLbl="alignNode1" presStyleIdx="2" presStyleCnt="12"/>
      <dgm:spPr/>
    </dgm:pt>
    <dgm:pt modelId="{F71F0A26-B44B-BD48-B4DE-42D489BC0A79}" type="pres">
      <dgm:prSet presAssocID="{A98591FC-A0AB-4F64-A9B8-6298538A28A6}" presName="horz1" presStyleCnt="0"/>
      <dgm:spPr/>
    </dgm:pt>
    <dgm:pt modelId="{AC91F110-07F5-1249-AA10-EC551783CC36}" type="pres">
      <dgm:prSet presAssocID="{A98591FC-A0AB-4F64-A9B8-6298538A28A6}" presName="tx1" presStyleLbl="revTx" presStyleIdx="2" presStyleCnt="12"/>
      <dgm:spPr/>
    </dgm:pt>
    <dgm:pt modelId="{F6B5AB15-2265-D346-BF23-715F345FF9FF}" type="pres">
      <dgm:prSet presAssocID="{A98591FC-A0AB-4F64-A9B8-6298538A28A6}" presName="vert1" presStyleCnt="0"/>
      <dgm:spPr/>
    </dgm:pt>
    <dgm:pt modelId="{DE7F805E-597C-8A40-B52E-E88902E81C14}" type="pres">
      <dgm:prSet presAssocID="{299435EA-EC84-40E9-96C3-2801602D953B}" presName="thickLine" presStyleLbl="alignNode1" presStyleIdx="3" presStyleCnt="12"/>
      <dgm:spPr/>
    </dgm:pt>
    <dgm:pt modelId="{5D0D5073-04F4-1843-823F-96752D5FD7A9}" type="pres">
      <dgm:prSet presAssocID="{299435EA-EC84-40E9-96C3-2801602D953B}" presName="horz1" presStyleCnt="0"/>
      <dgm:spPr/>
    </dgm:pt>
    <dgm:pt modelId="{F1A3C359-4C6A-CA4F-8CAA-259049BD11A4}" type="pres">
      <dgm:prSet presAssocID="{299435EA-EC84-40E9-96C3-2801602D953B}" presName="tx1" presStyleLbl="revTx" presStyleIdx="3" presStyleCnt="12"/>
      <dgm:spPr/>
    </dgm:pt>
    <dgm:pt modelId="{99F53762-BB36-EB49-B7A0-C0812F0FD2B0}" type="pres">
      <dgm:prSet presAssocID="{299435EA-EC84-40E9-96C3-2801602D953B}" presName="vert1" presStyleCnt="0"/>
      <dgm:spPr/>
    </dgm:pt>
    <dgm:pt modelId="{19142336-6BB1-D244-9393-4E85074C5F6A}" type="pres">
      <dgm:prSet presAssocID="{9C930EC8-972D-409B-9974-2C2399A5D4B6}" presName="thickLine" presStyleLbl="alignNode1" presStyleIdx="4" presStyleCnt="12"/>
      <dgm:spPr/>
    </dgm:pt>
    <dgm:pt modelId="{D41CA260-296D-0B47-97CD-7D61EDB320A7}" type="pres">
      <dgm:prSet presAssocID="{9C930EC8-972D-409B-9974-2C2399A5D4B6}" presName="horz1" presStyleCnt="0"/>
      <dgm:spPr/>
    </dgm:pt>
    <dgm:pt modelId="{F3819F6A-26C7-2D42-B4ED-51BC64EEF2A9}" type="pres">
      <dgm:prSet presAssocID="{9C930EC8-972D-409B-9974-2C2399A5D4B6}" presName="tx1" presStyleLbl="revTx" presStyleIdx="4" presStyleCnt="12"/>
      <dgm:spPr/>
    </dgm:pt>
    <dgm:pt modelId="{2F5C2DE8-F755-164B-B78E-78E3C582194B}" type="pres">
      <dgm:prSet presAssocID="{9C930EC8-972D-409B-9974-2C2399A5D4B6}" presName="vert1" presStyleCnt="0"/>
      <dgm:spPr/>
    </dgm:pt>
    <dgm:pt modelId="{73E5EB93-D6F5-704C-8AEA-58DE9B19EBE1}" type="pres">
      <dgm:prSet presAssocID="{CE883FEB-BDA6-46C1-8E6C-EDA8F8F52F18}" presName="thickLine" presStyleLbl="alignNode1" presStyleIdx="5" presStyleCnt="12"/>
      <dgm:spPr/>
    </dgm:pt>
    <dgm:pt modelId="{BE53766A-9E20-B244-828E-0763DCF56416}" type="pres">
      <dgm:prSet presAssocID="{CE883FEB-BDA6-46C1-8E6C-EDA8F8F52F18}" presName="horz1" presStyleCnt="0"/>
      <dgm:spPr/>
    </dgm:pt>
    <dgm:pt modelId="{9591205C-F3AF-4647-A9CC-D026E76C0409}" type="pres">
      <dgm:prSet presAssocID="{CE883FEB-BDA6-46C1-8E6C-EDA8F8F52F18}" presName="tx1" presStyleLbl="revTx" presStyleIdx="5" presStyleCnt="12"/>
      <dgm:spPr/>
    </dgm:pt>
    <dgm:pt modelId="{3AE7F2C1-4856-464F-9E88-0E504F2A4114}" type="pres">
      <dgm:prSet presAssocID="{CE883FEB-BDA6-46C1-8E6C-EDA8F8F52F18}" presName="vert1" presStyleCnt="0"/>
      <dgm:spPr/>
    </dgm:pt>
    <dgm:pt modelId="{487735A1-D705-EB4B-9D91-DE7FFB5C5BE8}" type="pres">
      <dgm:prSet presAssocID="{31262E52-C76D-4214-9BF5-3D57F467A165}" presName="thickLine" presStyleLbl="alignNode1" presStyleIdx="6" presStyleCnt="12"/>
      <dgm:spPr/>
    </dgm:pt>
    <dgm:pt modelId="{2F74257B-6AF9-D949-95DA-06F330A46709}" type="pres">
      <dgm:prSet presAssocID="{31262E52-C76D-4214-9BF5-3D57F467A165}" presName="horz1" presStyleCnt="0"/>
      <dgm:spPr/>
    </dgm:pt>
    <dgm:pt modelId="{E82530DC-B550-704C-8CAD-66876C14BB96}" type="pres">
      <dgm:prSet presAssocID="{31262E52-C76D-4214-9BF5-3D57F467A165}" presName="tx1" presStyleLbl="revTx" presStyleIdx="6" presStyleCnt="12"/>
      <dgm:spPr/>
    </dgm:pt>
    <dgm:pt modelId="{F9CADF4A-84C0-4D4C-A747-8BA3CBDEF214}" type="pres">
      <dgm:prSet presAssocID="{31262E52-C76D-4214-9BF5-3D57F467A165}" presName="vert1" presStyleCnt="0"/>
      <dgm:spPr/>
    </dgm:pt>
    <dgm:pt modelId="{D6758705-27BC-DB42-AFE8-E7ECB8805BDC}" type="pres">
      <dgm:prSet presAssocID="{4236C2B1-349F-47A5-82DC-C391E24DD500}" presName="thickLine" presStyleLbl="alignNode1" presStyleIdx="7" presStyleCnt="12"/>
      <dgm:spPr/>
    </dgm:pt>
    <dgm:pt modelId="{C6E52656-6516-2A4F-A038-052558A38600}" type="pres">
      <dgm:prSet presAssocID="{4236C2B1-349F-47A5-82DC-C391E24DD500}" presName="horz1" presStyleCnt="0"/>
      <dgm:spPr/>
    </dgm:pt>
    <dgm:pt modelId="{F01B4F96-93B7-4B41-A5CA-525382F48AF6}" type="pres">
      <dgm:prSet presAssocID="{4236C2B1-349F-47A5-82DC-C391E24DD500}" presName="tx1" presStyleLbl="revTx" presStyleIdx="7" presStyleCnt="12"/>
      <dgm:spPr/>
    </dgm:pt>
    <dgm:pt modelId="{50C6AA0C-838C-5E47-AEBB-90631581A5F6}" type="pres">
      <dgm:prSet presAssocID="{4236C2B1-349F-47A5-82DC-C391E24DD500}" presName="vert1" presStyleCnt="0"/>
      <dgm:spPr/>
    </dgm:pt>
    <dgm:pt modelId="{3B83CEF1-4966-5B48-A218-2B4373DB0E68}" type="pres">
      <dgm:prSet presAssocID="{1A1502B5-4CAC-46F7-8796-31675928B6FE}" presName="thickLine" presStyleLbl="alignNode1" presStyleIdx="8" presStyleCnt="12"/>
      <dgm:spPr/>
    </dgm:pt>
    <dgm:pt modelId="{01FF1401-FD9C-C848-BF5B-AFB32FF4AF5E}" type="pres">
      <dgm:prSet presAssocID="{1A1502B5-4CAC-46F7-8796-31675928B6FE}" presName="horz1" presStyleCnt="0"/>
      <dgm:spPr/>
    </dgm:pt>
    <dgm:pt modelId="{427E8F27-7970-4349-85F4-C2E96C857F4A}" type="pres">
      <dgm:prSet presAssocID="{1A1502B5-4CAC-46F7-8796-31675928B6FE}" presName="tx1" presStyleLbl="revTx" presStyleIdx="8" presStyleCnt="12"/>
      <dgm:spPr/>
    </dgm:pt>
    <dgm:pt modelId="{D70DBACD-BF1A-0E49-B416-79A3572B4C52}" type="pres">
      <dgm:prSet presAssocID="{1A1502B5-4CAC-46F7-8796-31675928B6FE}" presName="vert1" presStyleCnt="0"/>
      <dgm:spPr/>
    </dgm:pt>
    <dgm:pt modelId="{5D72D40A-CCBF-F34F-A1A3-360B8711F590}" type="pres">
      <dgm:prSet presAssocID="{480351F9-1B96-416E-932E-53965B6BB699}" presName="thickLine" presStyleLbl="alignNode1" presStyleIdx="9" presStyleCnt="12"/>
      <dgm:spPr/>
    </dgm:pt>
    <dgm:pt modelId="{4C2C3A04-6A81-0A47-AF46-87C7F3781552}" type="pres">
      <dgm:prSet presAssocID="{480351F9-1B96-416E-932E-53965B6BB699}" presName="horz1" presStyleCnt="0"/>
      <dgm:spPr/>
    </dgm:pt>
    <dgm:pt modelId="{D7CE850E-21DE-5548-B766-4FEA77D34A17}" type="pres">
      <dgm:prSet presAssocID="{480351F9-1B96-416E-932E-53965B6BB699}" presName="tx1" presStyleLbl="revTx" presStyleIdx="9" presStyleCnt="12"/>
      <dgm:spPr/>
    </dgm:pt>
    <dgm:pt modelId="{ED9E48FE-C1E1-D14D-A3B6-99C5ED3C690F}" type="pres">
      <dgm:prSet presAssocID="{480351F9-1B96-416E-932E-53965B6BB699}" presName="vert1" presStyleCnt="0"/>
      <dgm:spPr/>
    </dgm:pt>
    <dgm:pt modelId="{6E0837FF-EFE3-5447-8EFC-A6C405B9B9D4}" type="pres">
      <dgm:prSet presAssocID="{3DC67233-6752-4772-BAB9-75D9CB98045B}" presName="thickLine" presStyleLbl="alignNode1" presStyleIdx="10" presStyleCnt="12"/>
      <dgm:spPr/>
    </dgm:pt>
    <dgm:pt modelId="{EDA41FA2-9CE3-C249-997F-7108C7A8052F}" type="pres">
      <dgm:prSet presAssocID="{3DC67233-6752-4772-BAB9-75D9CB98045B}" presName="horz1" presStyleCnt="0"/>
      <dgm:spPr/>
    </dgm:pt>
    <dgm:pt modelId="{CE990328-5168-E042-A0AA-7C7FE6898D35}" type="pres">
      <dgm:prSet presAssocID="{3DC67233-6752-4772-BAB9-75D9CB98045B}" presName="tx1" presStyleLbl="revTx" presStyleIdx="10" presStyleCnt="12"/>
      <dgm:spPr/>
    </dgm:pt>
    <dgm:pt modelId="{B519F7BA-9520-D842-BF50-D8C934C0C3DD}" type="pres">
      <dgm:prSet presAssocID="{3DC67233-6752-4772-BAB9-75D9CB98045B}" presName="vert1" presStyleCnt="0"/>
      <dgm:spPr/>
    </dgm:pt>
    <dgm:pt modelId="{B25D126C-26E5-AD4F-BCB9-42B05AB758A5}" type="pres">
      <dgm:prSet presAssocID="{5DC3D447-F760-425E-8BAA-555A06F3BF2C}" presName="thickLine" presStyleLbl="alignNode1" presStyleIdx="11" presStyleCnt="12"/>
      <dgm:spPr/>
    </dgm:pt>
    <dgm:pt modelId="{351FA65E-4FF3-7A46-886C-1C19542543A4}" type="pres">
      <dgm:prSet presAssocID="{5DC3D447-F760-425E-8BAA-555A06F3BF2C}" presName="horz1" presStyleCnt="0"/>
      <dgm:spPr/>
    </dgm:pt>
    <dgm:pt modelId="{67A52B97-3F94-6C4A-A10C-7BD4EC5C31E5}" type="pres">
      <dgm:prSet presAssocID="{5DC3D447-F760-425E-8BAA-555A06F3BF2C}" presName="tx1" presStyleLbl="revTx" presStyleIdx="11" presStyleCnt="12"/>
      <dgm:spPr/>
    </dgm:pt>
    <dgm:pt modelId="{BE021992-1901-2847-AA36-F6AF8E4E5F01}" type="pres">
      <dgm:prSet presAssocID="{5DC3D447-F760-425E-8BAA-555A06F3BF2C}" presName="vert1" presStyleCnt="0"/>
      <dgm:spPr/>
    </dgm:pt>
  </dgm:ptLst>
  <dgm:cxnLst>
    <dgm:cxn modelId="{BD7F7613-9AA1-AF46-A148-DFFA1DF0309E}" type="presOf" srcId="{3DC67233-6752-4772-BAB9-75D9CB98045B}" destId="{CE990328-5168-E042-A0AA-7C7FE6898D35}" srcOrd="0" destOrd="0" presId="urn:microsoft.com/office/officeart/2008/layout/LinedList"/>
    <dgm:cxn modelId="{4F38DE13-8AC7-42A7-A8CB-8EC3DDB639DC}" srcId="{57B92E00-6CC2-4CB8-8DC4-CCAB7DBC2903}" destId="{5DC3D447-F760-425E-8BAA-555A06F3BF2C}" srcOrd="11" destOrd="0" parTransId="{A161223B-8BB2-404F-BADD-B2ABDF0C8B93}" sibTransId="{944CA74E-5F9A-4802-9F54-AF71B9B5FDC9}"/>
    <dgm:cxn modelId="{032D2714-3DF4-4EB5-814E-34C0305E17CE}" srcId="{57B92E00-6CC2-4CB8-8DC4-CCAB7DBC2903}" destId="{A98591FC-A0AB-4F64-A9B8-6298538A28A6}" srcOrd="2" destOrd="0" parTransId="{226D0F87-756A-44CB-A69B-E9C02DD7881E}" sibTransId="{94F235D7-3E10-4A7E-B89B-D0DAB2A92373}"/>
    <dgm:cxn modelId="{C1BF7C1F-9AA7-4AE7-9221-5A8AFA4E8667}" srcId="{57B92E00-6CC2-4CB8-8DC4-CCAB7DBC2903}" destId="{299435EA-EC84-40E9-96C3-2801602D953B}" srcOrd="3" destOrd="0" parTransId="{AEFFB1C6-ED02-4774-836E-8A0E450F5421}" sibTransId="{3F3EAE27-5FCF-4EF5-A082-680182B05F2B}"/>
    <dgm:cxn modelId="{510B5324-466F-4A56-8F5B-565D13FDA11E}" srcId="{57B92E00-6CC2-4CB8-8DC4-CCAB7DBC2903}" destId="{1A1502B5-4CAC-46F7-8796-31675928B6FE}" srcOrd="8" destOrd="0" parTransId="{28DA2D77-428B-46AB-B171-942360FF56A4}" sibTransId="{37CC203D-032A-496D-AA89-E25E35FDCCD8}"/>
    <dgm:cxn modelId="{7C6F9624-5265-9F4A-A320-52C96F752B87}" type="presOf" srcId="{A98591FC-A0AB-4F64-A9B8-6298538A28A6}" destId="{AC91F110-07F5-1249-AA10-EC551783CC36}" srcOrd="0" destOrd="0" presId="urn:microsoft.com/office/officeart/2008/layout/LinedList"/>
    <dgm:cxn modelId="{E3C72527-9BFE-4F15-AF1F-598246D22982}" srcId="{57B92E00-6CC2-4CB8-8DC4-CCAB7DBC2903}" destId="{9B837CF3-4A36-4C88-A62F-C5ACF4A1AC4D}" srcOrd="1" destOrd="0" parTransId="{7CF623D0-6241-4372-B071-A0DC802341EE}" sibTransId="{EAB483D6-1C44-4257-A85A-708AF6476F0C}"/>
    <dgm:cxn modelId="{69F0FD2D-6C6F-6B48-8255-786A446F1C60}" type="presOf" srcId="{C3F0F046-1C1E-45A3-B559-5BC2BA8A8762}" destId="{1578A3A2-5C65-E74C-A933-4D2D62639F35}" srcOrd="0" destOrd="0" presId="urn:microsoft.com/office/officeart/2008/layout/LinedList"/>
    <dgm:cxn modelId="{B9265534-1F52-BA40-84B0-72696E00CD1D}" type="presOf" srcId="{CE883FEB-BDA6-46C1-8E6C-EDA8F8F52F18}" destId="{9591205C-F3AF-4647-A9CC-D026E76C0409}" srcOrd="0" destOrd="0" presId="urn:microsoft.com/office/officeart/2008/layout/LinedList"/>
    <dgm:cxn modelId="{112D534E-D10C-4644-A94F-DC711BAB3E82}" type="presOf" srcId="{1A1502B5-4CAC-46F7-8796-31675928B6FE}" destId="{427E8F27-7970-4349-85F4-C2E96C857F4A}" srcOrd="0" destOrd="0" presId="urn:microsoft.com/office/officeart/2008/layout/LinedList"/>
    <dgm:cxn modelId="{090A4256-20A4-D846-99FA-FD5995015660}" type="presOf" srcId="{480351F9-1B96-416E-932E-53965B6BB699}" destId="{D7CE850E-21DE-5548-B766-4FEA77D34A17}" srcOrd="0" destOrd="0" presId="urn:microsoft.com/office/officeart/2008/layout/LinedList"/>
    <dgm:cxn modelId="{55FE0257-50E1-4B01-8B9E-D5EC2578AEF1}" srcId="{57B92E00-6CC2-4CB8-8DC4-CCAB7DBC2903}" destId="{C3F0F046-1C1E-45A3-B559-5BC2BA8A8762}" srcOrd="0" destOrd="0" parTransId="{B6CF692D-F642-4870-A4A0-425F840DC034}" sibTransId="{FE04026C-12EB-4A7C-A12C-3A1B16C9409B}"/>
    <dgm:cxn modelId="{AA643A57-C79B-4834-B2EE-FE5A1857F3DF}" srcId="{57B92E00-6CC2-4CB8-8DC4-CCAB7DBC2903}" destId="{9C930EC8-972D-409B-9974-2C2399A5D4B6}" srcOrd="4" destOrd="0" parTransId="{077BB13F-3801-4A3A-B57B-AD0B0C2E6583}" sibTransId="{059335A1-C0D3-4507-AD32-0360AAFAE820}"/>
    <dgm:cxn modelId="{8B33586F-9258-4695-A173-255344420D33}" srcId="{57B92E00-6CC2-4CB8-8DC4-CCAB7DBC2903}" destId="{3DC67233-6752-4772-BAB9-75D9CB98045B}" srcOrd="10" destOrd="0" parTransId="{40521B6B-3B86-41AF-B354-14DCA6F60D30}" sibTransId="{B9086C82-580A-4FF2-81C3-C3B2A1F24D9E}"/>
    <dgm:cxn modelId="{04AFAE97-75D9-A440-A920-B953B37B89CE}" type="presOf" srcId="{4236C2B1-349F-47A5-82DC-C391E24DD500}" destId="{F01B4F96-93B7-4B41-A5CA-525382F48AF6}" srcOrd="0" destOrd="0" presId="urn:microsoft.com/office/officeart/2008/layout/LinedList"/>
    <dgm:cxn modelId="{E57259A6-80B7-A94D-84CD-F9B36353B3CF}" type="presOf" srcId="{31262E52-C76D-4214-9BF5-3D57F467A165}" destId="{E82530DC-B550-704C-8CAD-66876C14BB96}" srcOrd="0" destOrd="0" presId="urn:microsoft.com/office/officeart/2008/layout/LinedList"/>
    <dgm:cxn modelId="{5DC20AAA-C1AA-8F47-9750-7F2C648E2C97}" type="presOf" srcId="{9C930EC8-972D-409B-9974-2C2399A5D4B6}" destId="{F3819F6A-26C7-2D42-B4ED-51BC64EEF2A9}" srcOrd="0" destOrd="0" presId="urn:microsoft.com/office/officeart/2008/layout/LinedList"/>
    <dgm:cxn modelId="{D4F3C2B8-7FA1-144B-97F1-CFCE1AEDF4FD}" type="presOf" srcId="{9B837CF3-4A36-4C88-A62F-C5ACF4A1AC4D}" destId="{BAC915AB-3F68-BA47-B896-03EDA245E520}" srcOrd="0" destOrd="0" presId="urn:microsoft.com/office/officeart/2008/layout/LinedList"/>
    <dgm:cxn modelId="{012B10C1-9EC0-4E2D-88F6-6DB926954D5D}" srcId="{57B92E00-6CC2-4CB8-8DC4-CCAB7DBC2903}" destId="{31262E52-C76D-4214-9BF5-3D57F467A165}" srcOrd="6" destOrd="0" parTransId="{EC6F695E-DB8F-48B8-877D-4A8A3C692BF6}" sibTransId="{98E27848-4EA3-4D99-A441-35CBB2855E04}"/>
    <dgm:cxn modelId="{1A2CF2CA-67D0-4A52-A8EA-F732A0C10F7D}" srcId="{57B92E00-6CC2-4CB8-8DC4-CCAB7DBC2903}" destId="{4236C2B1-349F-47A5-82DC-C391E24DD500}" srcOrd="7" destOrd="0" parTransId="{3BAE6CBD-1263-42E1-B92F-4F0F88586E16}" sibTransId="{2A5CBBE4-84F0-4DF0-A12B-294C51ECD875}"/>
    <dgm:cxn modelId="{4D62E2E0-02AA-4D13-8D23-B790F790947E}" srcId="{57B92E00-6CC2-4CB8-8DC4-CCAB7DBC2903}" destId="{CE883FEB-BDA6-46C1-8E6C-EDA8F8F52F18}" srcOrd="5" destOrd="0" parTransId="{2B8AFF3A-E6E9-42C3-8AC1-68FF184F2945}" sibTransId="{E239DCA4-DE4F-493E-97A4-851C7E8E902A}"/>
    <dgm:cxn modelId="{D51D45E1-6BDD-4AB0-8334-00B0F9698564}" srcId="{57B92E00-6CC2-4CB8-8DC4-CCAB7DBC2903}" destId="{480351F9-1B96-416E-932E-53965B6BB699}" srcOrd="9" destOrd="0" parTransId="{AB36EC9A-ECA7-43D9-9D14-C96FDBFC42E5}" sibTransId="{A8EBDCF7-C01D-41DA-8238-1C522392B6C1}"/>
    <dgm:cxn modelId="{78E7D6E2-BAFA-384C-AB9F-883318394B7B}" type="presOf" srcId="{5DC3D447-F760-425E-8BAA-555A06F3BF2C}" destId="{67A52B97-3F94-6C4A-A10C-7BD4EC5C31E5}" srcOrd="0" destOrd="0" presId="urn:microsoft.com/office/officeart/2008/layout/LinedList"/>
    <dgm:cxn modelId="{696BC9EB-EFF5-0442-BC45-C672412DCF3F}" type="presOf" srcId="{57B92E00-6CC2-4CB8-8DC4-CCAB7DBC2903}" destId="{48D8BF2B-B288-9249-8407-6077AA056C3E}" srcOrd="0" destOrd="0" presId="urn:microsoft.com/office/officeart/2008/layout/LinedList"/>
    <dgm:cxn modelId="{5D6581F7-43E5-164F-A664-4ED7A6AF6757}" type="presOf" srcId="{299435EA-EC84-40E9-96C3-2801602D953B}" destId="{F1A3C359-4C6A-CA4F-8CAA-259049BD11A4}" srcOrd="0" destOrd="0" presId="urn:microsoft.com/office/officeart/2008/layout/LinedList"/>
    <dgm:cxn modelId="{D3AFABEF-C618-0C4B-B0B4-D4BE8877EC41}" type="presParOf" srcId="{48D8BF2B-B288-9249-8407-6077AA056C3E}" destId="{46E1FED9-A5E3-124C-B736-F4B41B91FD23}" srcOrd="0" destOrd="0" presId="urn:microsoft.com/office/officeart/2008/layout/LinedList"/>
    <dgm:cxn modelId="{BA87A683-6D87-5040-AE64-3E16C12B83E8}" type="presParOf" srcId="{48D8BF2B-B288-9249-8407-6077AA056C3E}" destId="{7AD359E7-6604-B84F-8C8F-D98DAFDFAF2A}" srcOrd="1" destOrd="0" presId="urn:microsoft.com/office/officeart/2008/layout/LinedList"/>
    <dgm:cxn modelId="{240E76A9-3089-0A49-A6E8-439EF4837670}" type="presParOf" srcId="{7AD359E7-6604-B84F-8C8F-D98DAFDFAF2A}" destId="{1578A3A2-5C65-E74C-A933-4D2D62639F35}" srcOrd="0" destOrd="0" presId="urn:microsoft.com/office/officeart/2008/layout/LinedList"/>
    <dgm:cxn modelId="{AC9F5327-1035-274D-9D3E-F7851BF1BF5B}" type="presParOf" srcId="{7AD359E7-6604-B84F-8C8F-D98DAFDFAF2A}" destId="{0E9E5018-41F1-2141-85F5-830D8EBBE564}" srcOrd="1" destOrd="0" presId="urn:microsoft.com/office/officeart/2008/layout/LinedList"/>
    <dgm:cxn modelId="{BD322792-D37B-9F49-BE97-8E8393807BF3}" type="presParOf" srcId="{48D8BF2B-B288-9249-8407-6077AA056C3E}" destId="{50216D6E-5B5A-614C-8B46-B789453A020B}" srcOrd="2" destOrd="0" presId="urn:microsoft.com/office/officeart/2008/layout/LinedList"/>
    <dgm:cxn modelId="{9E172DB8-020B-1B46-B0E3-4B4E890C4BCA}" type="presParOf" srcId="{48D8BF2B-B288-9249-8407-6077AA056C3E}" destId="{F73014DB-0D6E-5A42-81F5-00798AED2886}" srcOrd="3" destOrd="0" presId="urn:microsoft.com/office/officeart/2008/layout/LinedList"/>
    <dgm:cxn modelId="{ADC64F3F-71A3-8043-BE39-5BC7D68C6501}" type="presParOf" srcId="{F73014DB-0D6E-5A42-81F5-00798AED2886}" destId="{BAC915AB-3F68-BA47-B896-03EDA245E520}" srcOrd="0" destOrd="0" presId="urn:microsoft.com/office/officeart/2008/layout/LinedList"/>
    <dgm:cxn modelId="{3E0D77CD-A3D6-8649-AC49-78691A3E3395}" type="presParOf" srcId="{F73014DB-0D6E-5A42-81F5-00798AED2886}" destId="{A4DB5809-55B6-F64D-AA21-15BA51A88179}" srcOrd="1" destOrd="0" presId="urn:microsoft.com/office/officeart/2008/layout/LinedList"/>
    <dgm:cxn modelId="{45650B8A-25FA-CD46-A8ED-79B79CDD843C}" type="presParOf" srcId="{48D8BF2B-B288-9249-8407-6077AA056C3E}" destId="{77FB7273-662D-EF44-9945-34EB035E4BCC}" srcOrd="4" destOrd="0" presId="urn:microsoft.com/office/officeart/2008/layout/LinedList"/>
    <dgm:cxn modelId="{3E68575F-6678-F64E-AEFE-35C2DBA6FCD0}" type="presParOf" srcId="{48D8BF2B-B288-9249-8407-6077AA056C3E}" destId="{F71F0A26-B44B-BD48-B4DE-42D489BC0A79}" srcOrd="5" destOrd="0" presId="urn:microsoft.com/office/officeart/2008/layout/LinedList"/>
    <dgm:cxn modelId="{46E68A9D-398C-2E40-AFC1-9831DA0333BE}" type="presParOf" srcId="{F71F0A26-B44B-BD48-B4DE-42D489BC0A79}" destId="{AC91F110-07F5-1249-AA10-EC551783CC36}" srcOrd="0" destOrd="0" presId="urn:microsoft.com/office/officeart/2008/layout/LinedList"/>
    <dgm:cxn modelId="{1E87F7E0-77E5-4546-863F-4A784D2D0367}" type="presParOf" srcId="{F71F0A26-B44B-BD48-B4DE-42D489BC0A79}" destId="{F6B5AB15-2265-D346-BF23-715F345FF9FF}" srcOrd="1" destOrd="0" presId="urn:microsoft.com/office/officeart/2008/layout/LinedList"/>
    <dgm:cxn modelId="{A9A22527-75E4-0D4C-9E7E-7AFF5FB1EB31}" type="presParOf" srcId="{48D8BF2B-B288-9249-8407-6077AA056C3E}" destId="{DE7F805E-597C-8A40-B52E-E88902E81C14}" srcOrd="6" destOrd="0" presId="urn:microsoft.com/office/officeart/2008/layout/LinedList"/>
    <dgm:cxn modelId="{7A8DBE6C-0D67-7C40-93D4-DD276BBE254A}" type="presParOf" srcId="{48D8BF2B-B288-9249-8407-6077AA056C3E}" destId="{5D0D5073-04F4-1843-823F-96752D5FD7A9}" srcOrd="7" destOrd="0" presId="urn:microsoft.com/office/officeart/2008/layout/LinedList"/>
    <dgm:cxn modelId="{6F79C6DB-014B-D14E-8C1E-E8C163A04D92}" type="presParOf" srcId="{5D0D5073-04F4-1843-823F-96752D5FD7A9}" destId="{F1A3C359-4C6A-CA4F-8CAA-259049BD11A4}" srcOrd="0" destOrd="0" presId="urn:microsoft.com/office/officeart/2008/layout/LinedList"/>
    <dgm:cxn modelId="{036E7509-7FBD-3E44-8FFC-9EAC5D1A3E0C}" type="presParOf" srcId="{5D0D5073-04F4-1843-823F-96752D5FD7A9}" destId="{99F53762-BB36-EB49-B7A0-C0812F0FD2B0}" srcOrd="1" destOrd="0" presId="urn:microsoft.com/office/officeart/2008/layout/LinedList"/>
    <dgm:cxn modelId="{676527AD-0687-384D-892E-033D0EB4EC40}" type="presParOf" srcId="{48D8BF2B-B288-9249-8407-6077AA056C3E}" destId="{19142336-6BB1-D244-9393-4E85074C5F6A}" srcOrd="8" destOrd="0" presId="urn:microsoft.com/office/officeart/2008/layout/LinedList"/>
    <dgm:cxn modelId="{A589261F-6DB9-4E4D-8F9B-23355C01BBA3}" type="presParOf" srcId="{48D8BF2B-B288-9249-8407-6077AA056C3E}" destId="{D41CA260-296D-0B47-97CD-7D61EDB320A7}" srcOrd="9" destOrd="0" presId="urn:microsoft.com/office/officeart/2008/layout/LinedList"/>
    <dgm:cxn modelId="{6BFAED5C-C631-B540-A9FB-5343BE4CD23C}" type="presParOf" srcId="{D41CA260-296D-0B47-97CD-7D61EDB320A7}" destId="{F3819F6A-26C7-2D42-B4ED-51BC64EEF2A9}" srcOrd="0" destOrd="0" presId="urn:microsoft.com/office/officeart/2008/layout/LinedList"/>
    <dgm:cxn modelId="{C1B1FF42-3DAD-DF46-9042-A854C55FD958}" type="presParOf" srcId="{D41CA260-296D-0B47-97CD-7D61EDB320A7}" destId="{2F5C2DE8-F755-164B-B78E-78E3C582194B}" srcOrd="1" destOrd="0" presId="urn:microsoft.com/office/officeart/2008/layout/LinedList"/>
    <dgm:cxn modelId="{FF065019-8189-AE46-86A6-EB9DF7BBF6DB}" type="presParOf" srcId="{48D8BF2B-B288-9249-8407-6077AA056C3E}" destId="{73E5EB93-D6F5-704C-8AEA-58DE9B19EBE1}" srcOrd="10" destOrd="0" presId="urn:microsoft.com/office/officeart/2008/layout/LinedList"/>
    <dgm:cxn modelId="{E7957B89-2E0F-964D-BA3A-0CD3DF2B1BCD}" type="presParOf" srcId="{48D8BF2B-B288-9249-8407-6077AA056C3E}" destId="{BE53766A-9E20-B244-828E-0763DCF56416}" srcOrd="11" destOrd="0" presId="urn:microsoft.com/office/officeart/2008/layout/LinedList"/>
    <dgm:cxn modelId="{B0A92BF3-893E-4E46-BAF9-EA0995822FDE}" type="presParOf" srcId="{BE53766A-9E20-B244-828E-0763DCF56416}" destId="{9591205C-F3AF-4647-A9CC-D026E76C0409}" srcOrd="0" destOrd="0" presId="urn:microsoft.com/office/officeart/2008/layout/LinedList"/>
    <dgm:cxn modelId="{CE496097-2F0A-584E-AEBF-6FA9F563F52E}" type="presParOf" srcId="{BE53766A-9E20-B244-828E-0763DCF56416}" destId="{3AE7F2C1-4856-464F-9E88-0E504F2A4114}" srcOrd="1" destOrd="0" presId="urn:microsoft.com/office/officeart/2008/layout/LinedList"/>
    <dgm:cxn modelId="{60C29CF2-3612-F346-B9D9-8E9DEC49397C}" type="presParOf" srcId="{48D8BF2B-B288-9249-8407-6077AA056C3E}" destId="{487735A1-D705-EB4B-9D91-DE7FFB5C5BE8}" srcOrd="12" destOrd="0" presId="urn:microsoft.com/office/officeart/2008/layout/LinedList"/>
    <dgm:cxn modelId="{311502E4-6798-EF42-9E82-41B9568B32BA}" type="presParOf" srcId="{48D8BF2B-B288-9249-8407-6077AA056C3E}" destId="{2F74257B-6AF9-D949-95DA-06F330A46709}" srcOrd="13" destOrd="0" presId="urn:microsoft.com/office/officeart/2008/layout/LinedList"/>
    <dgm:cxn modelId="{64D8F249-28EE-CE41-A9B3-DAAB8CF883DB}" type="presParOf" srcId="{2F74257B-6AF9-D949-95DA-06F330A46709}" destId="{E82530DC-B550-704C-8CAD-66876C14BB96}" srcOrd="0" destOrd="0" presId="urn:microsoft.com/office/officeart/2008/layout/LinedList"/>
    <dgm:cxn modelId="{5CE72395-344E-5345-A859-AA453D4CF013}" type="presParOf" srcId="{2F74257B-6AF9-D949-95DA-06F330A46709}" destId="{F9CADF4A-84C0-4D4C-A747-8BA3CBDEF214}" srcOrd="1" destOrd="0" presId="urn:microsoft.com/office/officeart/2008/layout/LinedList"/>
    <dgm:cxn modelId="{B6C4C014-4399-0441-91CC-7BEC59B9CB1C}" type="presParOf" srcId="{48D8BF2B-B288-9249-8407-6077AA056C3E}" destId="{D6758705-27BC-DB42-AFE8-E7ECB8805BDC}" srcOrd="14" destOrd="0" presId="urn:microsoft.com/office/officeart/2008/layout/LinedList"/>
    <dgm:cxn modelId="{CB6B899A-812F-B442-B487-0803D7FD5AD0}" type="presParOf" srcId="{48D8BF2B-B288-9249-8407-6077AA056C3E}" destId="{C6E52656-6516-2A4F-A038-052558A38600}" srcOrd="15" destOrd="0" presId="urn:microsoft.com/office/officeart/2008/layout/LinedList"/>
    <dgm:cxn modelId="{542390AF-0083-1A4C-BA81-605229049120}" type="presParOf" srcId="{C6E52656-6516-2A4F-A038-052558A38600}" destId="{F01B4F96-93B7-4B41-A5CA-525382F48AF6}" srcOrd="0" destOrd="0" presId="urn:microsoft.com/office/officeart/2008/layout/LinedList"/>
    <dgm:cxn modelId="{10F6AFF2-12F7-FB46-A8A7-C96C307080A1}" type="presParOf" srcId="{C6E52656-6516-2A4F-A038-052558A38600}" destId="{50C6AA0C-838C-5E47-AEBB-90631581A5F6}" srcOrd="1" destOrd="0" presId="urn:microsoft.com/office/officeart/2008/layout/LinedList"/>
    <dgm:cxn modelId="{AB1AE6F7-F094-F043-8622-C381C72108AB}" type="presParOf" srcId="{48D8BF2B-B288-9249-8407-6077AA056C3E}" destId="{3B83CEF1-4966-5B48-A218-2B4373DB0E68}" srcOrd="16" destOrd="0" presId="urn:microsoft.com/office/officeart/2008/layout/LinedList"/>
    <dgm:cxn modelId="{BDC2FDE3-E9CF-B847-8DEA-1FA11CD5B6EE}" type="presParOf" srcId="{48D8BF2B-B288-9249-8407-6077AA056C3E}" destId="{01FF1401-FD9C-C848-BF5B-AFB32FF4AF5E}" srcOrd="17" destOrd="0" presId="urn:microsoft.com/office/officeart/2008/layout/LinedList"/>
    <dgm:cxn modelId="{C8147EA0-DD40-EA40-9257-53AA19AC5146}" type="presParOf" srcId="{01FF1401-FD9C-C848-BF5B-AFB32FF4AF5E}" destId="{427E8F27-7970-4349-85F4-C2E96C857F4A}" srcOrd="0" destOrd="0" presId="urn:microsoft.com/office/officeart/2008/layout/LinedList"/>
    <dgm:cxn modelId="{572D7E99-7E96-7F43-8C45-6DE1E383E46A}" type="presParOf" srcId="{01FF1401-FD9C-C848-BF5B-AFB32FF4AF5E}" destId="{D70DBACD-BF1A-0E49-B416-79A3572B4C52}" srcOrd="1" destOrd="0" presId="urn:microsoft.com/office/officeart/2008/layout/LinedList"/>
    <dgm:cxn modelId="{0BF46125-A12C-F446-815B-754FED75F6C4}" type="presParOf" srcId="{48D8BF2B-B288-9249-8407-6077AA056C3E}" destId="{5D72D40A-CCBF-F34F-A1A3-360B8711F590}" srcOrd="18" destOrd="0" presId="urn:microsoft.com/office/officeart/2008/layout/LinedList"/>
    <dgm:cxn modelId="{3C86F23A-1D43-E441-94AA-6ACF2426E243}" type="presParOf" srcId="{48D8BF2B-B288-9249-8407-6077AA056C3E}" destId="{4C2C3A04-6A81-0A47-AF46-87C7F3781552}" srcOrd="19" destOrd="0" presId="urn:microsoft.com/office/officeart/2008/layout/LinedList"/>
    <dgm:cxn modelId="{70693097-AE97-B743-8586-5CDAFE7CB239}" type="presParOf" srcId="{4C2C3A04-6A81-0A47-AF46-87C7F3781552}" destId="{D7CE850E-21DE-5548-B766-4FEA77D34A17}" srcOrd="0" destOrd="0" presId="urn:microsoft.com/office/officeart/2008/layout/LinedList"/>
    <dgm:cxn modelId="{183AE2BB-4C26-BF43-9C6D-D46A9B30F41C}" type="presParOf" srcId="{4C2C3A04-6A81-0A47-AF46-87C7F3781552}" destId="{ED9E48FE-C1E1-D14D-A3B6-99C5ED3C690F}" srcOrd="1" destOrd="0" presId="urn:microsoft.com/office/officeart/2008/layout/LinedList"/>
    <dgm:cxn modelId="{78636862-F551-984E-8006-36CE3B1D89AB}" type="presParOf" srcId="{48D8BF2B-B288-9249-8407-6077AA056C3E}" destId="{6E0837FF-EFE3-5447-8EFC-A6C405B9B9D4}" srcOrd="20" destOrd="0" presId="urn:microsoft.com/office/officeart/2008/layout/LinedList"/>
    <dgm:cxn modelId="{C164F158-8EBD-5941-9A26-01134015D9F8}" type="presParOf" srcId="{48D8BF2B-B288-9249-8407-6077AA056C3E}" destId="{EDA41FA2-9CE3-C249-997F-7108C7A8052F}" srcOrd="21" destOrd="0" presId="urn:microsoft.com/office/officeart/2008/layout/LinedList"/>
    <dgm:cxn modelId="{A85C0131-B7B7-AF49-A154-0E902FC7BB07}" type="presParOf" srcId="{EDA41FA2-9CE3-C249-997F-7108C7A8052F}" destId="{CE990328-5168-E042-A0AA-7C7FE6898D35}" srcOrd="0" destOrd="0" presId="urn:microsoft.com/office/officeart/2008/layout/LinedList"/>
    <dgm:cxn modelId="{B6F5BF5B-9DBA-9744-BCCA-9333D00916DB}" type="presParOf" srcId="{EDA41FA2-9CE3-C249-997F-7108C7A8052F}" destId="{B519F7BA-9520-D842-BF50-D8C934C0C3DD}" srcOrd="1" destOrd="0" presId="urn:microsoft.com/office/officeart/2008/layout/LinedList"/>
    <dgm:cxn modelId="{F652505E-4789-7F46-AB57-2609ED9832F0}" type="presParOf" srcId="{48D8BF2B-B288-9249-8407-6077AA056C3E}" destId="{B25D126C-26E5-AD4F-BCB9-42B05AB758A5}" srcOrd="22" destOrd="0" presId="urn:microsoft.com/office/officeart/2008/layout/LinedList"/>
    <dgm:cxn modelId="{21B9D9D6-69AC-6E4A-9DBD-0FD78C892C5D}" type="presParOf" srcId="{48D8BF2B-B288-9249-8407-6077AA056C3E}" destId="{351FA65E-4FF3-7A46-886C-1C19542543A4}" srcOrd="23" destOrd="0" presId="urn:microsoft.com/office/officeart/2008/layout/LinedList"/>
    <dgm:cxn modelId="{194D2523-6295-E141-BD4E-106917F1D742}" type="presParOf" srcId="{351FA65E-4FF3-7A46-886C-1C19542543A4}" destId="{67A52B97-3F94-6C4A-A10C-7BD4EC5C31E5}" srcOrd="0" destOrd="0" presId="urn:microsoft.com/office/officeart/2008/layout/LinedList"/>
    <dgm:cxn modelId="{7AD5226C-498A-CA4B-8C79-5BB4F2DB8D84}" type="presParOf" srcId="{351FA65E-4FF3-7A46-886C-1C19542543A4}" destId="{BE021992-1901-2847-AA36-F6AF8E4E5F0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1FED9-A5E3-124C-B736-F4B41B91FD23}">
      <dsp:nvSpPr>
        <dsp:cNvPr id="0" name=""/>
        <dsp:cNvSpPr/>
      </dsp:nvSpPr>
      <dsp:spPr>
        <a:xfrm>
          <a:off x="0" y="2087"/>
          <a:ext cx="9603275" cy="0"/>
        </a:xfrm>
        <a:prstGeom prst="line">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578A3A2-5C65-E74C-A933-4D2D62639F35}">
      <dsp:nvSpPr>
        <dsp:cNvPr id="0" name=""/>
        <dsp:cNvSpPr/>
      </dsp:nvSpPr>
      <dsp:spPr>
        <a:xfrm>
          <a:off x="0" y="2087"/>
          <a:ext cx="9603275" cy="35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Context and Objectives</a:t>
          </a:r>
        </a:p>
      </dsp:txBody>
      <dsp:txXfrm>
        <a:off x="0" y="2087"/>
        <a:ext cx="9603275" cy="355873"/>
      </dsp:txXfrm>
    </dsp:sp>
    <dsp:sp modelId="{50216D6E-5B5A-614C-8B46-B789453A020B}">
      <dsp:nvSpPr>
        <dsp:cNvPr id="0" name=""/>
        <dsp:cNvSpPr/>
      </dsp:nvSpPr>
      <dsp:spPr>
        <a:xfrm>
          <a:off x="0" y="357960"/>
          <a:ext cx="9603275" cy="0"/>
        </a:xfrm>
        <a:prstGeom prst="line">
          <a:avLst/>
        </a:prstGeom>
        <a:gradFill rotWithShape="0">
          <a:gsLst>
            <a:gs pos="0">
              <a:schemeClr val="accent5">
                <a:hueOff val="-153148"/>
                <a:satOff val="-722"/>
                <a:lumOff val="178"/>
                <a:alphaOff val="0"/>
                <a:tint val="98000"/>
                <a:satMod val="110000"/>
                <a:lumMod val="104000"/>
              </a:schemeClr>
            </a:gs>
            <a:gs pos="69000">
              <a:schemeClr val="accent5">
                <a:hueOff val="-153148"/>
                <a:satOff val="-722"/>
                <a:lumOff val="178"/>
                <a:alphaOff val="0"/>
                <a:shade val="88000"/>
                <a:satMod val="130000"/>
                <a:lumMod val="92000"/>
              </a:schemeClr>
            </a:gs>
            <a:gs pos="100000">
              <a:schemeClr val="accent5">
                <a:hueOff val="-153148"/>
                <a:satOff val="-722"/>
                <a:lumOff val="178"/>
                <a:alphaOff val="0"/>
                <a:shade val="78000"/>
                <a:satMod val="130000"/>
                <a:lumMod val="92000"/>
              </a:schemeClr>
            </a:gs>
          </a:gsLst>
          <a:lin ang="5400000" scaled="0"/>
        </a:gradFill>
        <a:ln w="9525" cap="flat" cmpd="sng" algn="ctr">
          <a:solidFill>
            <a:schemeClr val="accent5">
              <a:hueOff val="-153148"/>
              <a:satOff val="-722"/>
              <a:lumOff val="178"/>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AC915AB-3F68-BA47-B896-03EDA245E520}">
      <dsp:nvSpPr>
        <dsp:cNvPr id="0" name=""/>
        <dsp:cNvSpPr/>
      </dsp:nvSpPr>
      <dsp:spPr>
        <a:xfrm>
          <a:off x="0" y="357960"/>
          <a:ext cx="9603275" cy="35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Constraints And Assumptions</a:t>
          </a:r>
        </a:p>
      </dsp:txBody>
      <dsp:txXfrm>
        <a:off x="0" y="357960"/>
        <a:ext cx="9603275" cy="355873"/>
      </dsp:txXfrm>
    </dsp:sp>
    <dsp:sp modelId="{77FB7273-662D-EF44-9945-34EB035E4BCC}">
      <dsp:nvSpPr>
        <dsp:cNvPr id="0" name=""/>
        <dsp:cNvSpPr/>
      </dsp:nvSpPr>
      <dsp:spPr>
        <a:xfrm>
          <a:off x="0" y="713834"/>
          <a:ext cx="9603275" cy="0"/>
        </a:xfrm>
        <a:prstGeom prst="line">
          <a:avLst/>
        </a:prstGeom>
        <a:gradFill rotWithShape="0">
          <a:gsLst>
            <a:gs pos="0">
              <a:schemeClr val="accent5">
                <a:hueOff val="-306297"/>
                <a:satOff val="-1444"/>
                <a:lumOff val="356"/>
                <a:alphaOff val="0"/>
                <a:tint val="98000"/>
                <a:satMod val="110000"/>
                <a:lumMod val="104000"/>
              </a:schemeClr>
            </a:gs>
            <a:gs pos="69000">
              <a:schemeClr val="accent5">
                <a:hueOff val="-306297"/>
                <a:satOff val="-1444"/>
                <a:lumOff val="356"/>
                <a:alphaOff val="0"/>
                <a:shade val="88000"/>
                <a:satMod val="130000"/>
                <a:lumMod val="92000"/>
              </a:schemeClr>
            </a:gs>
            <a:gs pos="100000">
              <a:schemeClr val="accent5">
                <a:hueOff val="-306297"/>
                <a:satOff val="-1444"/>
                <a:lumOff val="356"/>
                <a:alphaOff val="0"/>
                <a:shade val="78000"/>
                <a:satMod val="130000"/>
                <a:lumMod val="92000"/>
              </a:schemeClr>
            </a:gs>
          </a:gsLst>
          <a:lin ang="5400000" scaled="0"/>
        </a:gradFill>
        <a:ln w="9525" cap="flat" cmpd="sng" algn="ctr">
          <a:solidFill>
            <a:schemeClr val="accent5">
              <a:hueOff val="-306297"/>
              <a:satOff val="-1444"/>
              <a:lumOff val="356"/>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C91F110-07F5-1249-AA10-EC551783CC36}">
      <dsp:nvSpPr>
        <dsp:cNvPr id="0" name=""/>
        <dsp:cNvSpPr/>
      </dsp:nvSpPr>
      <dsp:spPr>
        <a:xfrm>
          <a:off x="0" y="713834"/>
          <a:ext cx="9603275" cy="35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In Scope/Out Scope</a:t>
          </a:r>
        </a:p>
      </dsp:txBody>
      <dsp:txXfrm>
        <a:off x="0" y="713834"/>
        <a:ext cx="9603275" cy="355873"/>
      </dsp:txXfrm>
    </dsp:sp>
    <dsp:sp modelId="{DE7F805E-597C-8A40-B52E-E88902E81C14}">
      <dsp:nvSpPr>
        <dsp:cNvPr id="0" name=""/>
        <dsp:cNvSpPr/>
      </dsp:nvSpPr>
      <dsp:spPr>
        <a:xfrm>
          <a:off x="0" y="1069708"/>
          <a:ext cx="9603275" cy="0"/>
        </a:xfrm>
        <a:prstGeom prst="line">
          <a:avLst/>
        </a:prstGeom>
        <a:gradFill rotWithShape="0">
          <a:gsLst>
            <a:gs pos="0">
              <a:schemeClr val="accent5">
                <a:hueOff val="-459445"/>
                <a:satOff val="-2167"/>
                <a:lumOff val="535"/>
                <a:alphaOff val="0"/>
                <a:tint val="98000"/>
                <a:satMod val="110000"/>
                <a:lumMod val="104000"/>
              </a:schemeClr>
            </a:gs>
            <a:gs pos="69000">
              <a:schemeClr val="accent5">
                <a:hueOff val="-459445"/>
                <a:satOff val="-2167"/>
                <a:lumOff val="535"/>
                <a:alphaOff val="0"/>
                <a:shade val="88000"/>
                <a:satMod val="130000"/>
                <a:lumMod val="92000"/>
              </a:schemeClr>
            </a:gs>
            <a:gs pos="100000">
              <a:schemeClr val="accent5">
                <a:hueOff val="-459445"/>
                <a:satOff val="-2167"/>
                <a:lumOff val="535"/>
                <a:alphaOff val="0"/>
                <a:shade val="78000"/>
                <a:satMod val="130000"/>
                <a:lumMod val="92000"/>
              </a:schemeClr>
            </a:gs>
          </a:gsLst>
          <a:lin ang="5400000" scaled="0"/>
        </a:gradFill>
        <a:ln w="9525" cap="flat" cmpd="sng" algn="ctr">
          <a:solidFill>
            <a:schemeClr val="accent5">
              <a:hueOff val="-459445"/>
              <a:satOff val="-2167"/>
              <a:lumOff val="535"/>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1A3C359-4C6A-CA4F-8CAA-259049BD11A4}">
      <dsp:nvSpPr>
        <dsp:cNvPr id="0" name=""/>
        <dsp:cNvSpPr/>
      </dsp:nvSpPr>
      <dsp:spPr>
        <a:xfrm>
          <a:off x="0" y="1069708"/>
          <a:ext cx="9603275" cy="35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Potential Benefits</a:t>
          </a:r>
        </a:p>
      </dsp:txBody>
      <dsp:txXfrm>
        <a:off x="0" y="1069708"/>
        <a:ext cx="9603275" cy="355873"/>
      </dsp:txXfrm>
    </dsp:sp>
    <dsp:sp modelId="{19142336-6BB1-D244-9393-4E85074C5F6A}">
      <dsp:nvSpPr>
        <dsp:cNvPr id="0" name=""/>
        <dsp:cNvSpPr/>
      </dsp:nvSpPr>
      <dsp:spPr>
        <a:xfrm>
          <a:off x="0" y="1425582"/>
          <a:ext cx="9603275" cy="0"/>
        </a:xfrm>
        <a:prstGeom prst="line">
          <a:avLst/>
        </a:prstGeom>
        <a:gradFill rotWithShape="0">
          <a:gsLst>
            <a:gs pos="0">
              <a:schemeClr val="accent5">
                <a:hueOff val="-612593"/>
                <a:satOff val="-2889"/>
                <a:lumOff val="713"/>
                <a:alphaOff val="0"/>
                <a:tint val="98000"/>
                <a:satMod val="110000"/>
                <a:lumMod val="104000"/>
              </a:schemeClr>
            </a:gs>
            <a:gs pos="69000">
              <a:schemeClr val="accent5">
                <a:hueOff val="-612593"/>
                <a:satOff val="-2889"/>
                <a:lumOff val="713"/>
                <a:alphaOff val="0"/>
                <a:shade val="88000"/>
                <a:satMod val="130000"/>
                <a:lumMod val="92000"/>
              </a:schemeClr>
            </a:gs>
            <a:gs pos="100000">
              <a:schemeClr val="accent5">
                <a:hueOff val="-612593"/>
                <a:satOff val="-2889"/>
                <a:lumOff val="713"/>
                <a:alphaOff val="0"/>
                <a:shade val="78000"/>
                <a:satMod val="130000"/>
                <a:lumMod val="92000"/>
              </a:schemeClr>
            </a:gs>
          </a:gsLst>
          <a:lin ang="5400000" scaled="0"/>
        </a:gradFill>
        <a:ln w="9525" cap="flat" cmpd="sng" algn="ctr">
          <a:solidFill>
            <a:schemeClr val="accent5">
              <a:hueOff val="-612593"/>
              <a:satOff val="-2889"/>
              <a:lumOff val="713"/>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3819F6A-26C7-2D42-B4ED-51BC64EEF2A9}">
      <dsp:nvSpPr>
        <dsp:cNvPr id="0" name=""/>
        <dsp:cNvSpPr/>
      </dsp:nvSpPr>
      <dsp:spPr>
        <a:xfrm>
          <a:off x="0" y="1425582"/>
          <a:ext cx="9603275" cy="35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WBS</a:t>
          </a:r>
        </a:p>
      </dsp:txBody>
      <dsp:txXfrm>
        <a:off x="0" y="1425582"/>
        <a:ext cx="9603275" cy="355873"/>
      </dsp:txXfrm>
    </dsp:sp>
    <dsp:sp modelId="{73E5EB93-D6F5-704C-8AEA-58DE9B19EBE1}">
      <dsp:nvSpPr>
        <dsp:cNvPr id="0" name=""/>
        <dsp:cNvSpPr/>
      </dsp:nvSpPr>
      <dsp:spPr>
        <a:xfrm>
          <a:off x="0" y="1781455"/>
          <a:ext cx="9603275" cy="0"/>
        </a:xfrm>
        <a:prstGeom prst="line">
          <a:avLst/>
        </a:prstGeom>
        <a:gradFill rotWithShape="0">
          <a:gsLst>
            <a:gs pos="0">
              <a:schemeClr val="accent5">
                <a:hueOff val="-765741"/>
                <a:satOff val="-3611"/>
                <a:lumOff val="891"/>
                <a:alphaOff val="0"/>
                <a:tint val="98000"/>
                <a:satMod val="110000"/>
                <a:lumMod val="104000"/>
              </a:schemeClr>
            </a:gs>
            <a:gs pos="69000">
              <a:schemeClr val="accent5">
                <a:hueOff val="-765741"/>
                <a:satOff val="-3611"/>
                <a:lumOff val="891"/>
                <a:alphaOff val="0"/>
                <a:shade val="88000"/>
                <a:satMod val="130000"/>
                <a:lumMod val="92000"/>
              </a:schemeClr>
            </a:gs>
            <a:gs pos="100000">
              <a:schemeClr val="accent5">
                <a:hueOff val="-765741"/>
                <a:satOff val="-3611"/>
                <a:lumOff val="891"/>
                <a:alphaOff val="0"/>
                <a:shade val="78000"/>
                <a:satMod val="130000"/>
                <a:lumMod val="92000"/>
              </a:schemeClr>
            </a:gs>
          </a:gsLst>
          <a:lin ang="5400000" scaled="0"/>
        </a:gradFill>
        <a:ln w="9525" cap="flat" cmpd="sng" algn="ctr">
          <a:solidFill>
            <a:schemeClr val="accent5">
              <a:hueOff val="-765741"/>
              <a:satOff val="-3611"/>
              <a:lumOff val="891"/>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591205C-F3AF-4647-A9CC-D026E76C0409}">
      <dsp:nvSpPr>
        <dsp:cNvPr id="0" name=""/>
        <dsp:cNvSpPr/>
      </dsp:nvSpPr>
      <dsp:spPr>
        <a:xfrm>
          <a:off x="0" y="1781455"/>
          <a:ext cx="9603275" cy="35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PBS</a:t>
          </a:r>
        </a:p>
      </dsp:txBody>
      <dsp:txXfrm>
        <a:off x="0" y="1781455"/>
        <a:ext cx="9603275" cy="355873"/>
      </dsp:txXfrm>
    </dsp:sp>
    <dsp:sp modelId="{487735A1-D705-EB4B-9D91-DE7FFB5C5BE8}">
      <dsp:nvSpPr>
        <dsp:cNvPr id="0" name=""/>
        <dsp:cNvSpPr/>
      </dsp:nvSpPr>
      <dsp:spPr>
        <a:xfrm>
          <a:off x="0" y="2137329"/>
          <a:ext cx="9603275" cy="0"/>
        </a:xfrm>
        <a:prstGeom prst="line">
          <a:avLst/>
        </a:prstGeom>
        <a:gradFill rotWithShape="0">
          <a:gsLst>
            <a:gs pos="0">
              <a:schemeClr val="accent5">
                <a:hueOff val="-918890"/>
                <a:satOff val="-4333"/>
                <a:lumOff val="1069"/>
                <a:alphaOff val="0"/>
                <a:tint val="98000"/>
                <a:satMod val="110000"/>
                <a:lumMod val="104000"/>
              </a:schemeClr>
            </a:gs>
            <a:gs pos="69000">
              <a:schemeClr val="accent5">
                <a:hueOff val="-918890"/>
                <a:satOff val="-4333"/>
                <a:lumOff val="1069"/>
                <a:alphaOff val="0"/>
                <a:shade val="88000"/>
                <a:satMod val="130000"/>
                <a:lumMod val="92000"/>
              </a:schemeClr>
            </a:gs>
            <a:gs pos="100000">
              <a:schemeClr val="accent5">
                <a:hueOff val="-918890"/>
                <a:satOff val="-4333"/>
                <a:lumOff val="1069"/>
                <a:alphaOff val="0"/>
                <a:shade val="78000"/>
                <a:satMod val="130000"/>
                <a:lumMod val="92000"/>
              </a:schemeClr>
            </a:gs>
          </a:gsLst>
          <a:lin ang="5400000" scaled="0"/>
        </a:gradFill>
        <a:ln w="9525" cap="flat" cmpd="sng" algn="ctr">
          <a:solidFill>
            <a:schemeClr val="accent5">
              <a:hueOff val="-918890"/>
              <a:satOff val="-4333"/>
              <a:lumOff val="1069"/>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82530DC-B550-704C-8CAD-66876C14BB96}">
      <dsp:nvSpPr>
        <dsp:cNvPr id="0" name=""/>
        <dsp:cNvSpPr/>
      </dsp:nvSpPr>
      <dsp:spPr>
        <a:xfrm>
          <a:off x="0" y="2137329"/>
          <a:ext cx="9603275" cy="35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Gantt Chart</a:t>
          </a:r>
        </a:p>
      </dsp:txBody>
      <dsp:txXfrm>
        <a:off x="0" y="2137329"/>
        <a:ext cx="9603275" cy="355873"/>
      </dsp:txXfrm>
    </dsp:sp>
    <dsp:sp modelId="{D6758705-27BC-DB42-AFE8-E7ECB8805BDC}">
      <dsp:nvSpPr>
        <dsp:cNvPr id="0" name=""/>
        <dsp:cNvSpPr/>
      </dsp:nvSpPr>
      <dsp:spPr>
        <a:xfrm>
          <a:off x="0" y="2493203"/>
          <a:ext cx="9603275" cy="0"/>
        </a:xfrm>
        <a:prstGeom prst="line">
          <a:avLst/>
        </a:prstGeom>
        <a:gradFill rotWithShape="0">
          <a:gsLst>
            <a:gs pos="0">
              <a:schemeClr val="accent5">
                <a:hueOff val="-1072038"/>
                <a:satOff val="-5055"/>
                <a:lumOff val="1247"/>
                <a:alphaOff val="0"/>
                <a:tint val="98000"/>
                <a:satMod val="110000"/>
                <a:lumMod val="104000"/>
              </a:schemeClr>
            </a:gs>
            <a:gs pos="69000">
              <a:schemeClr val="accent5">
                <a:hueOff val="-1072038"/>
                <a:satOff val="-5055"/>
                <a:lumOff val="1247"/>
                <a:alphaOff val="0"/>
                <a:shade val="88000"/>
                <a:satMod val="130000"/>
                <a:lumMod val="92000"/>
              </a:schemeClr>
            </a:gs>
            <a:gs pos="100000">
              <a:schemeClr val="accent5">
                <a:hueOff val="-1072038"/>
                <a:satOff val="-5055"/>
                <a:lumOff val="1247"/>
                <a:alphaOff val="0"/>
                <a:shade val="78000"/>
                <a:satMod val="130000"/>
                <a:lumMod val="92000"/>
              </a:schemeClr>
            </a:gs>
          </a:gsLst>
          <a:lin ang="5400000" scaled="0"/>
        </a:gradFill>
        <a:ln w="9525" cap="flat" cmpd="sng" algn="ctr">
          <a:solidFill>
            <a:schemeClr val="accent5">
              <a:hueOff val="-1072038"/>
              <a:satOff val="-5055"/>
              <a:lumOff val="1247"/>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01B4F96-93B7-4B41-A5CA-525382F48AF6}">
      <dsp:nvSpPr>
        <dsp:cNvPr id="0" name=""/>
        <dsp:cNvSpPr/>
      </dsp:nvSpPr>
      <dsp:spPr>
        <a:xfrm>
          <a:off x="0" y="2493203"/>
          <a:ext cx="9603275" cy="35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Roles and Responsibilities</a:t>
          </a:r>
        </a:p>
      </dsp:txBody>
      <dsp:txXfrm>
        <a:off x="0" y="2493203"/>
        <a:ext cx="9603275" cy="355873"/>
      </dsp:txXfrm>
    </dsp:sp>
    <dsp:sp modelId="{3B83CEF1-4966-5B48-A218-2B4373DB0E68}">
      <dsp:nvSpPr>
        <dsp:cNvPr id="0" name=""/>
        <dsp:cNvSpPr/>
      </dsp:nvSpPr>
      <dsp:spPr>
        <a:xfrm>
          <a:off x="0" y="2849076"/>
          <a:ext cx="9603275" cy="0"/>
        </a:xfrm>
        <a:prstGeom prst="line">
          <a:avLst/>
        </a:prstGeom>
        <a:gradFill rotWithShape="0">
          <a:gsLst>
            <a:gs pos="0">
              <a:schemeClr val="accent5">
                <a:hueOff val="-1225186"/>
                <a:satOff val="-5777"/>
                <a:lumOff val="1425"/>
                <a:alphaOff val="0"/>
                <a:tint val="98000"/>
                <a:satMod val="110000"/>
                <a:lumMod val="104000"/>
              </a:schemeClr>
            </a:gs>
            <a:gs pos="69000">
              <a:schemeClr val="accent5">
                <a:hueOff val="-1225186"/>
                <a:satOff val="-5777"/>
                <a:lumOff val="1425"/>
                <a:alphaOff val="0"/>
                <a:shade val="88000"/>
                <a:satMod val="130000"/>
                <a:lumMod val="92000"/>
              </a:schemeClr>
            </a:gs>
            <a:gs pos="100000">
              <a:schemeClr val="accent5">
                <a:hueOff val="-1225186"/>
                <a:satOff val="-5777"/>
                <a:lumOff val="1425"/>
                <a:alphaOff val="0"/>
                <a:shade val="78000"/>
                <a:satMod val="130000"/>
                <a:lumMod val="92000"/>
              </a:schemeClr>
            </a:gs>
          </a:gsLst>
          <a:lin ang="5400000" scaled="0"/>
        </a:gradFill>
        <a:ln w="9525" cap="flat" cmpd="sng" algn="ctr">
          <a:solidFill>
            <a:schemeClr val="accent5">
              <a:hueOff val="-1225186"/>
              <a:satOff val="-5777"/>
              <a:lumOff val="1425"/>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27E8F27-7970-4349-85F4-C2E96C857F4A}">
      <dsp:nvSpPr>
        <dsp:cNvPr id="0" name=""/>
        <dsp:cNvSpPr/>
      </dsp:nvSpPr>
      <dsp:spPr>
        <a:xfrm>
          <a:off x="0" y="2849076"/>
          <a:ext cx="9603275" cy="35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Procurement Management</a:t>
          </a:r>
        </a:p>
      </dsp:txBody>
      <dsp:txXfrm>
        <a:off x="0" y="2849076"/>
        <a:ext cx="9603275" cy="355873"/>
      </dsp:txXfrm>
    </dsp:sp>
    <dsp:sp modelId="{5D72D40A-CCBF-F34F-A1A3-360B8711F590}">
      <dsp:nvSpPr>
        <dsp:cNvPr id="0" name=""/>
        <dsp:cNvSpPr/>
      </dsp:nvSpPr>
      <dsp:spPr>
        <a:xfrm>
          <a:off x="0" y="3204950"/>
          <a:ext cx="9603275" cy="0"/>
        </a:xfrm>
        <a:prstGeom prst="line">
          <a:avLst/>
        </a:prstGeom>
        <a:gradFill rotWithShape="0">
          <a:gsLst>
            <a:gs pos="0">
              <a:schemeClr val="accent5">
                <a:hueOff val="-1378334"/>
                <a:satOff val="-6500"/>
                <a:lumOff val="1604"/>
                <a:alphaOff val="0"/>
                <a:tint val="98000"/>
                <a:satMod val="110000"/>
                <a:lumMod val="104000"/>
              </a:schemeClr>
            </a:gs>
            <a:gs pos="69000">
              <a:schemeClr val="accent5">
                <a:hueOff val="-1378334"/>
                <a:satOff val="-6500"/>
                <a:lumOff val="1604"/>
                <a:alphaOff val="0"/>
                <a:shade val="88000"/>
                <a:satMod val="130000"/>
                <a:lumMod val="92000"/>
              </a:schemeClr>
            </a:gs>
            <a:gs pos="100000">
              <a:schemeClr val="accent5">
                <a:hueOff val="-1378334"/>
                <a:satOff val="-6500"/>
                <a:lumOff val="1604"/>
                <a:alphaOff val="0"/>
                <a:shade val="78000"/>
                <a:satMod val="130000"/>
                <a:lumMod val="92000"/>
              </a:schemeClr>
            </a:gs>
          </a:gsLst>
          <a:lin ang="5400000" scaled="0"/>
        </a:gradFill>
        <a:ln w="9525" cap="flat" cmpd="sng" algn="ctr">
          <a:solidFill>
            <a:schemeClr val="accent5">
              <a:hueOff val="-1378334"/>
              <a:satOff val="-6500"/>
              <a:lumOff val="1604"/>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D7CE850E-21DE-5548-B766-4FEA77D34A17}">
      <dsp:nvSpPr>
        <dsp:cNvPr id="0" name=""/>
        <dsp:cNvSpPr/>
      </dsp:nvSpPr>
      <dsp:spPr>
        <a:xfrm>
          <a:off x="0" y="3204950"/>
          <a:ext cx="9603275" cy="35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Risk Management Plan</a:t>
          </a:r>
        </a:p>
      </dsp:txBody>
      <dsp:txXfrm>
        <a:off x="0" y="3204950"/>
        <a:ext cx="9603275" cy="355873"/>
      </dsp:txXfrm>
    </dsp:sp>
    <dsp:sp modelId="{6E0837FF-EFE3-5447-8EFC-A6C405B9B9D4}">
      <dsp:nvSpPr>
        <dsp:cNvPr id="0" name=""/>
        <dsp:cNvSpPr/>
      </dsp:nvSpPr>
      <dsp:spPr>
        <a:xfrm>
          <a:off x="0" y="3560824"/>
          <a:ext cx="9603275" cy="0"/>
        </a:xfrm>
        <a:prstGeom prst="line">
          <a:avLst/>
        </a:prstGeom>
        <a:gradFill rotWithShape="0">
          <a:gsLst>
            <a:gs pos="0">
              <a:schemeClr val="accent5">
                <a:hueOff val="-1531483"/>
                <a:satOff val="-7222"/>
                <a:lumOff val="1782"/>
                <a:alphaOff val="0"/>
                <a:tint val="98000"/>
                <a:satMod val="110000"/>
                <a:lumMod val="104000"/>
              </a:schemeClr>
            </a:gs>
            <a:gs pos="69000">
              <a:schemeClr val="accent5">
                <a:hueOff val="-1531483"/>
                <a:satOff val="-7222"/>
                <a:lumOff val="1782"/>
                <a:alphaOff val="0"/>
                <a:shade val="88000"/>
                <a:satMod val="130000"/>
                <a:lumMod val="92000"/>
              </a:schemeClr>
            </a:gs>
            <a:gs pos="100000">
              <a:schemeClr val="accent5">
                <a:hueOff val="-1531483"/>
                <a:satOff val="-7222"/>
                <a:lumOff val="1782"/>
                <a:alphaOff val="0"/>
                <a:shade val="78000"/>
                <a:satMod val="130000"/>
                <a:lumMod val="92000"/>
              </a:schemeClr>
            </a:gs>
          </a:gsLst>
          <a:lin ang="5400000" scaled="0"/>
        </a:gradFill>
        <a:ln w="9525" cap="flat" cmpd="sng" algn="ctr">
          <a:solidFill>
            <a:schemeClr val="accent5">
              <a:hueOff val="-1531483"/>
              <a:satOff val="-7222"/>
              <a:lumOff val="1782"/>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E990328-5168-E042-A0AA-7C7FE6898D35}">
      <dsp:nvSpPr>
        <dsp:cNvPr id="0" name=""/>
        <dsp:cNvSpPr/>
      </dsp:nvSpPr>
      <dsp:spPr>
        <a:xfrm>
          <a:off x="0" y="3560824"/>
          <a:ext cx="9603275" cy="35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Change Management Plan</a:t>
          </a:r>
        </a:p>
      </dsp:txBody>
      <dsp:txXfrm>
        <a:off x="0" y="3560824"/>
        <a:ext cx="9603275" cy="355873"/>
      </dsp:txXfrm>
    </dsp:sp>
    <dsp:sp modelId="{B25D126C-26E5-AD4F-BCB9-42B05AB758A5}">
      <dsp:nvSpPr>
        <dsp:cNvPr id="0" name=""/>
        <dsp:cNvSpPr/>
      </dsp:nvSpPr>
      <dsp:spPr>
        <a:xfrm>
          <a:off x="0" y="3916698"/>
          <a:ext cx="9603275" cy="0"/>
        </a:xfrm>
        <a:prstGeom prst="line">
          <a:avLst/>
        </a:prstGeom>
        <a:gradFill rotWithShape="0">
          <a:gsLst>
            <a:gs pos="0">
              <a:schemeClr val="accent5">
                <a:hueOff val="-1684631"/>
                <a:satOff val="-7944"/>
                <a:lumOff val="1960"/>
                <a:alphaOff val="0"/>
                <a:tint val="98000"/>
                <a:satMod val="110000"/>
                <a:lumMod val="104000"/>
              </a:schemeClr>
            </a:gs>
            <a:gs pos="69000">
              <a:schemeClr val="accent5">
                <a:hueOff val="-1684631"/>
                <a:satOff val="-7944"/>
                <a:lumOff val="1960"/>
                <a:alphaOff val="0"/>
                <a:shade val="88000"/>
                <a:satMod val="130000"/>
                <a:lumMod val="92000"/>
              </a:schemeClr>
            </a:gs>
            <a:gs pos="100000">
              <a:schemeClr val="accent5">
                <a:hueOff val="-1684631"/>
                <a:satOff val="-7944"/>
                <a:lumOff val="1960"/>
                <a:alphaOff val="0"/>
                <a:shade val="78000"/>
                <a:satMod val="130000"/>
                <a:lumMod val="92000"/>
              </a:schemeClr>
            </a:gs>
          </a:gsLst>
          <a:lin ang="5400000" scaled="0"/>
        </a:gradFill>
        <a:ln w="9525" cap="flat" cmpd="sng" algn="ctr">
          <a:solidFill>
            <a:schemeClr val="accent5">
              <a:hueOff val="-1684631"/>
              <a:satOff val="-7944"/>
              <a:lumOff val="196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7A52B97-3F94-6C4A-A10C-7BD4EC5C31E5}">
      <dsp:nvSpPr>
        <dsp:cNvPr id="0" name=""/>
        <dsp:cNvSpPr/>
      </dsp:nvSpPr>
      <dsp:spPr>
        <a:xfrm>
          <a:off x="0" y="3916698"/>
          <a:ext cx="9603275" cy="35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Communication Management Plan</a:t>
          </a:r>
        </a:p>
      </dsp:txBody>
      <dsp:txXfrm>
        <a:off x="0" y="3916698"/>
        <a:ext cx="9603275" cy="3558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A3B9B2-4017-A242-956D-6FBE9D9A5A0F}" type="datetimeFigureOut">
              <a:rPr lang="en-US" smtClean="0"/>
              <a:t>8/4/20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3D6F6-9601-8B4A-9168-CCDC2DC3093F}" type="slidenum">
              <a:rPr lang="en-US" smtClean="0"/>
              <a:t>‹#›</a:t>
            </a:fld>
            <a:endParaRPr lang="en-US"/>
          </a:p>
        </p:txBody>
      </p:sp>
    </p:spTree>
    <p:extLst>
      <p:ext uri="{BB962C8B-B14F-4D97-AF65-F5344CB8AC3E}">
        <p14:creationId xmlns:p14="http://schemas.microsoft.com/office/powerpoint/2010/main" val="1994054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43D6F6-9601-8B4A-9168-CCDC2DC3093F}" type="slidenum">
              <a:rPr lang="en-US" smtClean="0"/>
              <a:t>2</a:t>
            </a:fld>
            <a:endParaRPr lang="en-US"/>
          </a:p>
        </p:txBody>
      </p:sp>
    </p:spTree>
    <p:extLst>
      <p:ext uri="{BB962C8B-B14F-4D97-AF65-F5344CB8AC3E}">
        <p14:creationId xmlns:p14="http://schemas.microsoft.com/office/powerpoint/2010/main" val="1490181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43D6F6-9601-8B4A-9168-CCDC2DC3093F}" type="slidenum">
              <a:rPr lang="en-US" smtClean="0"/>
              <a:t>17</a:t>
            </a:fld>
            <a:endParaRPr lang="en-US"/>
          </a:p>
        </p:txBody>
      </p:sp>
    </p:spTree>
    <p:extLst>
      <p:ext uri="{BB962C8B-B14F-4D97-AF65-F5344CB8AC3E}">
        <p14:creationId xmlns:p14="http://schemas.microsoft.com/office/powerpoint/2010/main" val="2469548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EA7947-E287-4738-8C82-07CE4F01EF03}" type="datetime2">
              <a:rPr lang="en-US" smtClean="0"/>
              <a:t>Tuesday, August 4, 2020</a:t>
            </a:fld>
            <a:endParaRPr lang="en-US"/>
          </a:p>
        </p:txBody>
      </p:sp>
      <p:sp>
        <p:nvSpPr>
          <p:cNvPr id="5" name="Footer Placeholder 4"/>
          <p:cNvSpPr>
            <a:spLocks noGrp="1"/>
          </p:cNvSpPr>
          <p:nvPr>
            <p:ph type="ftr" sz="quarter" idx="11"/>
          </p:nvPr>
        </p:nvSpPr>
        <p:spPr>
          <a:xfrm>
            <a:off x="2416500" y="329307"/>
            <a:ext cx="4973915" cy="309201"/>
          </a:xfrm>
        </p:spPr>
        <p:txBody>
          <a:bodyPr/>
          <a:lstStyle/>
          <a:p>
            <a:r>
              <a:rPr lang="en-US"/>
              <a:t>Sample Footer</a:t>
            </a:r>
          </a:p>
        </p:txBody>
      </p:sp>
      <p:sp>
        <p:nvSpPr>
          <p:cNvPr id="6" name="Slide Number Placeholder 5"/>
          <p:cNvSpPr>
            <a:spLocks noGrp="1"/>
          </p:cNvSpPr>
          <p:nvPr>
            <p:ph type="sldNum" sz="quarter" idx="12"/>
          </p:nvPr>
        </p:nvSpPr>
        <p:spPr>
          <a:xfrm>
            <a:off x="1437664" y="798973"/>
            <a:ext cx="811019" cy="503578"/>
          </a:xfrm>
        </p:spPr>
        <p:txBody>
          <a:bodyPr/>
          <a:lstStyle/>
          <a:p>
            <a:fld id="{DBA1B0FB-D917-4C8C-928F-313BD683BF3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8879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CB39B-5F4C-4A7E-9BE3-AAFD45576D16}" type="datetime2">
              <a:rPr lang="en-US" smtClean="0"/>
              <a:t>Tuesday, August 4, 2020</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80209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CB39B-5F4C-4A7E-9BE3-AAFD45576D16}" type="datetime2">
              <a:rPr lang="en-US" smtClean="0"/>
              <a:t>Tuesday, August 4, 2020</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79297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CB39B-5F4C-4A7E-9BE3-AAFD45576D16}" type="datetime2">
              <a:rPr lang="en-US" smtClean="0"/>
              <a:t>Tuesday, August 4, 2020</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087626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809929-0719-4517-94D6-FDF7F99E70F6}" type="datetime2">
              <a:rPr lang="en-US" smtClean="0"/>
              <a:t>Tuesday, August 4, 2020</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436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6CB39B-5F4C-4A7E-9BE3-AAFD45576D16}" type="datetime2">
              <a:rPr lang="en-US" smtClean="0"/>
              <a:t>Tuesday, August 4, 2020</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15688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6CB39B-5F4C-4A7E-9BE3-AAFD45576D16}" type="datetime2">
              <a:rPr lang="en-US" smtClean="0"/>
              <a:t>Tuesday, August 4, 2020</a:t>
            </a:fld>
            <a:endParaRPr lang="en-US"/>
          </a:p>
        </p:txBody>
      </p:sp>
      <p:sp>
        <p:nvSpPr>
          <p:cNvPr id="8" name="Footer Placeholder 7"/>
          <p:cNvSpPr>
            <a:spLocks noGrp="1"/>
          </p:cNvSpPr>
          <p:nvPr>
            <p:ph type="ftr" sz="quarter" idx="11"/>
          </p:nvPr>
        </p:nvSpPr>
        <p:spPr/>
        <p:txBody>
          <a:bodyPr/>
          <a:lstStyle/>
          <a:p>
            <a:r>
              <a:rPr lang="en-US"/>
              <a:t>Sample Footer</a:t>
            </a:r>
          </a:p>
        </p:txBody>
      </p:sp>
      <p:sp>
        <p:nvSpPr>
          <p:cNvPr id="9" name="Slide Number Placeholder 8"/>
          <p:cNvSpPr>
            <a:spLocks noGrp="1"/>
          </p:cNvSpPr>
          <p:nvPr>
            <p:ph type="sldNum" sz="quarter" idx="12"/>
          </p:nvPr>
        </p:nvSpPr>
        <p:spPr/>
        <p:txBody>
          <a:bodyPr/>
          <a:lstStyle/>
          <a:p>
            <a:fld id="{DBA1B0FB-D917-4C8C-928F-313BD683BF39}"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965069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5BB40A-97BD-4BFB-B639-0BFF95FDE8B7}" type="datetime2">
              <a:rPr lang="en-US" smtClean="0"/>
              <a:t>Tuesday, August 4, 2020</a:t>
            </a:fld>
            <a:endParaRPr lang="en-US"/>
          </a:p>
        </p:txBody>
      </p:sp>
      <p:sp>
        <p:nvSpPr>
          <p:cNvPr id="4" name="Footer Placeholder 3"/>
          <p:cNvSpPr>
            <a:spLocks noGrp="1"/>
          </p:cNvSpPr>
          <p:nvPr>
            <p:ph type="ftr" sz="quarter" idx="11"/>
          </p:nvPr>
        </p:nvSpPr>
        <p:spPr/>
        <p:txBody>
          <a:bodyPr/>
          <a:lstStyle/>
          <a:p>
            <a:r>
              <a:rPr lang="en-US"/>
              <a:t>Sample Footer</a:t>
            </a:r>
          </a:p>
        </p:txBody>
      </p:sp>
      <p:sp>
        <p:nvSpPr>
          <p:cNvPr id="5" name="Slide Number Placeholder 4"/>
          <p:cNvSpPr>
            <a:spLocks noGrp="1"/>
          </p:cNvSpPr>
          <p:nvPr>
            <p:ph type="sldNum" sz="quarter" idx="12"/>
          </p:nvPr>
        </p:nvSpPr>
        <p:spPr/>
        <p:txBody>
          <a:bodyPr/>
          <a:lstStyle/>
          <a:p>
            <a:fld id="{DBA1B0FB-D917-4C8C-928F-313BD683BF3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4373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9E0E3-ECF6-4CFE-8698-AEFEBCECC3C0}" type="datetime2">
              <a:rPr lang="en-US" smtClean="0"/>
              <a:t>Tuesday, August 4, 2020</a:t>
            </a:fld>
            <a:endParaRPr lang="en-US"/>
          </a:p>
        </p:txBody>
      </p:sp>
      <p:sp>
        <p:nvSpPr>
          <p:cNvPr id="3" name="Footer Placeholder 2"/>
          <p:cNvSpPr>
            <a:spLocks noGrp="1"/>
          </p:cNvSpPr>
          <p:nvPr>
            <p:ph type="ftr" sz="quarter" idx="11"/>
          </p:nvPr>
        </p:nvSpPr>
        <p:spPr/>
        <p:txBody>
          <a:bodyPr/>
          <a:lstStyle/>
          <a:p>
            <a:r>
              <a:rPr lang="en-US"/>
              <a:t>Sample Footer</a:t>
            </a:r>
          </a:p>
        </p:txBody>
      </p:sp>
      <p:sp>
        <p:nvSpPr>
          <p:cNvPr id="4" name="Slide Number Placeholder 3"/>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44791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Tuesday, August 4, 2020</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064114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50BC9E2-CB44-4C05-9BB5-496C18A241E0}" type="datetime2">
              <a:rPr lang="en-US" smtClean="0"/>
              <a:t>Tuesday, August 4, 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7221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46CB39B-5F4C-4A7E-9BE3-AAFD45576D16}" type="datetime2">
              <a:rPr lang="en-US" smtClean="0"/>
              <a:t>Tuesday, August 4, 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Sample Footer</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BA1B0FB-D917-4C8C-928F-313BD683BF39}"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421995"/>
      </p:ext>
    </p:extLst>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1" name="Rectangle 33">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3" name="Picture 35">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5" name="Straight Connector 37">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39">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7" name="Rectangle 41">
            <a:extLst>
              <a:ext uri="{FF2B5EF4-FFF2-40B4-BE49-F238E27FC236}">
                <a16:creationId xmlns:a16="http://schemas.microsoft.com/office/drawing/2014/main" id="{5BB14454-D00C-4958-BB39-F5F9F3AC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43">
            <a:extLst>
              <a:ext uri="{FF2B5EF4-FFF2-40B4-BE49-F238E27FC236}">
                <a16:creationId xmlns:a16="http://schemas.microsoft.com/office/drawing/2014/main" id="{28A657A7-C4E5-425B-98FA-BB817FF7BF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66C5E521-232E-0841-A14C-F946E45DA7D0}"/>
              </a:ext>
            </a:extLst>
          </p:cNvPr>
          <p:cNvSpPr>
            <a:spLocks noGrp="1"/>
          </p:cNvSpPr>
          <p:nvPr>
            <p:ph type="ctrTitle"/>
          </p:nvPr>
        </p:nvSpPr>
        <p:spPr>
          <a:xfrm>
            <a:off x="7218030" y="482172"/>
            <a:ext cx="3520367" cy="1371584"/>
          </a:xfrm>
        </p:spPr>
        <p:txBody>
          <a:bodyPr vert="horz" lIns="91440" tIns="45720" rIns="91440" bIns="45720" rtlCol="0" anchor="t">
            <a:normAutofit/>
          </a:bodyPr>
          <a:lstStyle/>
          <a:p>
            <a:r>
              <a:rPr lang="en-US" sz="2800" dirty="0"/>
              <a:t>PMO </a:t>
            </a:r>
            <a:br>
              <a:rPr lang="en-US" sz="2800" dirty="0"/>
            </a:br>
            <a:r>
              <a:rPr lang="en-US" sz="2800" dirty="0"/>
              <a:t>WEBAPP</a:t>
            </a:r>
            <a:br>
              <a:rPr lang="en-US" sz="2800" dirty="0"/>
            </a:br>
            <a:r>
              <a:rPr lang="en-US" sz="2800" dirty="0"/>
              <a:t>DEVELOPMENT</a:t>
            </a:r>
          </a:p>
        </p:txBody>
      </p:sp>
      <p:sp>
        <p:nvSpPr>
          <p:cNvPr id="59" name="Rectangle 45">
            <a:extLst>
              <a:ext uri="{FF2B5EF4-FFF2-40B4-BE49-F238E27FC236}">
                <a16:creationId xmlns:a16="http://schemas.microsoft.com/office/drawing/2014/main" id="{A1084370-0E70-4003-9787-3490FCC20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48" name="Group 47">
            <a:extLst>
              <a:ext uri="{FF2B5EF4-FFF2-40B4-BE49-F238E27FC236}">
                <a16:creationId xmlns:a16="http://schemas.microsoft.com/office/drawing/2014/main" id="{2B7C66D2-22E8-4E8F-829B-050BFA7C86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7463259" y="583365"/>
            <a:chExt cx="6104330" cy="5181928"/>
          </a:xfrm>
        </p:grpSpPr>
        <p:sp>
          <p:nvSpPr>
            <p:cNvPr id="49" name="Rectangle 48">
              <a:extLst>
                <a:ext uri="{FF2B5EF4-FFF2-40B4-BE49-F238E27FC236}">
                  <a16:creationId xmlns:a16="http://schemas.microsoft.com/office/drawing/2014/main" id="{F0B78D6F-1F61-4DBB-8F5A-934BB850D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610433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3EA261D-1F8C-4BE5-8586-3C1CC5CE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5471354"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49F46552-A2CF-49D7-BC3A-CB392EDD2A6F}"/>
              </a:ext>
            </a:extLst>
          </p:cNvPr>
          <p:cNvPicPr>
            <a:picLocks noChangeAspect="1"/>
          </p:cNvPicPr>
          <p:nvPr/>
        </p:nvPicPr>
        <p:blipFill rotWithShape="1">
          <a:blip r:embed="rId3"/>
          <a:srcRect r="12639" b="2"/>
          <a:stretch/>
        </p:blipFill>
        <p:spPr>
          <a:xfrm>
            <a:off x="1271223" y="1116345"/>
            <a:ext cx="4825148" cy="3866172"/>
          </a:xfrm>
          <a:prstGeom prst="rect">
            <a:avLst/>
          </a:prstGeom>
        </p:spPr>
      </p:pic>
      <p:sp>
        <p:nvSpPr>
          <p:cNvPr id="3" name="Subtitle 2">
            <a:extLst>
              <a:ext uri="{FF2B5EF4-FFF2-40B4-BE49-F238E27FC236}">
                <a16:creationId xmlns:a16="http://schemas.microsoft.com/office/drawing/2014/main" id="{0BC49203-62B2-114B-9573-70D64FE44E75}"/>
              </a:ext>
            </a:extLst>
          </p:cNvPr>
          <p:cNvSpPr>
            <a:spLocks noGrp="1"/>
          </p:cNvSpPr>
          <p:nvPr>
            <p:ph type="subTitle" idx="1"/>
          </p:nvPr>
        </p:nvSpPr>
        <p:spPr>
          <a:xfrm>
            <a:off x="7218029" y="2015732"/>
            <a:ext cx="4869196" cy="3450613"/>
          </a:xfrm>
        </p:spPr>
        <p:txBody>
          <a:bodyPr vert="horz" lIns="91440" tIns="45720" rIns="91440" bIns="45720" rtlCol="0" anchor="t">
            <a:normAutofit/>
          </a:bodyPr>
          <a:lstStyle/>
          <a:p>
            <a:pPr indent="-228600">
              <a:buFont typeface="Arial" panose="020B0604020202020204" pitchFamily="34" charset="0"/>
              <a:buChar char="•"/>
            </a:pPr>
            <a:r>
              <a:rPr lang="en-US" b="1" dirty="0"/>
              <a:t>ASHU GUPTA (PROJECT MANAGER)</a:t>
            </a:r>
          </a:p>
          <a:p>
            <a:pPr indent="-228600">
              <a:buFont typeface="Arial" panose="020B0604020202020204" pitchFamily="34" charset="0"/>
              <a:buChar char="•"/>
            </a:pPr>
            <a:r>
              <a:rPr lang="en-US" b="1" dirty="0"/>
              <a:t>SIMRANJIT SINGH (PCO)</a:t>
            </a:r>
          </a:p>
          <a:p>
            <a:pPr indent="-228600">
              <a:buFont typeface="Arial" panose="020B0604020202020204" pitchFamily="34" charset="0"/>
              <a:buChar char="•"/>
            </a:pPr>
            <a:r>
              <a:rPr lang="en-US" b="1" dirty="0"/>
              <a:t>MANVI GUPTA (Team Lead)</a:t>
            </a:r>
          </a:p>
          <a:p>
            <a:pPr indent="-228600">
              <a:buFont typeface="Arial" panose="020B0604020202020204" pitchFamily="34" charset="0"/>
              <a:buChar char="•"/>
            </a:pPr>
            <a:r>
              <a:rPr lang="en-US" b="1" dirty="0"/>
              <a:t>MANSI GUPTA (Developer)</a:t>
            </a:r>
          </a:p>
          <a:p>
            <a:pPr indent="-228600">
              <a:buFont typeface="Arial" panose="020B0604020202020204" pitchFamily="34" charset="0"/>
              <a:buChar char="•"/>
            </a:pPr>
            <a:r>
              <a:rPr lang="en-US" b="1" dirty="0"/>
              <a:t>KIRAN (Tester)</a:t>
            </a:r>
          </a:p>
        </p:txBody>
      </p:sp>
      <p:pic>
        <p:nvPicPr>
          <p:cNvPr id="52" name="Picture 51">
            <a:extLst>
              <a:ext uri="{FF2B5EF4-FFF2-40B4-BE49-F238E27FC236}">
                <a16:creationId xmlns:a16="http://schemas.microsoft.com/office/drawing/2014/main" id="{3635D2BC-4EDA-4A3E-83BF-035608099B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4" name="Straight Connector 53">
            <a:extLst>
              <a:ext uri="{FF2B5EF4-FFF2-40B4-BE49-F238E27FC236}">
                <a16:creationId xmlns:a16="http://schemas.microsoft.com/office/drawing/2014/main" id="{A3C86EB9-7FA9-42F7-B348-A7FD17436A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9703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B34B-54F2-AE44-8830-012B9548F0B4}"/>
              </a:ext>
            </a:extLst>
          </p:cNvPr>
          <p:cNvSpPr>
            <a:spLocks noGrp="1"/>
          </p:cNvSpPr>
          <p:nvPr>
            <p:ph type="title"/>
          </p:nvPr>
        </p:nvSpPr>
        <p:spPr>
          <a:xfrm>
            <a:off x="837216" y="447331"/>
            <a:ext cx="9603275" cy="1049235"/>
          </a:xfrm>
        </p:spPr>
        <p:txBody>
          <a:bodyPr/>
          <a:lstStyle/>
          <a:p>
            <a:r>
              <a:rPr lang="en-US" b="1" dirty="0"/>
              <a:t>Product Breakdown Structure</a:t>
            </a:r>
          </a:p>
        </p:txBody>
      </p:sp>
      <p:pic>
        <p:nvPicPr>
          <p:cNvPr id="5" name="Picture 4" descr="A screenshot of a cell phone&#10;&#10;Description automatically generated">
            <a:extLst>
              <a:ext uri="{FF2B5EF4-FFF2-40B4-BE49-F238E27FC236}">
                <a16:creationId xmlns:a16="http://schemas.microsoft.com/office/drawing/2014/main" id="{53A58757-15EF-1E4D-A8BE-0FA12C4D1C0C}"/>
              </a:ext>
            </a:extLst>
          </p:cNvPr>
          <p:cNvPicPr>
            <a:picLocks noChangeAspect="1"/>
          </p:cNvPicPr>
          <p:nvPr/>
        </p:nvPicPr>
        <p:blipFill>
          <a:blip r:embed="rId2"/>
          <a:stretch>
            <a:fillRect/>
          </a:stretch>
        </p:blipFill>
        <p:spPr>
          <a:xfrm>
            <a:off x="0" y="1314450"/>
            <a:ext cx="12192000" cy="5543550"/>
          </a:xfrm>
          <a:prstGeom prst="rect">
            <a:avLst/>
          </a:prstGeom>
        </p:spPr>
      </p:pic>
    </p:spTree>
    <p:extLst>
      <p:ext uri="{BB962C8B-B14F-4D97-AF65-F5344CB8AC3E}">
        <p14:creationId xmlns:p14="http://schemas.microsoft.com/office/powerpoint/2010/main" val="2388102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46C02-BA3A-9441-A6DA-E8EA51AE8D2E}"/>
              </a:ext>
            </a:extLst>
          </p:cNvPr>
          <p:cNvSpPr>
            <a:spLocks noGrp="1"/>
          </p:cNvSpPr>
          <p:nvPr>
            <p:ph type="title"/>
          </p:nvPr>
        </p:nvSpPr>
        <p:spPr>
          <a:xfrm>
            <a:off x="737204" y="490194"/>
            <a:ext cx="9603275" cy="1049235"/>
          </a:xfrm>
        </p:spPr>
        <p:txBody>
          <a:bodyPr/>
          <a:lstStyle/>
          <a:p>
            <a:r>
              <a:rPr lang="en-US" b="1" dirty="0"/>
              <a:t>GANTT CHART</a:t>
            </a:r>
          </a:p>
        </p:txBody>
      </p:sp>
      <p:pic>
        <p:nvPicPr>
          <p:cNvPr id="7" name="Picture 6" descr="A close up of text on a white surface&#10;&#10;Description automatically generated">
            <a:extLst>
              <a:ext uri="{FF2B5EF4-FFF2-40B4-BE49-F238E27FC236}">
                <a16:creationId xmlns:a16="http://schemas.microsoft.com/office/drawing/2014/main" id="{BEEB1F09-C0B3-2646-AD22-527B7DAB1D39}"/>
              </a:ext>
            </a:extLst>
          </p:cNvPr>
          <p:cNvPicPr>
            <a:picLocks noChangeAspect="1"/>
          </p:cNvPicPr>
          <p:nvPr/>
        </p:nvPicPr>
        <p:blipFill>
          <a:blip r:embed="rId2"/>
          <a:stretch>
            <a:fillRect/>
          </a:stretch>
        </p:blipFill>
        <p:spPr>
          <a:xfrm>
            <a:off x="0" y="1246909"/>
            <a:ext cx="12192000" cy="5611090"/>
          </a:xfrm>
          <a:prstGeom prst="rect">
            <a:avLst/>
          </a:prstGeom>
        </p:spPr>
      </p:pic>
    </p:spTree>
    <p:extLst>
      <p:ext uri="{BB962C8B-B14F-4D97-AF65-F5344CB8AC3E}">
        <p14:creationId xmlns:p14="http://schemas.microsoft.com/office/powerpoint/2010/main" val="425896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2F234-CCE7-5B4E-A4A2-C6AE85CF9C18}"/>
              </a:ext>
            </a:extLst>
          </p:cNvPr>
          <p:cNvSpPr>
            <a:spLocks noGrp="1"/>
          </p:cNvSpPr>
          <p:nvPr>
            <p:ph type="title"/>
          </p:nvPr>
        </p:nvSpPr>
        <p:spPr>
          <a:xfrm>
            <a:off x="851504" y="575919"/>
            <a:ext cx="9603275" cy="1049235"/>
          </a:xfrm>
        </p:spPr>
        <p:txBody>
          <a:bodyPr/>
          <a:lstStyle/>
          <a:p>
            <a:r>
              <a:rPr lang="en-US" b="1" dirty="0"/>
              <a:t>GANTT CHART</a:t>
            </a:r>
          </a:p>
        </p:txBody>
      </p:sp>
      <p:pic>
        <p:nvPicPr>
          <p:cNvPr id="5" name="Picture 4" descr="A close up of a computer&#10;&#10;Description automatically generated">
            <a:extLst>
              <a:ext uri="{FF2B5EF4-FFF2-40B4-BE49-F238E27FC236}">
                <a16:creationId xmlns:a16="http://schemas.microsoft.com/office/drawing/2014/main" id="{237E7963-C472-114E-81E3-5BC3E16F622D}"/>
              </a:ext>
            </a:extLst>
          </p:cNvPr>
          <p:cNvPicPr>
            <a:picLocks noChangeAspect="1"/>
          </p:cNvPicPr>
          <p:nvPr/>
        </p:nvPicPr>
        <p:blipFill>
          <a:blip r:embed="rId2"/>
          <a:stretch>
            <a:fillRect/>
          </a:stretch>
        </p:blipFill>
        <p:spPr>
          <a:xfrm>
            <a:off x="0" y="1411714"/>
            <a:ext cx="12192000" cy="5446286"/>
          </a:xfrm>
          <a:prstGeom prst="rect">
            <a:avLst/>
          </a:prstGeom>
        </p:spPr>
      </p:pic>
    </p:spTree>
    <p:extLst>
      <p:ext uri="{BB962C8B-B14F-4D97-AF65-F5344CB8AC3E}">
        <p14:creationId xmlns:p14="http://schemas.microsoft.com/office/powerpoint/2010/main" val="353939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E75F7-9DFB-AB49-A1EF-19E1FE2D782F}"/>
              </a:ext>
            </a:extLst>
          </p:cNvPr>
          <p:cNvSpPr>
            <a:spLocks noGrp="1"/>
          </p:cNvSpPr>
          <p:nvPr>
            <p:ph type="title"/>
          </p:nvPr>
        </p:nvSpPr>
        <p:spPr>
          <a:xfrm>
            <a:off x="922941" y="490194"/>
            <a:ext cx="9603275" cy="1049235"/>
          </a:xfrm>
        </p:spPr>
        <p:txBody>
          <a:bodyPr/>
          <a:lstStyle/>
          <a:p>
            <a:r>
              <a:rPr lang="en-US" b="1" dirty="0"/>
              <a:t>Resource Sheet</a:t>
            </a:r>
          </a:p>
        </p:txBody>
      </p:sp>
      <p:pic>
        <p:nvPicPr>
          <p:cNvPr id="5" name="Picture 4" descr="A screenshot of a cell phone&#10;&#10;Description automatically generated">
            <a:extLst>
              <a:ext uri="{FF2B5EF4-FFF2-40B4-BE49-F238E27FC236}">
                <a16:creationId xmlns:a16="http://schemas.microsoft.com/office/drawing/2014/main" id="{8A78449D-70E8-214C-9A1E-D10CA6C67AEE}"/>
              </a:ext>
            </a:extLst>
          </p:cNvPr>
          <p:cNvPicPr>
            <a:picLocks noChangeAspect="1"/>
          </p:cNvPicPr>
          <p:nvPr/>
        </p:nvPicPr>
        <p:blipFill>
          <a:blip r:embed="rId2"/>
          <a:stretch>
            <a:fillRect/>
          </a:stretch>
        </p:blipFill>
        <p:spPr>
          <a:xfrm>
            <a:off x="0" y="1257300"/>
            <a:ext cx="12192000" cy="5600700"/>
          </a:xfrm>
          <a:prstGeom prst="rect">
            <a:avLst/>
          </a:prstGeom>
        </p:spPr>
      </p:pic>
    </p:spTree>
    <p:extLst>
      <p:ext uri="{BB962C8B-B14F-4D97-AF65-F5344CB8AC3E}">
        <p14:creationId xmlns:p14="http://schemas.microsoft.com/office/powerpoint/2010/main" val="1249024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5646E3-09EF-724C-A840-EBC430F8B248}"/>
              </a:ext>
            </a:extLst>
          </p:cNvPr>
          <p:cNvSpPr>
            <a:spLocks noGrp="1"/>
          </p:cNvSpPr>
          <p:nvPr>
            <p:ph type="title"/>
          </p:nvPr>
        </p:nvSpPr>
        <p:spPr>
          <a:xfrm>
            <a:off x="1451580" y="804519"/>
            <a:ext cx="4325112" cy="1049235"/>
          </a:xfrm>
        </p:spPr>
        <p:txBody>
          <a:bodyPr vert="horz" lIns="91440" tIns="45720" rIns="91440" bIns="45720" rtlCol="0" anchor="t">
            <a:normAutofit/>
          </a:bodyPr>
          <a:lstStyle/>
          <a:p>
            <a:r>
              <a:rPr lang="en-US" sz="2800"/>
              <a:t>Roles and Responsibilities</a:t>
            </a:r>
          </a:p>
        </p:txBody>
      </p:sp>
      <p:cxnSp>
        <p:nvCxnSpPr>
          <p:cNvPr id="13" name="Straight Connector 12">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Rectangle 14">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extBox 5">
            <a:extLst>
              <a:ext uri="{FF2B5EF4-FFF2-40B4-BE49-F238E27FC236}">
                <a16:creationId xmlns:a16="http://schemas.microsoft.com/office/drawing/2014/main" id="{991E6A8F-666E-4B4C-ABB2-17F5EDE82912}"/>
              </a:ext>
            </a:extLst>
          </p:cNvPr>
          <p:cNvSpPr txBox="1"/>
          <p:nvPr/>
        </p:nvSpPr>
        <p:spPr>
          <a:xfrm>
            <a:off x="1451579" y="2015732"/>
            <a:ext cx="4325113" cy="4074172"/>
          </a:xfrm>
          <a:prstGeom prst="rect">
            <a:avLst/>
          </a:prstGeom>
        </p:spPr>
        <p:txBody>
          <a:bodyPr vert="horz" lIns="91440" tIns="45720" rIns="91440" bIns="45720" rtlCol="0" anchor="t">
            <a:normAutofit/>
          </a:bodyPr>
          <a:lstStyle/>
          <a:p>
            <a:pPr indent="-228600" defTabSz="914400">
              <a:lnSpc>
                <a:spcPct val="120000"/>
              </a:lnSpc>
              <a:spcBef>
                <a:spcPts val="1000"/>
              </a:spcBef>
              <a:buClr>
                <a:schemeClr val="accent1"/>
              </a:buClr>
              <a:buSzPct val="100000"/>
              <a:buFont typeface="Arial" panose="020B0604020202020204" pitchFamily="34" charset="0"/>
              <a:buChar char="•"/>
            </a:pPr>
            <a:r>
              <a:rPr lang="en-US"/>
              <a:t>Kadidia Fofana- Client</a:t>
            </a:r>
          </a:p>
          <a:p>
            <a:pPr indent="-228600" defTabSz="914400">
              <a:lnSpc>
                <a:spcPct val="120000"/>
              </a:lnSpc>
              <a:spcBef>
                <a:spcPts val="1000"/>
              </a:spcBef>
              <a:buClr>
                <a:schemeClr val="accent1"/>
              </a:buClr>
              <a:buSzPct val="100000"/>
              <a:buFont typeface="Arial" panose="020B0604020202020204" pitchFamily="34" charset="0"/>
              <a:buChar char="•"/>
            </a:pPr>
            <a:r>
              <a:rPr lang="en-US"/>
              <a:t>Ashu Gupta- Project manager</a:t>
            </a:r>
          </a:p>
          <a:p>
            <a:pPr indent="-228600" defTabSz="914400">
              <a:lnSpc>
                <a:spcPct val="120000"/>
              </a:lnSpc>
              <a:spcBef>
                <a:spcPts val="1000"/>
              </a:spcBef>
              <a:buClr>
                <a:schemeClr val="accent1"/>
              </a:buClr>
              <a:buSzPct val="100000"/>
              <a:buFont typeface="Arial" panose="020B0604020202020204" pitchFamily="34" charset="0"/>
              <a:buChar char="•"/>
            </a:pPr>
            <a:r>
              <a:rPr lang="en-US"/>
              <a:t>Simranjit Singh- PCO</a:t>
            </a:r>
          </a:p>
          <a:p>
            <a:pPr indent="-228600" defTabSz="914400">
              <a:lnSpc>
                <a:spcPct val="120000"/>
              </a:lnSpc>
              <a:spcBef>
                <a:spcPts val="1000"/>
              </a:spcBef>
              <a:buClr>
                <a:schemeClr val="accent1"/>
              </a:buClr>
              <a:buSzPct val="100000"/>
              <a:buFont typeface="Arial" panose="020B0604020202020204" pitchFamily="34" charset="0"/>
              <a:buChar char="•"/>
            </a:pPr>
            <a:r>
              <a:rPr lang="en-US"/>
              <a:t>Manvi Gupta- Team Lead</a:t>
            </a:r>
          </a:p>
          <a:p>
            <a:pPr indent="-228600" defTabSz="914400">
              <a:lnSpc>
                <a:spcPct val="120000"/>
              </a:lnSpc>
              <a:spcBef>
                <a:spcPts val="1000"/>
              </a:spcBef>
              <a:buClr>
                <a:schemeClr val="accent1"/>
              </a:buClr>
              <a:buSzPct val="100000"/>
              <a:buFont typeface="Arial" panose="020B0604020202020204" pitchFamily="34" charset="0"/>
              <a:buChar char="•"/>
            </a:pPr>
            <a:r>
              <a:rPr lang="en-US"/>
              <a:t>Marie- Business Analyst</a:t>
            </a:r>
          </a:p>
          <a:p>
            <a:pPr indent="-228600" defTabSz="914400">
              <a:lnSpc>
                <a:spcPct val="120000"/>
              </a:lnSpc>
              <a:spcBef>
                <a:spcPts val="1000"/>
              </a:spcBef>
              <a:buClr>
                <a:schemeClr val="accent1"/>
              </a:buClr>
              <a:buSzPct val="100000"/>
              <a:buFont typeface="Arial" panose="020B0604020202020204" pitchFamily="34" charset="0"/>
              <a:buChar char="•"/>
            </a:pPr>
            <a:r>
              <a:rPr lang="en-US"/>
              <a:t>Mansi Thakkar- Developer</a:t>
            </a:r>
          </a:p>
          <a:p>
            <a:pPr indent="-228600" defTabSz="914400">
              <a:lnSpc>
                <a:spcPct val="120000"/>
              </a:lnSpc>
              <a:spcBef>
                <a:spcPts val="1000"/>
              </a:spcBef>
              <a:buClr>
                <a:schemeClr val="accent1"/>
              </a:buClr>
              <a:buSzPct val="100000"/>
              <a:buFont typeface="Arial" panose="020B0604020202020204" pitchFamily="34" charset="0"/>
              <a:buChar char="•"/>
            </a:pPr>
            <a:r>
              <a:rPr lang="en-US"/>
              <a:t>Kiran- Tester</a:t>
            </a:r>
          </a:p>
          <a:p>
            <a:pPr indent="-228600" defTabSz="914400">
              <a:lnSpc>
                <a:spcPct val="120000"/>
              </a:lnSpc>
              <a:spcBef>
                <a:spcPts val="1000"/>
              </a:spcBef>
              <a:buClr>
                <a:schemeClr val="accent1"/>
              </a:buClr>
              <a:buSzPct val="100000"/>
              <a:buFont typeface="Arial" panose="020B0604020202020204" pitchFamily="34" charset="0"/>
              <a:buChar char="•"/>
            </a:pPr>
            <a:r>
              <a:rPr lang="en-US"/>
              <a:t>John Thomas- Support &amp; Maintenance</a:t>
            </a:r>
          </a:p>
          <a:p>
            <a:pPr indent="-228600" defTabSz="914400">
              <a:lnSpc>
                <a:spcPct val="120000"/>
              </a:lnSpc>
              <a:spcBef>
                <a:spcPts val="1000"/>
              </a:spcBef>
              <a:buClr>
                <a:schemeClr val="accent1"/>
              </a:buClr>
              <a:buSzPct val="100000"/>
              <a:buFont typeface="Arial" panose="020B0604020202020204" pitchFamily="34" charset="0"/>
              <a:buChar char="•"/>
            </a:pPr>
            <a:r>
              <a:rPr lang="en-US"/>
              <a:t>Hector- Network Administrator</a:t>
            </a:r>
          </a:p>
        </p:txBody>
      </p:sp>
      <p:pic>
        <p:nvPicPr>
          <p:cNvPr id="5" name="Picture 4" descr="A screenshot of a cell phone&#10;&#10;Description automatically generated">
            <a:extLst>
              <a:ext uri="{FF2B5EF4-FFF2-40B4-BE49-F238E27FC236}">
                <a16:creationId xmlns:a16="http://schemas.microsoft.com/office/drawing/2014/main" id="{295ADC08-5503-0048-AD98-6FAECDE3BA47}"/>
              </a:ext>
            </a:extLst>
          </p:cNvPr>
          <p:cNvPicPr>
            <a:picLocks noChangeAspect="1"/>
          </p:cNvPicPr>
          <p:nvPr/>
        </p:nvPicPr>
        <p:blipFill>
          <a:blip r:embed="rId2"/>
          <a:stretch>
            <a:fillRect/>
          </a:stretch>
        </p:blipFill>
        <p:spPr>
          <a:xfrm>
            <a:off x="5958192" y="1329136"/>
            <a:ext cx="6233808" cy="4688607"/>
          </a:xfrm>
          <a:prstGeom prst="rect">
            <a:avLst/>
          </a:prstGeom>
        </p:spPr>
      </p:pic>
    </p:spTree>
    <p:extLst>
      <p:ext uri="{BB962C8B-B14F-4D97-AF65-F5344CB8AC3E}">
        <p14:creationId xmlns:p14="http://schemas.microsoft.com/office/powerpoint/2010/main" val="2908981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EAA3B-61D9-364B-9F28-5376DB02B0A1}"/>
              </a:ext>
            </a:extLst>
          </p:cNvPr>
          <p:cNvSpPr>
            <a:spLocks noGrp="1"/>
          </p:cNvSpPr>
          <p:nvPr>
            <p:ph type="title"/>
          </p:nvPr>
        </p:nvSpPr>
        <p:spPr>
          <a:xfrm>
            <a:off x="439950" y="502070"/>
            <a:ext cx="9603275" cy="1049235"/>
          </a:xfrm>
        </p:spPr>
        <p:txBody>
          <a:bodyPr/>
          <a:lstStyle/>
          <a:p>
            <a:r>
              <a:rPr lang="en-US" b="1"/>
              <a:t>Roles and Responsibilities</a:t>
            </a:r>
            <a:endParaRPr lang="en-US" b="1" dirty="0"/>
          </a:p>
        </p:txBody>
      </p:sp>
      <p:pic>
        <p:nvPicPr>
          <p:cNvPr id="7" name="Picture 6" descr="A screenshot of a cell phone&#10;&#10;Description automatically generated">
            <a:extLst>
              <a:ext uri="{FF2B5EF4-FFF2-40B4-BE49-F238E27FC236}">
                <a16:creationId xmlns:a16="http://schemas.microsoft.com/office/drawing/2014/main" id="{6A1E7367-241B-A04F-A900-E5A4D2D34CCB}"/>
              </a:ext>
            </a:extLst>
          </p:cNvPr>
          <p:cNvPicPr>
            <a:picLocks noChangeAspect="1"/>
          </p:cNvPicPr>
          <p:nvPr/>
        </p:nvPicPr>
        <p:blipFill>
          <a:blip r:embed="rId2"/>
          <a:stretch>
            <a:fillRect/>
          </a:stretch>
        </p:blipFill>
        <p:spPr>
          <a:xfrm>
            <a:off x="0" y="1294410"/>
            <a:ext cx="12192000" cy="5563590"/>
          </a:xfrm>
          <a:prstGeom prst="rect">
            <a:avLst/>
          </a:prstGeom>
        </p:spPr>
      </p:pic>
    </p:spTree>
    <p:extLst>
      <p:ext uri="{BB962C8B-B14F-4D97-AF65-F5344CB8AC3E}">
        <p14:creationId xmlns:p14="http://schemas.microsoft.com/office/powerpoint/2010/main" val="2782354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D271-5CC3-2745-80C4-20B9281710CE}"/>
              </a:ext>
            </a:extLst>
          </p:cNvPr>
          <p:cNvSpPr>
            <a:spLocks noGrp="1"/>
          </p:cNvSpPr>
          <p:nvPr>
            <p:ph type="title"/>
          </p:nvPr>
        </p:nvSpPr>
        <p:spPr>
          <a:xfrm>
            <a:off x="550862" y="549275"/>
            <a:ext cx="11091600" cy="780761"/>
          </a:xfrm>
        </p:spPr>
        <p:txBody>
          <a:bodyPr>
            <a:normAutofit/>
          </a:bodyPr>
          <a:lstStyle/>
          <a:p>
            <a:r>
              <a:rPr lang="en-US" b="1" dirty="0"/>
              <a:t>Roles and Responsibilities</a:t>
            </a:r>
          </a:p>
        </p:txBody>
      </p:sp>
      <p:pic>
        <p:nvPicPr>
          <p:cNvPr id="7" name="Picture 6" descr="A screenshot of a cell phone&#10;&#10;Description automatically generated">
            <a:extLst>
              <a:ext uri="{FF2B5EF4-FFF2-40B4-BE49-F238E27FC236}">
                <a16:creationId xmlns:a16="http://schemas.microsoft.com/office/drawing/2014/main" id="{5F82AC19-FAA2-354E-B290-BF7AF15F10EB}"/>
              </a:ext>
            </a:extLst>
          </p:cNvPr>
          <p:cNvPicPr>
            <a:picLocks noChangeAspect="1"/>
          </p:cNvPicPr>
          <p:nvPr/>
        </p:nvPicPr>
        <p:blipFill>
          <a:blip r:embed="rId2"/>
          <a:stretch>
            <a:fillRect/>
          </a:stretch>
        </p:blipFill>
        <p:spPr>
          <a:xfrm>
            <a:off x="0" y="1352550"/>
            <a:ext cx="12192000" cy="5505450"/>
          </a:xfrm>
          <a:prstGeom prst="rect">
            <a:avLst/>
          </a:prstGeom>
        </p:spPr>
      </p:pic>
    </p:spTree>
    <p:extLst>
      <p:ext uri="{BB962C8B-B14F-4D97-AF65-F5344CB8AC3E}">
        <p14:creationId xmlns:p14="http://schemas.microsoft.com/office/powerpoint/2010/main" val="2838164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8EAB4-8055-7248-9769-1B7705D9B1D9}"/>
              </a:ext>
            </a:extLst>
          </p:cNvPr>
          <p:cNvSpPr>
            <a:spLocks noGrp="1"/>
          </p:cNvSpPr>
          <p:nvPr>
            <p:ph type="title"/>
          </p:nvPr>
        </p:nvSpPr>
        <p:spPr>
          <a:xfrm>
            <a:off x="786561" y="602639"/>
            <a:ext cx="9603275" cy="1049235"/>
          </a:xfrm>
        </p:spPr>
        <p:txBody>
          <a:bodyPr/>
          <a:lstStyle/>
          <a:p>
            <a:r>
              <a:rPr lang="en-US" b="1" dirty="0"/>
              <a:t>Risk Management Plan</a:t>
            </a:r>
          </a:p>
        </p:txBody>
      </p:sp>
      <p:pic>
        <p:nvPicPr>
          <p:cNvPr id="5" name="Picture 4" descr="A screenshot of a cell phone&#10;&#10;Description automatically generated">
            <a:extLst>
              <a:ext uri="{FF2B5EF4-FFF2-40B4-BE49-F238E27FC236}">
                <a16:creationId xmlns:a16="http://schemas.microsoft.com/office/drawing/2014/main" id="{4B9237C6-4775-964E-A33B-043C45BB8EB7}"/>
              </a:ext>
            </a:extLst>
          </p:cNvPr>
          <p:cNvPicPr>
            <a:picLocks noChangeAspect="1"/>
          </p:cNvPicPr>
          <p:nvPr/>
        </p:nvPicPr>
        <p:blipFill>
          <a:blip r:embed="rId3"/>
          <a:stretch>
            <a:fillRect/>
          </a:stretch>
        </p:blipFill>
        <p:spPr>
          <a:xfrm>
            <a:off x="0" y="1400175"/>
            <a:ext cx="12192000" cy="5457825"/>
          </a:xfrm>
          <a:prstGeom prst="rect">
            <a:avLst/>
          </a:prstGeom>
        </p:spPr>
      </p:pic>
    </p:spTree>
    <p:extLst>
      <p:ext uri="{BB962C8B-B14F-4D97-AF65-F5344CB8AC3E}">
        <p14:creationId xmlns:p14="http://schemas.microsoft.com/office/powerpoint/2010/main" val="2335482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CA72-A8FC-DD41-ACFE-C25139033B2A}"/>
              </a:ext>
            </a:extLst>
          </p:cNvPr>
          <p:cNvSpPr>
            <a:spLocks noGrp="1"/>
          </p:cNvSpPr>
          <p:nvPr>
            <p:ph type="title"/>
          </p:nvPr>
        </p:nvSpPr>
        <p:spPr>
          <a:xfrm>
            <a:off x="952815" y="543262"/>
            <a:ext cx="9603275" cy="1049235"/>
          </a:xfrm>
        </p:spPr>
        <p:txBody>
          <a:bodyPr/>
          <a:lstStyle/>
          <a:p>
            <a:r>
              <a:rPr lang="en-US" b="1" dirty="0"/>
              <a:t>Risk Management Plan</a:t>
            </a:r>
          </a:p>
        </p:txBody>
      </p:sp>
      <p:pic>
        <p:nvPicPr>
          <p:cNvPr id="5" name="Content Placeholder 4" descr="A screenshot of a cell phone&#10;&#10;Description automatically generated">
            <a:extLst>
              <a:ext uri="{FF2B5EF4-FFF2-40B4-BE49-F238E27FC236}">
                <a16:creationId xmlns:a16="http://schemas.microsoft.com/office/drawing/2014/main" id="{CBCA41BC-3303-5041-8955-1292DAC93DF6}"/>
              </a:ext>
            </a:extLst>
          </p:cNvPr>
          <p:cNvPicPr>
            <a:picLocks noGrp="1" noChangeAspect="1"/>
          </p:cNvPicPr>
          <p:nvPr>
            <p:ph idx="1"/>
          </p:nvPr>
        </p:nvPicPr>
        <p:blipFill>
          <a:blip r:embed="rId2"/>
          <a:stretch>
            <a:fillRect/>
          </a:stretch>
        </p:blipFill>
        <p:spPr>
          <a:xfrm>
            <a:off x="0" y="1343025"/>
            <a:ext cx="12192000" cy="5514975"/>
          </a:xfrm>
        </p:spPr>
      </p:pic>
    </p:spTree>
    <p:extLst>
      <p:ext uri="{BB962C8B-B14F-4D97-AF65-F5344CB8AC3E}">
        <p14:creationId xmlns:p14="http://schemas.microsoft.com/office/powerpoint/2010/main" val="327455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851D9-8F2E-BE4D-B4A1-7D0A442D4B6B}"/>
              </a:ext>
            </a:extLst>
          </p:cNvPr>
          <p:cNvSpPr>
            <a:spLocks noGrp="1"/>
          </p:cNvSpPr>
          <p:nvPr>
            <p:ph type="title"/>
          </p:nvPr>
        </p:nvSpPr>
        <p:spPr>
          <a:xfrm>
            <a:off x="648930" y="629267"/>
            <a:ext cx="9252154" cy="1016654"/>
          </a:xfrm>
        </p:spPr>
        <p:txBody>
          <a:bodyPr vert="horz" lIns="0" tIns="0" rIns="0" bIns="0" rtlCol="0" anchorCtr="0">
            <a:normAutofit/>
          </a:bodyPr>
          <a:lstStyle/>
          <a:p>
            <a:r>
              <a:rPr lang="en-US" b="1" kern="1200" dirty="0">
                <a:latin typeface="+mj-lt"/>
                <a:ea typeface="+mj-ea"/>
                <a:cs typeface="+mj-cs"/>
              </a:rPr>
              <a:t>Change Management Process</a:t>
            </a:r>
          </a:p>
        </p:txBody>
      </p:sp>
      <p:pic>
        <p:nvPicPr>
          <p:cNvPr id="5" name="Content Placeholder 4" descr="A close up of a screen&#10;&#10;Description automatically generated">
            <a:extLst>
              <a:ext uri="{FF2B5EF4-FFF2-40B4-BE49-F238E27FC236}">
                <a16:creationId xmlns:a16="http://schemas.microsoft.com/office/drawing/2014/main" id="{5E5715A6-8949-F14B-9C5B-EE483B1BF905}"/>
              </a:ext>
            </a:extLst>
          </p:cNvPr>
          <p:cNvPicPr>
            <a:picLocks noChangeAspect="1"/>
          </p:cNvPicPr>
          <p:nvPr/>
        </p:nvPicPr>
        <p:blipFill rotWithShape="1">
          <a:blip r:embed="rId3"/>
          <a:stretch/>
        </p:blipFill>
        <p:spPr>
          <a:xfrm>
            <a:off x="-720" y="1840675"/>
            <a:ext cx="11544264" cy="4286993"/>
          </a:xfrm>
          <a:prstGeom prst="rect">
            <a:avLst/>
          </a:prstGeom>
          <a:effectLst/>
        </p:spPr>
      </p:pic>
    </p:spTree>
    <p:extLst>
      <p:ext uri="{BB962C8B-B14F-4D97-AF65-F5344CB8AC3E}">
        <p14:creationId xmlns:p14="http://schemas.microsoft.com/office/powerpoint/2010/main" val="815773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83E045C-6256-384B-BEA4-54F09594DEAE}"/>
              </a:ext>
            </a:extLst>
          </p:cNvPr>
          <p:cNvSpPr>
            <a:spLocks noGrp="1"/>
          </p:cNvSpPr>
          <p:nvPr>
            <p:ph type="title"/>
          </p:nvPr>
        </p:nvSpPr>
        <p:spPr>
          <a:xfrm>
            <a:off x="1451579" y="804519"/>
            <a:ext cx="9603275" cy="1049235"/>
          </a:xfrm>
        </p:spPr>
        <p:txBody>
          <a:bodyPr vert="horz" lIns="91440" tIns="45720" rIns="91440" bIns="45720" rtlCol="0">
            <a:normAutofit/>
          </a:bodyPr>
          <a:lstStyle/>
          <a:p>
            <a:r>
              <a:rPr lang="en-US" b="1"/>
              <a:t>AGENDA</a:t>
            </a:r>
          </a:p>
        </p:txBody>
      </p:sp>
      <p:sp>
        <p:nvSpPr>
          <p:cNvPr id="33" name="Rectangle 3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BC3A05D7-44EA-48B4-9DF8-FD771917F6F4}"/>
              </a:ext>
            </a:extLst>
          </p:cNvPr>
          <p:cNvGraphicFramePr>
            <a:graphicFrameLocks noGrp="1"/>
          </p:cNvGraphicFramePr>
          <p:nvPr>
            <p:ph idx="1"/>
            <p:extLst>
              <p:ext uri="{D42A27DB-BD31-4B8C-83A1-F6EECF244321}">
                <p14:modId xmlns:p14="http://schemas.microsoft.com/office/powerpoint/2010/main" val="864631821"/>
              </p:ext>
            </p:extLst>
          </p:nvPr>
        </p:nvGraphicFramePr>
        <p:xfrm>
          <a:off x="1451579" y="1853754"/>
          <a:ext cx="9603275" cy="42746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53709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2" name="Rectangle 13">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3" name="Picture 15">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17">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19">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4B2800B-08EE-7E4A-9320-DD0D8CF307BE}"/>
              </a:ext>
            </a:extLst>
          </p:cNvPr>
          <p:cNvSpPr>
            <a:spLocks noGrp="1"/>
          </p:cNvSpPr>
          <p:nvPr>
            <p:ph type="title"/>
          </p:nvPr>
        </p:nvSpPr>
        <p:spPr>
          <a:xfrm>
            <a:off x="596556" y="581454"/>
            <a:ext cx="9603275" cy="1049235"/>
          </a:xfrm>
        </p:spPr>
        <p:txBody>
          <a:bodyPr vert="horz" lIns="91440" tIns="45720" rIns="91440" bIns="45720" rtlCol="0" anchor="t" anchorCtr="0">
            <a:normAutofit/>
          </a:bodyPr>
          <a:lstStyle/>
          <a:p>
            <a:r>
              <a:rPr lang="en-US" b="1" dirty="0"/>
              <a:t>Communication Management Plan</a:t>
            </a:r>
          </a:p>
        </p:txBody>
      </p:sp>
      <p:graphicFrame>
        <p:nvGraphicFramePr>
          <p:cNvPr id="9" name="Table 8">
            <a:extLst>
              <a:ext uri="{FF2B5EF4-FFF2-40B4-BE49-F238E27FC236}">
                <a16:creationId xmlns:a16="http://schemas.microsoft.com/office/drawing/2014/main" id="{3E28E596-2BB8-934C-883A-3BE757CDE87B}"/>
              </a:ext>
            </a:extLst>
          </p:cNvPr>
          <p:cNvGraphicFramePr>
            <a:graphicFrameLocks noGrp="1"/>
          </p:cNvGraphicFramePr>
          <p:nvPr>
            <p:extLst>
              <p:ext uri="{D42A27DB-BD31-4B8C-83A1-F6EECF244321}">
                <p14:modId xmlns:p14="http://schemas.microsoft.com/office/powerpoint/2010/main" val="352720288"/>
              </p:ext>
            </p:extLst>
          </p:nvPr>
        </p:nvGraphicFramePr>
        <p:xfrm>
          <a:off x="0" y="1638795"/>
          <a:ext cx="12191999" cy="5230633"/>
        </p:xfrm>
        <a:graphic>
          <a:graphicData uri="http://schemas.openxmlformats.org/drawingml/2006/table">
            <a:tbl>
              <a:tblPr firstRow="1" bandRow="1">
                <a:tableStyleId>{8799B23B-EC83-4686-B30A-512413B5E67A}</a:tableStyleId>
              </a:tblPr>
              <a:tblGrid>
                <a:gridCol w="1536461">
                  <a:extLst>
                    <a:ext uri="{9D8B030D-6E8A-4147-A177-3AD203B41FA5}">
                      <a16:colId xmlns:a16="http://schemas.microsoft.com/office/drawing/2014/main" val="2793635014"/>
                    </a:ext>
                  </a:extLst>
                </a:gridCol>
                <a:gridCol w="3030447">
                  <a:extLst>
                    <a:ext uri="{9D8B030D-6E8A-4147-A177-3AD203B41FA5}">
                      <a16:colId xmlns:a16="http://schemas.microsoft.com/office/drawing/2014/main" val="247575680"/>
                    </a:ext>
                  </a:extLst>
                </a:gridCol>
                <a:gridCol w="2033366">
                  <a:extLst>
                    <a:ext uri="{9D8B030D-6E8A-4147-A177-3AD203B41FA5}">
                      <a16:colId xmlns:a16="http://schemas.microsoft.com/office/drawing/2014/main" val="1895668405"/>
                    </a:ext>
                  </a:extLst>
                </a:gridCol>
                <a:gridCol w="1116379">
                  <a:extLst>
                    <a:ext uri="{9D8B030D-6E8A-4147-A177-3AD203B41FA5}">
                      <a16:colId xmlns:a16="http://schemas.microsoft.com/office/drawing/2014/main" val="492460290"/>
                    </a:ext>
                  </a:extLst>
                </a:gridCol>
                <a:gridCol w="1539729">
                  <a:extLst>
                    <a:ext uri="{9D8B030D-6E8A-4147-A177-3AD203B41FA5}">
                      <a16:colId xmlns:a16="http://schemas.microsoft.com/office/drawing/2014/main" val="642328708"/>
                    </a:ext>
                  </a:extLst>
                </a:gridCol>
                <a:gridCol w="990517">
                  <a:extLst>
                    <a:ext uri="{9D8B030D-6E8A-4147-A177-3AD203B41FA5}">
                      <a16:colId xmlns:a16="http://schemas.microsoft.com/office/drawing/2014/main" val="2158636735"/>
                    </a:ext>
                  </a:extLst>
                </a:gridCol>
                <a:gridCol w="1945100">
                  <a:extLst>
                    <a:ext uri="{9D8B030D-6E8A-4147-A177-3AD203B41FA5}">
                      <a16:colId xmlns:a16="http://schemas.microsoft.com/office/drawing/2014/main" val="1615239672"/>
                    </a:ext>
                  </a:extLst>
                </a:gridCol>
              </a:tblGrid>
              <a:tr h="501735">
                <a:tc>
                  <a:txBody>
                    <a:bodyPr/>
                    <a:lstStyle/>
                    <a:p>
                      <a:pPr marL="0" marR="0" algn="ctr" fontAlgn="t">
                        <a:spcBef>
                          <a:spcPts val="0"/>
                        </a:spcBef>
                        <a:spcAft>
                          <a:spcPts val="715"/>
                        </a:spcAft>
                      </a:pPr>
                      <a:r>
                        <a:rPr lang="en-US" sz="1600" u="none" strike="noStrike" dirty="0">
                          <a:effectLst/>
                        </a:rPr>
                        <a:t>Communication Type</a:t>
                      </a:r>
                      <a:endParaRPr lang="en-US" sz="1600" b="0" i="0" u="none" strike="noStrike" dirty="0">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dirty="0">
                          <a:effectLst/>
                        </a:rPr>
                        <a:t>Objective of Communication</a:t>
                      </a:r>
                      <a:endParaRPr lang="en-US" sz="1600" b="0" i="0" u="none" strike="noStrike" dirty="0">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a:effectLst/>
                        </a:rPr>
                        <a:t>Medium</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a:effectLst/>
                        </a:rPr>
                        <a:t>Frequency</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a:effectLst/>
                        </a:rPr>
                        <a:t>Audience</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a:effectLst/>
                        </a:rPr>
                        <a:t>Owner</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a:effectLst/>
                        </a:rPr>
                        <a:t>Deliverable</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195098792"/>
                  </a:ext>
                </a:extLst>
              </a:tr>
              <a:tr h="995118">
                <a:tc>
                  <a:txBody>
                    <a:bodyPr/>
                    <a:lstStyle/>
                    <a:p>
                      <a:pPr marL="0" marR="0" algn="ctr" fontAlgn="t">
                        <a:spcBef>
                          <a:spcPts val="0"/>
                        </a:spcBef>
                        <a:spcAft>
                          <a:spcPts val="715"/>
                        </a:spcAft>
                      </a:pPr>
                      <a:r>
                        <a:rPr lang="en-US" sz="1600" u="none" strike="noStrike" dirty="0">
                          <a:effectLst/>
                        </a:rPr>
                        <a:t>Kickoff Meeting</a:t>
                      </a:r>
                      <a:endParaRPr lang="en-US" sz="1600" b="0" i="0" u="none" strike="noStrike" dirty="0">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dirty="0">
                          <a:effectLst/>
                        </a:rPr>
                        <a:t>Introduce the project team and the project. Review Project objective and management approves.</a:t>
                      </a:r>
                      <a:endParaRPr lang="en-US" sz="1600" b="0" i="0" u="none" strike="noStrike" dirty="0">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ctr" fontAlgn="t">
                        <a:spcBef>
                          <a:spcPts val="0"/>
                        </a:spcBef>
                        <a:spcAft>
                          <a:spcPts val="715"/>
                        </a:spcAft>
                      </a:pPr>
                      <a:r>
                        <a:rPr lang="en-US" sz="1600" u="none" strike="noStrike" dirty="0">
                          <a:effectLst/>
                        </a:rPr>
                        <a:t>Video Conference  with share screen (Microsoft team), Face to face</a:t>
                      </a:r>
                      <a:endParaRPr lang="en-US" sz="1600" b="0" i="0" u="none" strike="noStrike" dirty="0">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a:effectLst/>
                        </a:rPr>
                        <a:t>Once</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a:effectLst/>
                        </a:rPr>
                        <a:t>Client  Representative, Project Team, Stakeholders</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a:effectLst/>
                        </a:rPr>
                        <a:t>Project Manager</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a:effectLst/>
                        </a:rPr>
                        <a:t>Agenda and Meeting minutes</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267087380"/>
                  </a:ext>
                </a:extLst>
              </a:tr>
              <a:tr h="995118">
                <a:tc>
                  <a:txBody>
                    <a:bodyPr/>
                    <a:lstStyle/>
                    <a:p>
                      <a:pPr marL="0" marR="0" algn="ctr" fontAlgn="t">
                        <a:spcBef>
                          <a:spcPts val="0"/>
                        </a:spcBef>
                        <a:spcAft>
                          <a:spcPts val="715"/>
                        </a:spcAft>
                      </a:pPr>
                      <a:r>
                        <a:rPr lang="en-US" sz="1600" u="none" strike="noStrike" dirty="0">
                          <a:effectLst/>
                        </a:rPr>
                        <a:t>Stakeholder Meeting (Client)</a:t>
                      </a:r>
                      <a:endParaRPr lang="en-US" sz="1600" b="0" i="0" u="none" strike="noStrike" dirty="0">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a:effectLst/>
                        </a:rPr>
                        <a:t>Review Status of the project with the team</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a:effectLst/>
                        </a:rPr>
                        <a:t>Video Conference with share screen (Microsoft team), Face to face</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a:effectLst/>
                        </a:rPr>
                        <a:t>Weekly</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a:effectLst/>
                        </a:rPr>
                        <a:t>Project Manager, PCO, Client, Stakeholders</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a:effectLst/>
                        </a:rPr>
                        <a:t>Project Manger</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a:effectLst/>
                        </a:rPr>
                        <a:t>Agenda, Meeting minutes and project Schedule</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036305813"/>
                  </a:ext>
                </a:extLst>
              </a:tr>
              <a:tr h="748426">
                <a:tc>
                  <a:txBody>
                    <a:bodyPr/>
                    <a:lstStyle/>
                    <a:p>
                      <a:pPr marL="0" marR="0" algn="ctr" fontAlgn="t">
                        <a:spcBef>
                          <a:spcPts val="0"/>
                        </a:spcBef>
                        <a:spcAft>
                          <a:spcPts val="715"/>
                        </a:spcAft>
                      </a:pPr>
                      <a:r>
                        <a:rPr lang="en-US" sz="1600" u="none" strike="noStrike" dirty="0">
                          <a:effectLst/>
                        </a:rPr>
                        <a:t>Internal  Team Meeting</a:t>
                      </a:r>
                      <a:endParaRPr lang="en-US" sz="1600" b="0" i="0" u="none" strike="noStrike" dirty="0">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a:effectLst/>
                        </a:rPr>
                        <a:t>Review weekly status of the project with the team. Review Last week performance.</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a:effectLst/>
                        </a:rPr>
                        <a:t>In person </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a:effectLst/>
                        </a:rPr>
                        <a:t>Weekly, (Every Monday)</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a:effectLst/>
                        </a:rPr>
                        <a:t>Respective  Project Team</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a:effectLst/>
                        </a:rPr>
                        <a:t>Project Manger</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a:effectLst/>
                        </a:rPr>
                        <a:t>Agenda, Meeting minutes and project Schedule</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192559075"/>
                  </a:ext>
                </a:extLst>
              </a:tr>
              <a:tr h="995118">
                <a:tc>
                  <a:txBody>
                    <a:bodyPr/>
                    <a:lstStyle/>
                    <a:p>
                      <a:pPr marL="0" marR="0" algn="ctr" fontAlgn="t">
                        <a:spcBef>
                          <a:spcPts val="0"/>
                        </a:spcBef>
                        <a:spcAft>
                          <a:spcPts val="715"/>
                        </a:spcAft>
                      </a:pPr>
                      <a:r>
                        <a:rPr lang="en-US" sz="1600" u="none" strike="noStrike" dirty="0">
                          <a:effectLst/>
                        </a:rPr>
                        <a:t>Project Status  Meeting</a:t>
                      </a:r>
                      <a:endParaRPr lang="en-US" sz="1600" b="0" i="0" u="none" strike="noStrike" dirty="0">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dirty="0">
                          <a:effectLst/>
                        </a:rPr>
                        <a:t>Updating the and giving opportunity to ask Questions</a:t>
                      </a:r>
                      <a:endParaRPr lang="en-US" sz="1600" b="0" i="0" u="none" strike="noStrike" dirty="0">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a:effectLst/>
                        </a:rPr>
                        <a:t>Audio Video Conference  (Microsoft Team)</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a:effectLst/>
                        </a:rPr>
                        <a:t>Bi-weekly</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a:effectLst/>
                        </a:rPr>
                        <a:t>Client  Representative, Project Team, Stakeholders</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a:effectLst/>
                        </a:rPr>
                        <a:t>Project Manager, PCO</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a:effectLst/>
                        </a:rPr>
                        <a:t>Agenda, Follow up for the Documents, Status update for project delivery</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909576646"/>
                  </a:ext>
                </a:extLst>
              </a:tr>
              <a:tr h="995118">
                <a:tc>
                  <a:txBody>
                    <a:bodyPr/>
                    <a:lstStyle/>
                    <a:p>
                      <a:pPr marL="0" marR="0" algn="ctr" fontAlgn="t">
                        <a:spcBef>
                          <a:spcPts val="0"/>
                        </a:spcBef>
                        <a:spcAft>
                          <a:spcPts val="715"/>
                        </a:spcAft>
                      </a:pPr>
                      <a:r>
                        <a:rPr lang="en-US" sz="1600" u="none" strike="noStrike">
                          <a:effectLst/>
                        </a:rPr>
                        <a:t>Design Review</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a:effectLst/>
                        </a:rPr>
                        <a:t>Giving the project sponsor the opportunity to provide Feedback on the app designed</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a:effectLst/>
                        </a:rPr>
                        <a:t>In person (If possible) or Video call, Email the design prior to the meeting</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a:effectLst/>
                        </a:rPr>
                        <a:t>Once  after initial design is complete</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a:effectLst/>
                        </a:rPr>
                        <a:t>Client  Representative, Project Manager, Designer</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a:effectLst/>
                        </a:rPr>
                        <a:t>App Designer/ Project Manger</a:t>
                      </a:r>
                      <a:endParaRPr lang="en-US" sz="1600" b="0" i="0" u="none" strike="noStrike">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fontAlgn="t">
                        <a:spcBef>
                          <a:spcPts val="0"/>
                        </a:spcBef>
                        <a:spcAft>
                          <a:spcPts val="715"/>
                        </a:spcAft>
                      </a:pPr>
                      <a:r>
                        <a:rPr lang="en-US" sz="1600" u="none" strike="noStrike" dirty="0">
                          <a:effectLst/>
                        </a:rPr>
                        <a:t>Prototype of the web Application.</a:t>
                      </a:r>
                      <a:endParaRPr lang="en-US" sz="1600" b="0" i="0" u="none" strike="noStrike" dirty="0">
                        <a:solidFill>
                          <a:schemeClr val="bg1"/>
                        </a:solidFill>
                        <a:effectLst/>
                        <a:latin typeface="Arial" panose="020B0604020202020204" pitchFamily="34" charset="0"/>
                      </a:endParaRPr>
                    </a:p>
                  </a:txBody>
                  <a:tcPr marL="59438" marR="59438" marT="82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657701539"/>
                  </a:ext>
                </a:extLst>
              </a:tr>
            </a:tbl>
          </a:graphicData>
        </a:graphic>
      </p:graphicFrame>
    </p:spTree>
    <p:extLst>
      <p:ext uri="{BB962C8B-B14F-4D97-AF65-F5344CB8AC3E}">
        <p14:creationId xmlns:p14="http://schemas.microsoft.com/office/powerpoint/2010/main" val="1464873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A230-EE63-AD4D-9CA6-885BA2777384}"/>
              </a:ext>
            </a:extLst>
          </p:cNvPr>
          <p:cNvSpPr>
            <a:spLocks noGrp="1"/>
          </p:cNvSpPr>
          <p:nvPr>
            <p:ph type="title"/>
          </p:nvPr>
        </p:nvSpPr>
        <p:spPr/>
        <p:txBody>
          <a:bodyPr/>
          <a:lstStyle/>
          <a:p>
            <a:r>
              <a:rPr lang="en-US" dirty="0"/>
              <a:t>Quality Assurance Process Flow</a:t>
            </a:r>
          </a:p>
        </p:txBody>
      </p:sp>
      <p:pic>
        <p:nvPicPr>
          <p:cNvPr id="5" name="Picture 4" descr="A screenshot of a cell phone&#10;&#10;Description automatically generated">
            <a:extLst>
              <a:ext uri="{FF2B5EF4-FFF2-40B4-BE49-F238E27FC236}">
                <a16:creationId xmlns:a16="http://schemas.microsoft.com/office/drawing/2014/main" id="{95C6C121-6F03-6E48-823C-F5D95488FAE5}"/>
              </a:ext>
            </a:extLst>
          </p:cNvPr>
          <p:cNvPicPr>
            <a:picLocks noChangeAspect="1"/>
          </p:cNvPicPr>
          <p:nvPr/>
        </p:nvPicPr>
        <p:blipFill>
          <a:blip r:embed="rId2"/>
          <a:stretch>
            <a:fillRect/>
          </a:stretch>
        </p:blipFill>
        <p:spPr>
          <a:xfrm>
            <a:off x="762000" y="2406649"/>
            <a:ext cx="10668000" cy="2193925"/>
          </a:xfrm>
          <a:prstGeom prst="rect">
            <a:avLst/>
          </a:prstGeom>
        </p:spPr>
      </p:pic>
    </p:spTree>
    <p:extLst>
      <p:ext uri="{BB962C8B-B14F-4D97-AF65-F5344CB8AC3E}">
        <p14:creationId xmlns:p14="http://schemas.microsoft.com/office/powerpoint/2010/main" val="2985232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BE91-24D5-BA4C-8C74-09EDE1E3E4F1}"/>
              </a:ext>
            </a:extLst>
          </p:cNvPr>
          <p:cNvSpPr>
            <a:spLocks noGrp="1"/>
          </p:cNvSpPr>
          <p:nvPr>
            <p:ph type="title"/>
          </p:nvPr>
        </p:nvSpPr>
        <p:spPr/>
        <p:txBody>
          <a:bodyPr/>
          <a:lstStyle/>
          <a:p>
            <a:r>
              <a:rPr lang="en-US" dirty="0"/>
              <a:t>Project Closure</a:t>
            </a:r>
          </a:p>
        </p:txBody>
      </p:sp>
      <p:sp>
        <p:nvSpPr>
          <p:cNvPr id="3" name="Content Placeholder 2">
            <a:extLst>
              <a:ext uri="{FF2B5EF4-FFF2-40B4-BE49-F238E27FC236}">
                <a16:creationId xmlns:a16="http://schemas.microsoft.com/office/drawing/2014/main" id="{BEA0C824-29BD-AA47-B061-0885F3477ADD}"/>
              </a:ext>
            </a:extLst>
          </p:cNvPr>
          <p:cNvSpPr>
            <a:spLocks noGrp="1"/>
          </p:cNvSpPr>
          <p:nvPr>
            <p:ph idx="1"/>
          </p:nvPr>
        </p:nvSpPr>
        <p:spPr>
          <a:xfrm>
            <a:off x="1033153" y="2015732"/>
            <a:ext cx="10021701" cy="4195063"/>
          </a:xfrm>
        </p:spPr>
        <p:txBody>
          <a:bodyPr>
            <a:normAutofit fontScale="92500" lnSpcReduction="20000"/>
          </a:bodyPr>
          <a:lstStyle/>
          <a:p>
            <a:pPr marL="0" indent="0">
              <a:buNone/>
            </a:pPr>
            <a:r>
              <a:rPr lang="en-US" b="1" dirty="0"/>
              <a:t>Following are the steps for project closure phase:</a:t>
            </a:r>
            <a:endParaRPr lang="en-US" dirty="0"/>
          </a:p>
          <a:p>
            <a:r>
              <a:rPr lang="en-US" dirty="0"/>
              <a:t>Develop closure procedures. </a:t>
            </a:r>
          </a:p>
          <a:p>
            <a:r>
              <a:rPr lang="en-US" dirty="0"/>
              <a:t>Document final performance reporting. </a:t>
            </a:r>
          </a:p>
          <a:p>
            <a:r>
              <a:rPr lang="en-US" dirty="0"/>
              <a:t>Hand-off completed products, process or code. </a:t>
            </a:r>
          </a:p>
          <a:p>
            <a:r>
              <a:rPr lang="en-US" dirty="0"/>
              <a:t>Release resources. </a:t>
            </a:r>
          </a:p>
          <a:p>
            <a:r>
              <a:rPr lang="en-US" dirty="0"/>
              <a:t>Complete contract closures. </a:t>
            </a:r>
          </a:p>
          <a:p>
            <a:pPr marL="0" indent="0">
              <a:buNone/>
            </a:pPr>
            <a:r>
              <a:rPr lang="en-US" b="1" dirty="0"/>
              <a:t>Key Output of this phase :</a:t>
            </a:r>
            <a:endParaRPr lang="en-US" dirty="0"/>
          </a:p>
          <a:p>
            <a:r>
              <a:rPr lang="en-US" dirty="0"/>
              <a:t>Receive all signs-off that work is completed as per </a:t>
            </a:r>
            <a:r>
              <a:rPr lang="en-US" dirty="0" err="1"/>
              <a:t>requirments</a:t>
            </a:r>
            <a:r>
              <a:rPr lang="en-US" dirty="0"/>
              <a:t>. </a:t>
            </a:r>
          </a:p>
          <a:p>
            <a:r>
              <a:rPr lang="en-US" dirty="0"/>
              <a:t>Index and archive all project aspects. </a:t>
            </a:r>
          </a:p>
          <a:p>
            <a:r>
              <a:rPr lang="en-US" dirty="0"/>
              <a:t>Create and document lesson learned.</a:t>
            </a:r>
          </a:p>
          <a:p>
            <a:endParaRPr lang="en-US" dirty="0"/>
          </a:p>
        </p:txBody>
      </p:sp>
    </p:spTree>
    <p:extLst>
      <p:ext uri="{BB962C8B-B14F-4D97-AF65-F5344CB8AC3E}">
        <p14:creationId xmlns:p14="http://schemas.microsoft.com/office/powerpoint/2010/main" val="1680547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D3E5DD-AD9F-C14F-AA52-7918D3F721E8}"/>
              </a:ext>
            </a:extLst>
          </p:cNvPr>
          <p:cNvSpPr>
            <a:spLocks noGrp="1"/>
          </p:cNvSpPr>
          <p:nvPr>
            <p:ph type="title"/>
          </p:nvPr>
        </p:nvSpPr>
        <p:spPr>
          <a:xfrm>
            <a:off x="844476" y="1600199"/>
            <a:ext cx="3539266" cy="4297680"/>
          </a:xfrm>
          <a:prstGeom prst="ellipse">
            <a:avLst/>
          </a:prstGeom>
        </p:spPr>
        <p:txBody>
          <a:bodyPr anchor="ctr">
            <a:normAutofit/>
          </a:bodyPr>
          <a:lstStyle/>
          <a:p>
            <a:r>
              <a:rPr lang="en-US" sz="3000" b="1"/>
              <a:t>CONTEXT AND OBJECTIVE</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97462A-FE91-3840-AE69-2454F6F0A83C}"/>
              </a:ext>
            </a:extLst>
          </p:cNvPr>
          <p:cNvSpPr>
            <a:spLocks noGrp="1"/>
          </p:cNvSpPr>
          <p:nvPr>
            <p:ph idx="1"/>
          </p:nvPr>
        </p:nvSpPr>
        <p:spPr>
          <a:xfrm>
            <a:off x="4786315" y="157162"/>
            <a:ext cx="7405378" cy="6700837"/>
          </a:xfrm>
        </p:spPr>
        <p:txBody>
          <a:bodyPr anchor="ctr">
            <a:normAutofit/>
          </a:bodyPr>
          <a:lstStyle/>
          <a:p>
            <a:pPr marL="0" indent="0" algn="just">
              <a:lnSpc>
                <a:spcPct val="110000"/>
              </a:lnSpc>
              <a:buNone/>
            </a:pPr>
            <a:r>
              <a:rPr lang="en-US" sz="1800" b="1"/>
              <a:t>Context: </a:t>
            </a:r>
          </a:p>
          <a:p>
            <a:pPr marL="0" indent="0" algn="just">
              <a:lnSpc>
                <a:spcPct val="110000"/>
              </a:lnSpc>
              <a:buNone/>
            </a:pPr>
            <a:r>
              <a:rPr lang="en-US" sz="1800"/>
              <a:t>There is a lack of methodology, in the company especially in the PMO department that have difficulties to monitor all projects and make sure that there all pass the gating system mandatory to the federal audits conducted on a monthly basis. After revision of the different products available in the market that simply provide status of the portfolio &amp; project timelines, cost &amp; resource, the PMO of ABC Tech decide to hire a Startup firm to create a Customized Web Application tool.</a:t>
            </a:r>
          </a:p>
          <a:p>
            <a:pPr marL="0" indent="0" algn="just">
              <a:lnSpc>
                <a:spcPct val="110000"/>
              </a:lnSpc>
              <a:buNone/>
            </a:pPr>
            <a:r>
              <a:rPr lang="en-US" sz="1800" b="1"/>
              <a:t>Objective:</a:t>
            </a:r>
          </a:p>
          <a:p>
            <a:pPr algn="just">
              <a:lnSpc>
                <a:spcPct val="110000"/>
              </a:lnSpc>
            </a:pPr>
            <a:r>
              <a:rPr lang="en-US" sz="1800"/>
              <a:t>To create a web application for ABC tech to monitor all the projects and to make sure that audits conducted should pass all the gating systems.</a:t>
            </a:r>
          </a:p>
          <a:p>
            <a:pPr algn="just">
              <a:lnSpc>
                <a:spcPct val="110000"/>
              </a:lnSpc>
            </a:pPr>
            <a:r>
              <a:rPr lang="fr-CA" sz="1800"/>
              <a:t>To decrease the onbording time by 20% of new Project Manager hire by the end of 2021 and Increase by 40% of the number of project that respect the timeline, Budget.</a:t>
            </a:r>
            <a:endParaRPr lang="en-US" sz="1800" b="1"/>
          </a:p>
          <a:p>
            <a:pPr algn="just">
              <a:lnSpc>
                <a:spcPct val="110000"/>
              </a:lnSpc>
            </a:pPr>
            <a:r>
              <a:rPr lang="fr-CA" sz="1800"/>
              <a:t>Increase Customer Satisfaction by 35% by the end of  2021.</a:t>
            </a:r>
            <a:endParaRPr lang="en-US" sz="1800" b="1"/>
          </a:p>
          <a:p>
            <a:pPr marL="0" indent="0" algn="just">
              <a:lnSpc>
                <a:spcPct val="110000"/>
              </a:lnSpc>
              <a:buNone/>
            </a:pPr>
            <a:endParaRPr lang="en-US" sz="1800" dirty="0"/>
          </a:p>
        </p:txBody>
      </p:sp>
    </p:spTree>
    <p:extLst>
      <p:ext uri="{BB962C8B-B14F-4D97-AF65-F5344CB8AC3E}">
        <p14:creationId xmlns:p14="http://schemas.microsoft.com/office/powerpoint/2010/main" val="364859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E5A14A-3143-0944-AE9A-1EAFC91A3A20}"/>
              </a:ext>
            </a:extLst>
          </p:cNvPr>
          <p:cNvSpPr>
            <a:spLocks noGrp="1"/>
          </p:cNvSpPr>
          <p:nvPr>
            <p:ph type="title"/>
          </p:nvPr>
        </p:nvSpPr>
        <p:spPr>
          <a:xfrm>
            <a:off x="844476" y="1600199"/>
            <a:ext cx="3539266" cy="4297680"/>
          </a:xfrm>
        </p:spPr>
        <p:txBody>
          <a:bodyPr anchor="ctr">
            <a:normAutofit/>
          </a:bodyPr>
          <a:lstStyle/>
          <a:p>
            <a:r>
              <a:rPr lang="en-US" b="1"/>
              <a:t>CONSTRAINTS</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EAA70C1-3F77-944A-A19A-AD34516AE841}"/>
              </a:ext>
            </a:extLst>
          </p:cNvPr>
          <p:cNvSpPr>
            <a:spLocks noGrp="1"/>
          </p:cNvSpPr>
          <p:nvPr>
            <p:ph idx="1"/>
          </p:nvPr>
        </p:nvSpPr>
        <p:spPr>
          <a:xfrm>
            <a:off x="4924851" y="1600199"/>
            <a:ext cx="6130003" cy="4297680"/>
          </a:xfrm>
        </p:spPr>
        <p:txBody>
          <a:bodyPr anchor="ctr">
            <a:normAutofit/>
          </a:bodyPr>
          <a:lstStyle/>
          <a:p>
            <a:pPr lvl="0"/>
            <a:r>
              <a:rPr lang="fr-CA"/>
              <a:t>Budget- 100000$</a:t>
            </a:r>
            <a:endParaRPr lang="en-US"/>
          </a:p>
          <a:p>
            <a:pPr lvl="0"/>
            <a:r>
              <a:rPr lang="fr-CA"/>
              <a:t>Time- 10weeks (including buffer)</a:t>
            </a:r>
            <a:endParaRPr lang="en-US"/>
          </a:p>
          <a:p>
            <a:pPr lvl="0"/>
            <a:r>
              <a:rPr lang="fr-CA"/>
              <a:t>Covid -19 issues may impact client activities.</a:t>
            </a:r>
            <a:endParaRPr lang="en-US"/>
          </a:p>
        </p:txBody>
      </p:sp>
    </p:spTree>
    <p:extLst>
      <p:ext uri="{BB962C8B-B14F-4D97-AF65-F5344CB8AC3E}">
        <p14:creationId xmlns:p14="http://schemas.microsoft.com/office/powerpoint/2010/main" val="371338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764C0-48E2-F34C-8E42-F7B307703645}"/>
              </a:ext>
            </a:extLst>
          </p:cNvPr>
          <p:cNvSpPr>
            <a:spLocks noGrp="1"/>
          </p:cNvSpPr>
          <p:nvPr>
            <p:ph type="title"/>
          </p:nvPr>
        </p:nvSpPr>
        <p:spPr>
          <a:xfrm>
            <a:off x="1451579" y="804519"/>
            <a:ext cx="9603275" cy="1049235"/>
          </a:xfrm>
        </p:spPr>
        <p:txBody>
          <a:bodyPr vert="horz" lIns="91440" tIns="45720" rIns="91440" bIns="45720" rtlCol="0">
            <a:normAutofit/>
          </a:bodyPr>
          <a:lstStyle/>
          <a:p>
            <a:r>
              <a:rPr lang="en-US" b="1" dirty="0"/>
              <a:t>ASSUMPTION</a:t>
            </a:r>
          </a:p>
        </p:txBody>
      </p:sp>
      <p:graphicFrame>
        <p:nvGraphicFramePr>
          <p:cNvPr id="4" name="Content Placeholder 3">
            <a:extLst>
              <a:ext uri="{FF2B5EF4-FFF2-40B4-BE49-F238E27FC236}">
                <a16:creationId xmlns:a16="http://schemas.microsoft.com/office/drawing/2014/main" id="{5214A2BA-072D-3448-8BB8-ADFDEAF0BAF6}"/>
              </a:ext>
            </a:extLst>
          </p:cNvPr>
          <p:cNvGraphicFramePr>
            <a:graphicFrameLocks noGrp="1"/>
          </p:cNvGraphicFramePr>
          <p:nvPr>
            <p:ph idx="1"/>
            <p:extLst>
              <p:ext uri="{D42A27DB-BD31-4B8C-83A1-F6EECF244321}">
                <p14:modId xmlns:p14="http://schemas.microsoft.com/office/powerpoint/2010/main" val="3768001064"/>
              </p:ext>
            </p:extLst>
          </p:nvPr>
        </p:nvGraphicFramePr>
        <p:xfrm>
          <a:off x="2046771" y="2340435"/>
          <a:ext cx="8412783" cy="3324500"/>
        </p:xfrm>
        <a:graphic>
          <a:graphicData uri="http://schemas.openxmlformats.org/drawingml/2006/table">
            <a:tbl>
              <a:tblPr/>
              <a:tblGrid>
                <a:gridCol w="8412783">
                  <a:extLst>
                    <a:ext uri="{9D8B030D-6E8A-4147-A177-3AD203B41FA5}">
                      <a16:colId xmlns:a16="http://schemas.microsoft.com/office/drawing/2014/main" val="1499049481"/>
                    </a:ext>
                  </a:extLst>
                </a:gridCol>
              </a:tblGrid>
              <a:tr h="432310">
                <a:tc>
                  <a:txBody>
                    <a:bodyPr/>
                    <a:lstStyle/>
                    <a:p>
                      <a:pPr marL="342900" indent="-342900">
                        <a:buFont typeface="Arial" panose="020B0604020202020204" pitchFamily="34" charset="0"/>
                        <a:buChar char="•"/>
                      </a:pPr>
                      <a:r>
                        <a:rPr lang="en-US" sz="2000"/>
                        <a:t>May hire external resource if needed</a:t>
                      </a:r>
                    </a:p>
                  </a:txBody>
                  <a:tcPr marL="96295" marR="96295" marT="48147" marB="48147" anchor="ctr">
                    <a:lnL>
                      <a:noFill/>
                    </a:lnL>
                    <a:lnR>
                      <a:noFill/>
                    </a:lnR>
                    <a:lnT>
                      <a:noFill/>
                    </a:lnT>
                    <a:lnB>
                      <a:noFill/>
                    </a:lnB>
                  </a:tcPr>
                </a:tc>
                <a:extLst>
                  <a:ext uri="{0D108BD9-81ED-4DB2-BD59-A6C34878D82A}">
                    <a16:rowId xmlns:a16="http://schemas.microsoft.com/office/drawing/2014/main" val="1858941115"/>
                  </a:ext>
                </a:extLst>
              </a:tr>
              <a:tr h="432310">
                <a:tc>
                  <a:txBody>
                    <a:bodyPr/>
                    <a:lstStyle/>
                    <a:p>
                      <a:pPr marL="342900" indent="-342900">
                        <a:buFont typeface="Arial" panose="020B0604020202020204" pitchFamily="34" charset="0"/>
                        <a:buChar char="•"/>
                      </a:pPr>
                      <a:r>
                        <a:rPr lang="en-US" sz="2000" dirty="0"/>
                        <a:t>Time might increase, if the requirement changes by the client.</a:t>
                      </a:r>
                    </a:p>
                  </a:txBody>
                  <a:tcPr marL="96295" marR="96295" marT="48147" marB="48147" anchor="ctr">
                    <a:lnL>
                      <a:noFill/>
                    </a:lnL>
                    <a:lnR>
                      <a:noFill/>
                    </a:lnR>
                    <a:lnT>
                      <a:noFill/>
                    </a:lnT>
                    <a:lnB>
                      <a:noFill/>
                    </a:lnB>
                  </a:tcPr>
                </a:tc>
                <a:extLst>
                  <a:ext uri="{0D108BD9-81ED-4DB2-BD59-A6C34878D82A}">
                    <a16:rowId xmlns:a16="http://schemas.microsoft.com/office/drawing/2014/main" val="995815944"/>
                  </a:ext>
                </a:extLst>
              </a:tr>
              <a:tr h="432310">
                <a:tc>
                  <a:txBody>
                    <a:bodyPr/>
                    <a:lstStyle/>
                    <a:p>
                      <a:pPr marL="342900" indent="-342900">
                        <a:buFont typeface="Arial" panose="020B0604020202020204" pitchFamily="34" charset="0"/>
                        <a:buChar char="•"/>
                      </a:pPr>
                      <a:r>
                        <a:rPr lang="en-US" sz="2000"/>
                        <a:t>English will be the overall language used in the application.</a:t>
                      </a:r>
                    </a:p>
                  </a:txBody>
                  <a:tcPr marL="96295" marR="96295" marT="48147" marB="48147" anchor="ctr">
                    <a:lnL>
                      <a:noFill/>
                    </a:lnL>
                    <a:lnR>
                      <a:noFill/>
                    </a:lnR>
                    <a:lnT>
                      <a:noFill/>
                    </a:lnT>
                    <a:lnB>
                      <a:noFill/>
                    </a:lnB>
                  </a:tcPr>
                </a:tc>
                <a:extLst>
                  <a:ext uri="{0D108BD9-81ED-4DB2-BD59-A6C34878D82A}">
                    <a16:rowId xmlns:a16="http://schemas.microsoft.com/office/drawing/2014/main" val="2247599287"/>
                  </a:ext>
                </a:extLst>
              </a:tr>
              <a:tr h="432310">
                <a:tc>
                  <a:txBody>
                    <a:bodyPr/>
                    <a:lstStyle/>
                    <a:p>
                      <a:pPr marL="342900" indent="-342900">
                        <a:buFont typeface="Arial" panose="020B0604020202020204" pitchFamily="34" charset="0"/>
                        <a:buChar char="•"/>
                      </a:pPr>
                      <a:r>
                        <a:rPr lang="en-US" sz="2000"/>
                        <a:t>The services provided by ABC tech are well defined.</a:t>
                      </a:r>
                    </a:p>
                  </a:txBody>
                  <a:tcPr marL="96295" marR="96295" marT="48147" marB="48147" anchor="ctr">
                    <a:lnL>
                      <a:noFill/>
                    </a:lnL>
                    <a:lnR>
                      <a:noFill/>
                    </a:lnR>
                    <a:lnT>
                      <a:noFill/>
                    </a:lnT>
                    <a:lnB>
                      <a:noFill/>
                    </a:lnB>
                  </a:tcPr>
                </a:tc>
                <a:extLst>
                  <a:ext uri="{0D108BD9-81ED-4DB2-BD59-A6C34878D82A}">
                    <a16:rowId xmlns:a16="http://schemas.microsoft.com/office/drawing/2014/main" val="3437721392"/>
                  </a:ext>
                </a:extLst>
              </a:tr>
              <a:tr h="432310">
                <a:tc>
                  <a:txBody>
                    <a:bodyPr/>
                    <a:lstStyle/>
                    <a:p>
                      <a:pPr marL="342900" indent="-342900">
                        <a:buFont typeface="Arial" panose="020B0604020202020204" pitchFamily="34" charset="0"/>
                        <a:buChar char="•"/>
                      </a:pPr>
                      <a:r>
                        <a:rPr lang="en-US" sz="2000"/>
                        <a:t>Can use any technology to develop the application.</a:t>
                      </a:r>
                    </a:p>
                  </a:txBody>
                  <a:tcPr marL="96295" marR="96295" marT="48147" marB="48147" anchor="ctr">
                    <a:lnL>
                      <a:noFill/>
                    </a:lnL>
                    <a:lnR>
                      <a:noFill/>
                    </a:lnR>
                    <a:lnT>
                      <a:noFill/>
                    </a:lnT>
                    <a:lnB>
                      <a:noFill/>
                    </a:lnB>
                  </a:tcPr>
                </a:tc>
                <a:extLst>
                  <a:ext uri="{0D108BD9-81ED-4DB2-BD59-A6C34878D82A}">
                    <a16:rowId xmlns:a16="http://schemas.microsoft.com/office/drawing/2014/main" val="1855256079"/>
                  </a:ext>
                </a:extLst>
              </a:tr>
              <a:tr h="730640">
                <a:tc>
                  <a:txBody>
                    <a:bodyPr/>
                    <a:lstStyle/>
                    <a:p>
                      <a:pPr marL="342900" indent="-342900">
                        <a:buFont typeface="Arial" panose="020B0604020202020204" pitchFamily="34" charset="0"/>
                        <a:buChar char="•"/>
                      </a:pPr>
                      <a:r>
                        <a:rPr lang="en-US" sz="2000"/>
                        <a:t>Licensing cost for any tool/platform is not included in the allocated budget.</a:t>
                      </a:r>
                    </a:p>
                  </a:txBody>
                  <a:tcPr marL="96295" marR="96295" marT="48147" marB="48147" anchor="ctr">
                    <a:lnL>
                      <a:noFill/>
                    </a:lnL>
                    <a:lnR>
                      <a:noFill/>
                    </a:lnR>
                    <a:lnT>
                      <a:noFill/>
                    </a:lnT>
                    <a:lnB>
                      <a:noFill/>
                    </a:lnB>
                  </a:tcPr>
                </a:tc>
                <a:extLst>
                  <a:ext uri="{0D108BD9-81ED-4DB2-BD59-A6C34878D82A}">
                    <a16:rowId xmlns:a16="http://schemas.microsoft.com/office/drawing/2014/main" val="1952885264"/>
                  </a:ext>
                </a:extLst>
              </a:tr>
              <a:tr h="432310">
                <a:tc>
                  <a:txBody>
                    <a:bodyPr/>
                    <a:lstStyle/>
                    <a:p>
                      <a:pPr marL="342900" indent="-342900">
                        <a:buFont typeface="Arial" panose="020B0604020202020204" pitchFamily="34" charset="0"/>
                        <a:buChar char="•"/>
                      </a:pPr>
                      <a:r>
                        <a:rPr lang="en-US" sz="2000"/>
                        <a:t>This is standalone web application.</a:t>
                      </a:r>
                    </a:p>
                  </a:txBody>
                  <a:tcPr marL="96295" marR="96295" marT="48147" marB="48147" anchor="ctr">
                    <a:lnL>
                      <a:noFill/>
                    </a:lnL>
                    <a:lnR>
                      <a:noFill/>
                    </a:lnR>
                    <a:lnT>
                      <a:noFill/>
                    </a:lnT>
                    <a:lnB>
                      <a:noFill/>
                    </a:lnB>
                  </a:tcPr>
                </a:tc>
                <a:extLst>
                  <a:ext uri="{0D108BD9-81ED-4DB2-BD59-A6C34878D82A}">
                    <a16:rowId xmlns:a16="http://schemas.microsoft.com/office/drawing/2014/main" val="4069167032"/>
                  </a:ext>
                </a:extLst>
              </a:tr>
            </a:tbl>
          </a:graphicData>
        </a:graphic>
      </p:graphicFrame>
    </p:spTree>
    <p:extLst>
      <p:ext uri="{BB962C8B-B14F-4D97-AF65-F5344CB8AC3E}">
        <p14:creationId xmlns:p14="http://schemas.microsoft.com/office/powerpoint/2010/main" val="2920896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53C2BD-6FF6-D840-BB1E-36FC79B4D4F2}"/>
              </a:ext>
            </a:extLst>
          </p:cNvPr>
          <p:cNvSpPr>
            <a:spLocks noGrp="1"/>
          </p:cNvSpPr>
          <p:nvPr>
            <p:ph type="title"/>
          </p:nvPr>
        </p:nvSpPr>
        <p:spPr>
          <a:xfrm>
            <a:off x="844476" y="1600199"/>
            <a:ext cx="3539266" cy="4297680"/>
          </a:xfrm>
        </p:spPr>
        <p:txBody>
          <a:bodyPr anchor="ctr">
            <a:normAutofit/>
          </a:bodyPr>
          <a:lstStyle/>
          <a:p>
            <a:r>
              <a:rPr lang="en-US" b="1"/>
              <a:t>Potential Benefits</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FA6996D-A5D2-7147-B72D-60D4D4ACF6B9}"/>
              </a:ext>
            </a:extLst>
          </p:cNvPr>
          <p:cNvSpPr>
            <a:spLocks noGrp="1"/>
          </p:cNvSpPr>
          <p:nvPr>
            <p:ph idx="1"/>
          </p:nvPr>
        </p:nvSpPr>
        <p:spPr>
          <a:xfrm>
            <a:off x="4738257" y="0"/>
            <a:ext cx="7453744" cy="6858000"/>
          </a:xfrm>
        </p:spPr>
        <p:txBody>
          <a:bodyPr anchor="ctr">
            <a:normAutofit/>
          </a:bodyPr>
          <a:lstStyle/>
          <a:p>
            <a:pPr fontAlgn="base">
              <a:lnSpc>
                <a:spcPct val="110000"/>
              </a:lnSpc>
            </a:pPr>
            <a:r>
              <a:rPr lang="fr-CA" sz="1600" dirty="0"/>
              <a:t>Centralised Platform access by all authorties and employees. </a:t>
            </a:r>
          </a:p>
          <a:p>
            <a:pPr fontAlgn="base">
              <a:lnSpc>
                <a:spcPct val="110000"/>
              </a:lnSpc>
            </a:pPr>
            <a:r>
              <a:rPr lang="fr-CA" sz="1600" dirty="0"/>
              <a:t>Response time would be quick to access. </a:t>
            </a:r>
          </a:p>
          <a:p>
            <a:pPr fontAlgn="base">
              <a:lnSpc>
                <a:spcPct val="110000"/>
              </a:lnSpc>
            </a:pPr>
            <a:r>
              <a:rPr lang="fr-CA" sz="1600" dirty="0"/>
              <a:t>Quick downloadlable reports. </a:t>
            </a:r>
          </a:p>
          <a:p>
            <a:pPr fontAlgn="base">
              <a:lnSpc>
                <a:spcPct val="110000"/>
              </a:lnSpc>
            </a:pPr>
            <a:r>
              <a:rPr lang="fr-CA" sz="1600" dirty="0"/>
              <a:t>VPN facility. </a:t>
            </a:r>
          </a:p>
          <a:p>
            <a:pPr fontAlgn="base">
              <a:lnSpc>
                <a:spcPct val="110000"/>
              </a:lnSpc>
            </a:pPr>
            <a:r>
              <a:rPr lang="fr-CA" sz="1600" dirty="0"/>
              <a:t>Improved project delivery timings resulting in better return in Investment plus profits for organisation. </a:t>
            </a:r>
          </a:p>
          <a:p>
            <a:pPr fontAlgn="base">
              <a:lnSpc>
                <a:spcPct val="110000"/>
              </a:lnSpc>
            </a:pPr>
            <a:r>
              <a:rPr lang="fr-CA" sz="1600" dirty="0"/>
              <a:t>Clearly defined time cost and resource. </a:t>
            </a:r>
          </a:p>
          <a:p>
            <a:pPr fontAlgn="base">
              <a:lnSpc>
                <a:spcPct val="110000"/>
              </a:lnSpc>
            </a:pPr>
            <a:r>
              <a:rPr lang="fr-CA" sz="1600" dirty="0"/>
              <a:t>This web Application is </a:t>
            </a:r>
            <a:r>
              <a:rPr lang="fr-CA" sz="1600" dirty="0" err="1"/>
              <a:t>highly</a:t>
            </a:r>
            <a:r>
              <a:rPr lang="fr-CA" sz="1600" dirty="0"/>
              <a:t> configurable and flexible to allow for usage in a wide </a:t>
            </a:r>
            <a:r>
              <a:rPr lang="fr-CA" sz="1600" dirty="0" err="1"/>
              <a:t>variety</a:t>
            </a:r>
            <a:r>
              <a:rPr lang="fr-CA" sz="1600" dirty="0"/>
              <a:t> of environment and processes. </a:t>
            </a:r>
          </a:p>
          <a:p>
            <a:pPr fontAlgn="base">
              <a:lnSpc>
                <a:spcPct val="110000"/>
              </a:lnSpc>
            </a:pPr>
            <a:r>
              <a:rPr lang="fr-CA" sz="1600" dirty="0"/>
              <a:t>Smart </a:t>
            </a:r>
            <a:r>
              <a:rPr lang="fr-CA" sz="1600" dirty="0" err="1"/>
              <a:t>approach</a:t>
            </a:r>
            <a:r>
              <a:rPr lang="fr-CA" sz="1600" dirty="0"/>
              <a:t> for adopting both </a:t>
            </a:r>
            <a:r>
              <a:rPr lang="fr-CA" sz="1600" dirty="0" err="1"/>
              <a:t>methodologies</a:t>
            </a:r>
            <a:r>
              <a:rPr lang="fr-CA" sz="1600" dirty="0"/>
              <a:t>. </a:t>
            </a:r>
          </a:p>
          <a:p>
            <a:pPr fontAlgn="base">
              <a:lnSpc>
                <a:spcPct val="110000"/>
              </a:lnSpc>
            </a:pPr>
            <a:r>
              <a:rPr lang="fr-CA" sz="1600" dirty="0"/>
              <a:t>Multiple </a:t>
            </a:r>
            <a:r>
              <a:rPr lang="fr-CA" sz="1600" dirty="0" err="1"/>
              <a:t>projects</a:t>
            </a:r>
            <a:r>
              <a:rPr lang="fr-CA" sz="1600" dirty="0"/>
              <a:t>, multiple people and location variance.  </a:t>
            </a:r>
          </a:p>
          <a:p>
            <a:pPr fontAlgn="base">
              <a:lnSpc>
                <a:spcPct val="110000"/>
              </a:lnSpc>
            </a:pPr>
            <a:r>
              <a:rPr lang="fr-CA" sz="1600" dirty="0"/>
              <a:t>The </a:t>
            </a:r>
            <a:r>
              <a:rPr lang="fr-CA" sz="1600" dirty="0" err="1"/>
              <a:t>ease</a:t>
            </a:r>
            <a:r>
              <a:rPr lang="fr-CA" sz="1600" dirty="0"/>
              <a:t> of use of </a:t>
            </a:r>
            <a:r>
              <a:rPr lang="fr-CA" sz="1600" dirty="0" err="1"/>
              <a:t>this</a:t>
            </a:r>
            <a:r>
              <a:rPr lang="fr-CA" sz="1600" dirty="0"/>
              <a:t> application </a:t>
            </a:r>
            <a:r>
              <a:rPr lang="fr-CA" sz="1600" dirty="0" err="1"/>
              <a:t>makes</a:t>
            </a:r>
            <a:r>
              <a:rPr lang="fr-CA" sz="1600" dirty="0"/>
              <a:t> </a:t>
            </a:r>
            <a:r>
              <a:rPr lang="fr-CA" sz="1600" dirty="0" err="1"/>
              <a:t>it</a:t>
            </a:r>
            <a:r>
              <a:rPr lang="fr-CA" sz="1600" dirty="0"/>
              <a:t> an accessible </a:t>
            </a:r>
            <a:r>
              <a:rPr lang="fr-CA" sz="1600" dirty="0" err="1"/>
              <a:t>tool</a:t>
            </a:r>
            <a:r>
              <a:rPr lang="fr-CA" sz="1600" dirty="0"/>
              <a:t> for </a:t>
            </a:r>
            <a:r>
              <a:rPr lang="fr-CA" sz="1600" dirty="0" err="1"/>
              <a:t>everyone</a:t>
            </a:r>
            <a:r>
              <a:rPr lang="fr-CA" sz="1600" dirty="0"/>
              <a:t> in the </a:t>
            </a:r>
            <a:r>
              <a:rPr lang="fr-CA" sz="1600" dirty="0" err="1"/>
              <a:t>workplace</a:t>
            </a:r>
            <a:r>
              <a:rPr lang="fr-CA" sz="1600" dirty="0"/>
              <a:t>. </a:t>
            </a:r>
          </a:p>
          <a:p>
            <a:pPr fontAlgn="base">
              <a:lnSpc>
                <a:spcPct val="110000"/>
              </a:lnSpc>
            </a:pPr>
            <a:r>
              <a:rPr lang="fr-CA" sz="1600" dirty="0"/>
              <a:t>It is a simple, </a:t>
            </a:r>
            <a:r>
              <a:rPr lang="fr-CA" sz="1600" dirty="0" err="1"/>
              <a:t>fast</a:t>
            </a:r>
            <a:r>
              <a:rPr lang="fr-CA" sz="1600" dirty="0"/>
              <a:t> and </a:t>
            </a:r>
            <a:r>
              <a:rPr lang="fr-CA" sz="1600" dirty="0" err="1"/>
              <a:t>scalable</a:t>
            </a:r>
            <a:r>
              <a:rPr lang="fr-CA" sz="1600" dirty="0"/>
              <a:t> service application that </a:t>
            </a:r>
            <a:r>
              <a:rPr lang="fr-CA" sz="1600" dirty="0" err="1"/>
              <a:t>just</a:t>
            </a:r>
            <a:r>
              <a:rPr lang="fr-CA" sz="1600" dirty="0"/>
              <a:t> </a:t>
            </a:r>
            <a:r>
              <a:rPr lang="fr-CA" sz="1600" dirty="0" err="1"/>
              <a:t>makes</a:t>
            </a:r>
            <a:r>
              <a:rPr lang="fr-CA" sz="1600" dirty="0"/>
              <a:t> project management more </a:t>
            </a:r>
            <a:r>
              <a:rPr lang="fr-CA" sz="1600" dirty="0" err="1"/>
              <a:t>manageable</a:t>
            </a:r>
            <a:r>
              <a:rPr lang="fr-CA" sz="1600" dirty="0"/>
              <a:t>. </a:t>
            </a:r>
          </a:p>
          <a:p>
            <a:pPr fontAlgn="base">
              <a:lnSpc>
                <a:spcPct val="110000"/>
              </a:lnSpc>
            </a:pPr>
            <a:r>
              <a:rPr lang="fr-CA" sz="1600" dirty="0"/>
              <a:t>As the </a:t>
            </a:r>
            <a:r>
              <a:rPr lang="fr-CA" sz="1600" dirty="0" err="1"/>
              <a:t>storage</a:t>
            </a:r>
            <a:r>
              <a:rPr lang="fr-CA" sz="1600" dirty="0"/>
              <a:t> would be in cloud. There </a:t>
            </a:r>
            <a:r>
              <a:rPr lang="fr-CA" sz="1600" dirty="0" err="1"/>
              <a:t>will</a:t>
            </a:r>
            <a:r>
              <a:rPr lang="fr-CA" sz="1600" dirty="0"/>
              <a:t> be </a:t>
            </a:r>
            <a:r>
              <a:rPr lang="fr-CA" sz="1600" dirty="0" err="1"/>
              <a:t>less</a:t>
            </a:r>
            <a:r>
              <a:rPr lang="fr-CA" sz="1600" dirty="0"/>
              <a:t> </a:t>
            </a:r>
            <a:r>
              <a:rPr lang="fr-CA" sz="1600" dirty="0" err="1"/>
              <a:t>load</a:t>
            </a:r>
            <a:r>
              <a:rPr lang="fr-CA" sz="1600" dirty="0"/>
              <a:t> on local servers. </a:t>
            </a:r>
          </a:p>
        </p:txBody>
      </p:sp>
    </p:spTree>
    <p:extLst>
      <p:ext uri="{BB962C8B-B14F-4D97-AF65-F5344CB8AC3E}">
        <p14:creationId xmlns:p14="http://schemas.microsoft.com/office/powerpoint/2010/main" val="1456913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F1AFA-81D8-954F-9E1E-132DE079434A}"/>
              </a:ext>
            </a:extLst>
          </p:cNvPr>
          <p:cNvSpPr>
            <a:spLocks noGrp="1"/>
          </p:cNvSpPr>
          <p:nvPr>
            <p:ph type="title"/>
          </p:nvPr>
        </p:nvSpPr>
        <p:spPr>
          <a:xfrm>
            <a:off x="844476" y="1600199"/>
            <a:ext cx="3539266" cy="4297680"/>
          </a:xfrm>
        </p:spPr>
        <p:txBody>
          <a:bodyPr anchor="ctr">
            <a:normAutofit/>
          </a:bodyPr>
          <a:lstStyle/>
          <a:p>
            <a:r>
              <a:rPr lang="en-US" b="1"/>
              <a:t>IN SCOPE</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94F10F4-97D9-D348-A1D1-FFBF2E729E6F}"/>
              </a:ext>
            </a:extLst>
          </p:cNvPr>
          <p:cNvSpPr>
            <a:spLocks noGrp="1"/>
          </p:cNvSpPr>
          <p:nvPr>
            <p:ph idx="1"/>
          </p:nvPr>
        </p:nvSpPr>
        <p:spPr>
          <a:xfrm>
            <a:off x="4924851" y="200025"/>
            <a:ext cx="6130003" cy="6400800"/>
          </a:xfrm>
        </p:spPr>
        <p:txBody>
          <a:bodyPr anchor="ctr">
            <a:normAutofit/>
          </a:bodyPr>
          <a:lstStyle/>
          <a:p>
            <a:pPr fontAlgn="base"/>
            <a:r>
              <a:rPr lang="en-CA" sz="2400" dirty="0"/>
              <a:t>Training. </a:t>
            </a:r>
          </a:p>
          <a:p>
            <a:pPr fontAlgn="base"/>
            <a:r>
              <a:rPr lang="en-CA" sz="2400" dirty="0"/>
              <a:t>Support for the web app after going live (1 week). </a:t>
            </a:r>
          </a:p>
          <a:p>
            <a:pPr fontAlgn="base"/>
            <a:r>
              <a:rPr lang="en-CA" sz="2400" dirty="0"/>
              <a:t>Deployment of the app using cloud technology (AWS/Azure). </a:t>
            </a:r>
          </a:p>
          <a:p>
            <a:pPr fontAlgn="base"/>
            <a:r>
              <a:rPr lang="en-CA" sz="2400" dirty="0"/>
              <a:t>System security. </a:t>
            </a:r>
          </a:p>
          <a:p>
            <a:pPr fontAlgn="base"/>
            <a:r>
              <a:rPr lang="en-CA" sz="2400" dirty="0"/>
              <a:t>Methodology would be waterfall and Agile. </a:t>
            </a:r>
          </a:p>
          <a:p>
            <a:pPr fontAlgn="base"/>
            <a:r>
              <a:rPr lang="en-CA" sz="2400" dirty="0"/>
              <a:t>Reports: Portfolio, Project, Resource. </a:t>
            </a:r>
          </a:p>
          <a:p>
            <a:pPr fontAlgn="base"/>
            <a:r>
              <a:rPr lang="en-CA" sz="2400" dirty="0"/>
              <a:t>Remote login (VPN) </a:t>
            </a:r>
          </a:p>
          <a:p>
            <a:pPr marL="0" indent="0">
              <a:buNone/>
            </a:pPr>
            <a:endParaRPr lang="en-US" dirty="0"/>
          </a:p>
        </p:txBody>
      </p:sp>
    </p:spTree>
    <p:extLst>
      <p:ext uri="{BB962C8B-B14F-4D97-AF65-F5344CB8AC3E}">
        <p14:creationId xmlns:p14="http://schemas.microsoft.com/office/powerpoint/2010/main" val="2128175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C0D31D-092A-884B-B3F9-B4D06DFB1E6C}"/>
              </a:ext>
            </a:extLst>
          </p:cNvPr>
          <p:cNvSpPr>
            <a:spLocks noGrp="1"/>
          </p:cNvSpPr>
          <p:nvPr>
            <p:ph type="title"/>
          </p:nvPr>
        </p:nvSpPr>
        <p:spPr>
          <a:xfrm>
            <a:off x="844476" y="1600199"/>
            <a:ext cx="3539266" cy="4297680"/>
          </a:xfrm>
        </p:spPr>
        <p:txBody>
          <a:bodyPr anchor="ctr">
            <a:normAutofit/>
          </a:bodyPr>
          <a:lstStyle/>
          <a:p>
            <a:r>
              <a:rPr lang="en-US" b="1"/>
              <a:t>OUT SCOPE</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3D64E0B-326A-FA47-A708-8EDA62A54F26}"/>
              </a:ext>
            </a:extLst>
          </p:cNvPr>
          <p:cNvSpPr>
            <a:spLocks noGrp="1"/>
          </p:cNvSpPr>
          <p:nvPr>
            <p:ph idx="1"/>
          </p:nvPr>
        </p:nvSpPr>
        <p:spPr>
          <a:xfrm>
            <a:off x="4924851" y="1600199"/>
            <a:ext cx="6130003" cy="4297680"/>
          </a:xfrm>
        </p:spPr>
        <p:txBody>
          <a:bodyPr anchor="ctr">
            <a:normAutofit/>
          </a:bodyPr>
          <a:lstStyle/>
          <a:p>
            <a:pPr fontAlgn="base"/>
            <a:r>
              <a:rPr lang="en-CA" dirty="0"/>
              <a:t>Not for mobile apps (android/IOs). </a:t>
            </a:r>
          </a:p>
          <a:p>
            <a:pPr fontAlgn="base"/>
            <a:r>
              <a:rPr lang="en-CA" dirty="0"/>
              <a:t>No in house setup. </a:t>
            </a:r>
          </a:p>
        </p:txBody>
      </p:sp>
    </p:spTree>
    <p:extLst>
      <p:ext uri="{BB962C8B-B14F-4D97-AF65-F5344CB8AC3E}">
        <p14:creationId xmlns:p14="http://schemas.microsoft.com/office/powerpoint/2010/main" val="1360899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37062-0F2B-E649-8577-A2BF7C880D2D}"/>
              </a:ext>
            </a:extLst>
          </p:cNvPr>
          <p:cNvSpPr>
            <a:spLocks noGrp="1"/>
          </p:cNvSpPr>
          <p:nvPr>
            <p:ph type="title"/>
          </p:nvPr>
        </p:nvSpPr>
        <p:spPr>
          <a:xfrm>
            <a:off x="550200" y="430522"/>
            <a:ext cx="11091600" cy="745135"/>
          </a:xfrm>
        </p:spPr>
        <p:txBody>
          <a:bodyPr>
            <a:normAutofit/>
          </a:bodyPr>
          <a:lstStyle/>
          <a:p>
            <a:r>
              <a:rPr lang="en-US" b="1" dirty="0"/>
              <a:t>Work Breakdown Structure</a:t>
            </a:r>
          </a:p>
        </p:txBody>
      </p:sp>
      <p:pic>
        <p:nvPicPr>
          <p:cNvPr id="7" name="Picture 6" descr="A picture containing screenshot&#10;&#10;Description automatically generated">
            <a:extLst>
              <a:ext uri="{FF2B5EF4-FFF2-40B4-BE49-F238E27FC236}">
                <a16:creationId xmlns:a16="http://schemas.microsoft.com/office/drawing/2014/main" id="{602A4245-335A-A442-9443-B1CC0E759549}"/>
              </a:ext>
            </a:extLst>
          </p:cNvPr>
          <p:cNvPicPr>
            <a:picLocks noChangeAspect="1"/>
          </p:cNvPicPr>
          <p:nvPr/>
        </p:nvPicPr>
        <p:blipFill>
          <a:blip r:embed="rId2"/>
          <a:stretch>
            <a:fillRect/>
          </a:stretch>
        </p:blipFill>
        <p:spPr>
          <a:xfrm>
            <a:off x="0" y="1294410"/>
            <a:ext cx="12192000" cy="5563590"/>
          </a:xfrm>
          <a:prstGeom prst="rect">
            <a:avLst/>
          </a:prstGeom>
        </p:spPr>
      </p:pic>
    </p:spTree>
    <p:extLst>
      <p:ext uri="{BB962C8B-B14F-4D97-AF65-F5344CB8AC3E}">
        <p14:creationId xmlns:p14="http://schemas.microsoft.com/office/powerpoint/2010/main" val="388405940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886</Words>
  <Application>Microsoft Macintosh PowerPoint</Application>
  <PresentationFormat>Widescreen</PresentationFormat>
  <Paragraphs>139</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Gill Sans MT</vt:lpstr>
      <vt:lpstr>Gallery</vt:lpstr>
      <vt:lpstr>PMO  WEBAPP DEVELOPMENT</vt:lpstr>
      <vt:lpstr>AGENDA</vt:lpstr>
      <vt:lpstr>CONTEXT AND OBJECTIVE</vt:lpstr>
      <vt:lpstr>CONSTRAINTS</vt:lpstr>
      <vt:lpstr>ASSUMPTION</vt:lpstr>
      <vt:lpstr>Potential Benefits</vt:lpstr>
      <vt:lpstr>IN SCOPE</vt:lpstr>
      <vt:lpstr>OUT SCOPE</vt:lpstr>
      <vt:lpstr>Work Breakdown Structure</vt:lpstr>
      <vt:lpstr>Product Breakdown Structure</vt:lpstr>
      <vt:lpstr>GANTT CHART</vt:lpstr>
      <vt:lpstr>GANTT CHART</vt:lpstr>
      <vt:lpstr>Resource Sheet</vt:lpstr>
      <vt:lpstr>Roles and Responsibilities</vt:lpstr>
      <vt:lpstr>Roles and Responsibilities</vt:lpstr>
      <vt:lpstr>Roles and Responsibilities</vt:lpstr>
      <vt:lpstr>Risk Management Plan</vt:lpstr>
      <vt:lpstr>Risk Management Plan</vt:lpstr>
      <vt:lpstr>Change Management Process</vt:lpstr>
      <vt:lpstr>Communication Management Plan</vt:lpstr>
      <vt:lpstr>Quality Assurance Process Flow</vt:lpstr>
      <vt:lpstr>Project Closure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PMO  WEBAPP DEVELOPMENT</dc:title>
  <dc:creator>Ashu Gupta</dc:creator>
  <cp:lastModifiedBy>Ashu Gupta</cp:lastModifiedBy>
  <cp:revision>1</cp:revision>
  <dcterms:created xsi:type="dcterms:W3CDTF">2020-08-05T04:10:18Z</dcterms:created>
  <dcterms:modified xsi:type="dcterms:W3CDTF">2020-08-05T04:10:55Z</dcterms:modified>
</cp:coreProperties>
</file>