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47" r:id="rId2"/>
  </p:sldMasterIdLst>
  <p:sldIdLst>
    <p:sldId id="262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B7878-F1AE-44D2-B899-A2285163AE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FF53E0-4493-4CE8-9872-A6A1DEB47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1F13A-B21D-4ED6-95CF-7F1B215E2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77048-ECB7-4A25-A6B7-E90AD00B02BD}" type="datetimeFigureOut">
              <a:rPr lang="en-US" smtClean="0"/>
              <a:t>04-Oct-19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AF4A1-16D6-4DB8-9E7B-D43A264E6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B5F73-20F7-488B-88D7-59B1AFB9E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C5441-AAD2-4F71-A6FE-325F87B21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908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71BB1-127F-4ECB-B769-1842380BE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37DE96-AB95-4B88-A684-933D8D6516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8C0452-8A62-438E-A72B-925C4B3CA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77048-ECB7-4A25-A6B7-E90AD00B02BD}" type="datetimeFigureOut">
              <a:rPr lang="en-US" smtClean="0"/>
              <a:t>04-Oct-19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40EF19-9E76-4226-9CE4-80AA673E6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F4783-5C22-4B9A-B101-1393C3C4E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C5441-AAD2-4F71-A6FE-325F87B21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872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716276-427C-4E27-A24D-E564E0114D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5E20D9-6957-4D2A-B870-4593381041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507BB-1245-4D5A-98E2-6DAC7050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77048-ECB7-4A25-A6B7-E90AD00B02BD}" type="datetimeFigureOut">
              <a:rPr lang="en-US" smtClean="0"/>
              <a:t>04-Oct-19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FDA9E-69C1-4A65-8420-4BC7EAE0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91EDD-368F-45C3-9F4D-8E90550C8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C5441-AAD2-4F71-A6FE-325F87B21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4241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77048-ECB7-4A25-A6B7-E90AD00B02BD}" type="datetimeFigureOut">
              <a:rPr lang="en-US" smtClean="0"/>
              <a:t>04-Oct-19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C5441-AAD2-4F71-A6FE-325F87B21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8991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77048-ECB7-4A25-A6B7-E90AD00B02BD}" type="datetimeFigureOut">
              <a:rPr lang="en-US" smtClean="0"/>
              <a:t>04-Oct-19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C5441-AAD2-4F71-A6FE-325F87B21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466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77048-ECB7-4A25-A6B7-E90AD00B02BD}" type="datetimeFigureOut">
              <a:rPr lang="en-US" smtClean="0"/>
              <a:t>04-Oct-19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C5441-AAD2-4F71-A6FE-325F87B21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5164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77048-ECB7-4A25-A6B7-E90AD00B02BD}" type="datetimeFigureOut">
              <a:rPr lang="en-US" smtClean="0"/>
              <a:t>04-Oct-19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C5441-AAD2-4F71-A6FE-325F87B21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300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77048-ECB7-4A25-A6B7-E90AD00B02BD}" type="datetimeFigureOut">
              <a:rPr lang="en-US" smtClean="0"/>
              <a:t>04-Oct-19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C5441-AAD2-4F71-A6FE-325F87B21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9971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77048-ECB7-4A25-A6B7-E90AD00B02BD}" type="datetimeFigureOut">
              <a:rPr lang="en-US" smtClean="0"/>
              <a:t>04-Oct-19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C5441-AAD2-4F71-A6FE-325F87B21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8928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77048-ECB7-4A25-A6B7-E90AD00B02BD}" type="datetimeFigureOut">
              <a:rPr lang="en-US" smtClean="0"/>
              <a:t>04-Oct-19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C5441-AAD2-4F71-A6FE-325F87B21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3234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77048-ECB7-4A25-A6B7-E90AD00B02BD}" type="datetimeFigureOut">
              <a:rPr lang="en-US" smtClean="0"/>
              <a:t>04-Oct-19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C5441-AAD2-4F71-A6FE-325F87B21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728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94152-751A-47BD-9223-0EA16F168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ACE2F-96E1-419A-BA33-56A33CF6A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4264E2-E303-466F-8219-99575483C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77048-ECB7-4A25-A6B7-E90AD00B02BD}" type="datetimeFigureOut">
              <a:rPr lang="en-US" smtClean="0"/>
              <a:t>04-Oct-19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4120A3-8912-4BC1-BB46-12CFFD84A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53DCE7-9B54-4E95-8812-0682BB4F3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C5441-AAD2-4F71-A6FE-325F87B21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0478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77048-ECB7-4A25-A6B7-E90AD00B02BD}" type="datetimeFigureOut">
              <a:rPr lang="en-US" smtClean="0"/>
              <a:t>04-Oct-19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C5441-AAD2-4F71-A6FE-325F87B21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3256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77048-ECB7-4A25-A6B7-E90AD00B02BD}" type="datetimeFigureOut">
              <a:rPr lang="en-US" smtClean="0"/>
              <a:t>04-Oct-19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C5441-AAD2-4F71-A6FE-325F87B21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4907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77048-ECB7-4A25-A6B7-E90AD00B02BD}" type="datetimeFigureOut">
              <a:rPr lang="en-US" smtClean="0"/>
              <a:t>04-Oct-19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C5441-AAD2-4F71-A6FE-325F87B212C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05953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77048-ECB7-4A25-A6B7-E90AD00B02BD}" type="datetimeFigureOut">
              <a:rPr lang="en-US" smtClean="0"/>
              <a:t>04-Oct-19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C5441-AAD2-4F71-A6FE-325F87B21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73547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77048-ECB7-4A25-A6B7-E90AD00B02BD}" type="datetimeFigureOut">
              <a:rPr lang="en-US" smtClean="0"/>
              <a:t>04-Oct-19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C5441-AAD2-4F71-A6FE-325F87B212C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7368488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77048-ECB7-4A25-A6B7-E90AD00B02BD}" type="datetimeFigureOut">
              <a:rPr lang="en-US" smtClean="0"/>
              <a:t>04-Oct-19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C5441-AAD2-4F71-A6FE-325F87B21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8642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77048-ECB7-4A25-A6B7-E90AD00B02BD}" type="datetimeFigureOut">
              <a:rPr lang="en-US" smtClean="0"/>
              <a:t>04-Oct-19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C5441-AAD2-4F71-A6FE-325F87B21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923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77048-ECB7-4A25-A6B7-E90AD00B02BD}" type="datetimeFigureOut">
              <a:rPr lang="en-US" smtClean="0"/>
              <a:t>04-Oct-19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C5441-AAD2-4F71-A6FE-325F87B21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408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0686F-18CD-4774-B520-927FEFC90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FDE34B-1938-401C-965A-C6C46403C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E6895-7C21-4AE4-AF4E-069508502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77048-ECB7-4A25-A6B7-E90AD00B02BD}" type="datetimeFigureOut">
              <a:rPr lang="en-US" smtClean="0"/>
              <a:t>04-Oct-19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88DDC8-4248-402A-A4E5-CAEFD7AF4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E8B18E-0E52-4A3E-8929-E9CB41CEB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C5441-AAD2-4F71-A6FE-325F87B21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176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9A022-EF2A-4FF7-B62D-6F2BB1553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AE74C-60A5-4F15-9116-42F45AEB21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DB9499-C9E3-41DC-9904-413B6729FB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38E698-39D2-4F33-81C3-8B46334B5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77048-ECB7-4A25-A6B7-E90AD00B02BD}" type="datetimeFigureOut">
              <a:rPr lang="en-US" smtClean="0"/>
              <a:t>04-Oct-19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63C842-0C44-427D-8D3A-3C7A66748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2197D9-72CD-471E-A86A-D44E6D708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C5441-AAD2-4F71-A6FE-325F87B21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346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7F73F-C7AB-4494-BFDA-803FB0CD0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2EDF4E-D4A7-46B8-9478-84E5969DB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F68739-66C6-4960-B939-18DE734B98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74F638-3E60-49A7-B6D9-980AE2050C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8327AF-93A2-42DF-AB48-4929B055FF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B31C31-1777-4E67-B800-A59CD6805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77048-ECB7-4A25-A6B7-E90AD00B02BD}" type="datetimeFigureOut">
              <a:rPr lang="en-US" smtClean="0"/>
              <a:t>04-Oct-19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F2CC82-8B5A-4EEE-AF10-2BD3B4006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8775CE-C1CC-47C7-9E4E-72CB86907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C5441-AAD2-4F71-A6FE-325F87B21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20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4EAB2-B9CF-42E2-ACF3-8FDB4C386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6C335E-8B15-44D9-8A8D-FA5A04347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77048-ECB7-4A25-A6B7-E90AD00B02BD}" type="datetimeFigureOut">
              <a:rPr lang="en-US" smtClean="0"/>
              <a:t>04-Oct-19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15EDA4-C08C-4935-A196-502436A20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BD3B2B-5641-4328-865C-FE05AD70C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C5441-AAD2-4F71-A6FE-325F87B21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027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AF5F0C-F9E8-4948-B699-12DC03F54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77048-ECB7-4A25-A6B7-E90AD00B02BD}" type="datetimeFigureOut">
              <a:rPr lang="en-US" smtClean="0"/>
              <a:t>04-Oct-19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A42DEF-6054-4878-B754-F0FB08E87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3C1948-493A-4956-B7F2-621FEB9D6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C5441-AAD2-4F71-A6FE-325F87B21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412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4D14A-F44A-4DEC-B506-30A0067F9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C421D-AAF5-4886-8036-877815B95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44F3CE-0FA1-4AE5-B5A0-93DF3D798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C147D-C8E0-4FFB-8DDE-320FE5EAE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77048-ECB7-4A25-A6B7-E90AD00B02BD}" type="datetimeFigureOut">
              <a:rPr lang="en-US" smtClean="0"/>
              <a:t>04-Oct-19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99E306-EC30-4C3A-B785-7CC16646A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8A3069-6779-4AD4-9512-55BE1497E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C5441-AAD2-4F71-A6FE-325F87B21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886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3D47E-3A82-4A1E-B9D1-AF66E98AD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E2F972-990A-4B3D-BC5F-FA039596F5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4CB28E-8302-4ADA-943D-BB6F1DFCFB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7F47C2-00DE-40C3-8970-FCDD09348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77048-ECB7-4A25-A6B7-E90AD00B02BD}" type="datetimeFigureOut">
              <a:rPr lang="en-US" smtClean="0"/>
              <a:t>04-Oct-19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D08573-CFBF-4CFF-9373-DB6801D7F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A9DBC-11BB-4158-B954-2FDCB4284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C5441-AAD2-4F71-A6FE-325F87B21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953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99DAD3-6B9F-49A1-9B74-6308DB6B4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054AF9-B620-4383-9492-D63E8AA17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76213-EAE5-4B01-8519-B6A0E2EAF2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77048-ECB7-4A25-A6B7-E90AD00B02BD}" type="datetimeFigureOut">
              <a:rPr lang="en-US" smtClean="0"/>
              <a:t>04-Oct-19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1A95AD-4A36-4683-BB79-FF2E42A32B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D5986B-95FC-446B-9326-3F265F31E4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C5441-AAD2-4F71-A6FE-325F87B21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916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77048-ECB7-4A25-A6B7-E90AD00B02BD}" type="datetimeFigureOut">
              <a:rPr lang="en-US" smtClean="0"/>
              <a:t>04-Oct-19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07C5441-AAD2-4F71-A6FE-325F87B21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818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simranjit171798.cse@chitkara.edu.in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68BC2-BA76-4E80-BC22-3FC996E06F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407" y="937100"/>
            <a:ext cx="996696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IN" sz="5400" b="1" u="sng" dirty="0">
                <a:latin typeface="BankGothic Md BT" panose="020B0807020203060204" pitchFamily="34" charset="0"/>
              </a:rPr>
              <a:t>Team Name:</a:t>
            </a:r>
            <a:br>
              <a:rPr lang="en-IN" sz="5400" b="1" u="sng" dirty="0">
                <a:latin typeface="BankGothic Md BT" panose="020B0807020203060204" pitchFamily="34" charset="0"/>
              </a:rPr>
            </a:br>
            <a:r>
              <a:rPr lang="en-IN" sz="5400" b="1" u="sng" dirty="0">
                <a:latin typeface="BankGothic Md BT" panose="020B0807020203060204" pitchFamily="34" charset="0"/>
              </a:rPr>
              <a:t>Extreme Coders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C1A995-EAAD-45E1-B825-9B9DAE103C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5068" y="2953771"/>
            <a:ext cx="9007639" cy="3657600"/>
          </a:xfrm>
        </p:spPr>
        <p:txBody>
          <a:bodyPr/>
          <a:lstStyle/>
          <a:p>
            <a:pPr algn="ctr"/>
            <a:r>
              <a:rPr lang="en-IN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BankGothic Md BT" panose="020B0807020203060204" pitchFamily="34" charset="0"/>
              </a:rPr>
              <a:t>Team Members:</a:t>
            </a:r>
          </a:p>
          <a:p>
            <a:pPr algn="ctr"/>
            <a:r>
              <a:rPr lang="en-IN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(CSE-5B)</a:t>
            </a:r>
          </a:p>
          <a:p>
            <a:pPr marL="285750" indent="-285750" algn="l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Simranjit Singh		1710991798		</a:t>
            </a:r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simranjit171798.cse@chitkara.edu.in</a:t>
            </a:r>
            <a:endParaRPr lang="en-I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 algn="l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Shubham Soni			1710991780		shubham171780.cse@chitkara.edu.in</a:t>
            </a:r>
          </a:p>
          <a:p>
            <a:pPr marL="285750" indent="-285750" algn="l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Abhinav Sharma		1710991031		abhinav171031.cse@chitkara.edu.in</a:t>
            </a:r>
          </a:p>
          <a:p>
            <a:pPr marL="285750" indent="-285750" algn="l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Abhay Singh			1710991026		abhay171026.cse@chitkara.edu.in</a:t>
            </a:r>
          </a:p>
          <a:p>
            <a:pPr marL="342900" indent="-342900">
              <a:buAutoNum type="arabicParenR"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5827EE-7E8C-4807-B5F6-609EB76E56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707" y="263329"/>
            <a:ext cx="1127211" cy="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561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rgbClr val="E3411B">
                  <a:lumMod val="90000"/>
                </a:srgbClr>
              </a:gs>
              <a:gs pos="25000">
                <a:srgbClr val="E3411B">
                  <a:lumMod val="90000"/>
                </a:srgb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F56D7-8F45-4CFE-B8D1-E1CFD6BAA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5368" y="2278966"/>
            <a:ext cx="6105194" cy="2477831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algn="ctr">
              <a:buNone/>
            </a:pPr>
            <a:r>
              <a:rPr lang="en-IN" sz="2400" dirty="0">
                <a:solidFill>
                  <a:srgbClr val="FFFFFF"/>
                </a:solidFill>
              </a:rPr>
              <a:t>Smart City project includes city improvement, city renewal and city extension using technology and thus strives to make cities cleaner and efficient while bringing a well-coordinated system for transport and governance. This involves using technology  to improve the living of its current occupants by making the buildings energy-efficient , eco-friendly etc.</a:t>
            </a:r>
            <a:endParaRPr lang="en-US" sz="24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CA43AB-CB31-4290-9259-19DD5AE20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3168" y="0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>
                <a:solidFill>
                  <a:srgbClr val="FFFFFF"/>
                </a:solidFill>
                <a:latin typeface="BankGothic Md BT" panose="020B0807020203060204" pitchFamily="34" charset="0"/>
              </a:rPr>
              <a:t>Problem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3D5845-B150-4ADF-AF54-0DD3383238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707" y="263329"/>
            <a:ext cx="1127211" cy="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281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90572" cy="6858000"/>
          </a:xfrm>
          <a:prstGeom prst="rect">
            <a:avLst/>
          </a:prstGeom>
          <a:gradFill>
            <a:gsLst>
              <a:gs pos="0">
                <a:schemeClr val="accent6">
                  <a:lumMod val="90000"/>
                </a:schemeClr>
              </a:gs>
              <a:gs pos="25000">
                <a:schemeClr val="accent6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9DA52D-FAE1-4292-8AC3-396FEF976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BankGothic Md BT" panose="020B0807020203060204" pitchFamily="34" charset="0"/>
              </a:rPr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1216D-7018-4E22-8101-322093D28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>
                <a:solidFill>
                  <a:srgbClr val="000000"/>
                </a:solidFill>
              </a:rPr>
              <a:t>We’ve </a:t>
            </a:r>
            <a:r>
              <a:rPr lang="en-US" sz="2400" dirty="0">
                <a:solidFill>
                  <a:srgbClr val="000000"/>
                </a:solidFill>
              </a:rPr>
              <a:t>develop an app or Website , Where the city occupants can directly send pictures and feedback about the city problems . For example if they find broken roads , polluted water bodies , stray dogs , wastage of water or any other problem which they want authorities to take action on , they can take the pictures and send it directly to the authority involved in that task  along with the description of the problem .  This will help to improve the condition of cities smartly.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401BBC-920A-4C78-B190-065662ADAB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707" y="263329"/>
            <a:ext cx="1127211" cy="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230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01A08F-5C6B-4B97-982C-94BEE4957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5237" y="411116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>
                <a:solidFill>
                  <a:srgbClr val="FFFFFF"/>
                </a:solidFill>
                <a:latin typeface="BankGothic Md BT" panose="020B0807020203060204" pitchFamily="34" charset="0"/>
              </a:rPr>
              <a:t>Tech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35E83-0871-46AE-AD1E-ACB52CE9B9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3403" y="2853286"/>
            <a:ext cx="6105194" cy="271943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u="sng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Platforms</a:t>
            </a:r>
            <a:r>
              <a:rPr lang="en-US" sz="24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:</a:t>
            </a:r>
            <a:r>
              <a:rPr lang="en-US" sz="2400" dirty="0">
                <a:solidFill>
                  <a:srgbClr val="FFFFFF"/>
                </a:solidFill>
              </a:rPr>
              <a:t> PC</a:t>
            </a:r>
            <a:endParaRPr lang="en-US" sz="24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  <a:p>
            <a:pPr marL="0" indent="0" algn="ctr">
              <a:buNone/>
            </a:pPr>
            <a:r>
              <a:rPr lang="en-US" sz="2400" u="sng" dirty="0">
                <a:solidFill>
                  <a:srgbClr val="FFFFFF"/>
                </a:solidFill>
              </a:rPr>
              <a:t>Tools</a:t>
            </a:r>
            <a:r>
              <a:rPr lang="en-US" sz="2400" dirty="0">
                <a:solidFill>
                  <a:srgbClr val="FFFFFF"/>
                </a:solidFill>
              </a:rPr>
              <a:t>: Browser, Sublime Text Editor, Database, XAMPP-Server</a:t>
            </a:r>
          </a:p>
          <a:p>
            <a:pPr marL="0" indent="0" algn="ctr">
              <a:buNone/>
            </a:pPr>
            <a:r>
              <a:rPr lang="en-US" sz="2400" u="sng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Lan</a:t>
            </a:r>
            <a:r>
              <a:rPr lang="en-US" sz="2400" u="sng" dirty="0">
                <a:solidFill>
                  <a:srgbClr val="FFFFFF"/>
                </a:solidFill>
              </a:rPr>
              <a:t>guages</a:t>
            </a:r>
            <a:r>
              <a:rPr lang="en-US" sz="2400" dirty="0">
                <a:solidFill>
                  <a:srgbClr val="FFFFFF"/>
                </a:solidFill>
              </a:rPr>
              <a:t>: SQL, HTML, CSS, PHP</a:t>
            </a:r>
            <a:endParaRPr lang="en-US" sz="24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C5C413-831F-4498-A13C-494B0FA29C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707" y="263329"/>
            <a:ext cx="1127211" cy="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998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F3804F-DA33-4882-9B81-911DB6DC4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BankGothic Md BT" panose="020B0807020203060204" pitchFamily="34" charset="0"/>
              </a:rPr>
              <a:t>Impact of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99136-E12E-451F-AA9B-3557A4CB2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The solution will provide smart way for people to send complaints and feedback directly to authorities.</a:t>
            </a:r>
          </a:p>
          <a:p>
            <a:r>
              <a:rPr lang="en-US" sz="2400" dirty="0">
                <a:solidFill>
                  <a:srgbClr val="000000"/>
                </a:solidFill>
              </a:rPr>
              <a:t>This will help in making city smart as well as better and occupants will feel more control over their city.</a:t>
            </a:r>
          </a:p>
          <a:p>
            <a:r>
              <a:rPr lang="en-US" sz="2400" dirty="0">
                <a:solidFill>
                  <a:srgbClr val="000000"/>
                </a:solidFill>
              </a:rPr>
              <a:t>Our solution go hand in hand with Digital India Idea.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74383B-E340-4777-B305-FEE58A4823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707" y="263329"/>
            <a:ext cx="1127211" cy="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10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rgbClr val="E3411B">
                  <a:lumMod val="90000"/>
                </a:srgbClr>
              </a:gs>
              <a:gs pos="25000">
                <a:srgbClr val="E3411B">
                  <a:lumMod val="90000"/>
                </a:srgb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7013A-0AD5-492E-8279-61004C572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3403" y="3009748"/>
            <a:ext cx="6105194" cy="2534841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</a:rPr>
              <a:t>People not taking interest in city issues.</a:t>
            </a:r>
          </a:p>
          <a:p>
            <a:pPr algn="ctr"/>
            <a:r>
              <a:rPr lang="en-US" sz="2400" dirty="0">
                <a:solidFill>
                  <a:srgbClr val="FFFFFF"/>
                </a:solidFill>
              </a:rPr>
              <a:t>Government not approving this digital and smart way of feedback.</a:t>
            </a:r>
          </a:p>
          <a:p>
            <a:pPr algn="ctr"/>
            <a:r>
              <a:rPr lang="en-US" sz="2400" dirty="0">
                <a:solidFill>
                  <a:srgbClr val="FFFFFF"/>
                </a:solidFill>
              </a:rPr>
              <a:t>People adding fake photos and feedback.</a:t>
            </a:r>
          </a:p>
          <a:p>
            <a:pPr marL="0" indent="0" algn="ctr">
              <a:buNone/>
            </a:pPr>
            <a:endParaRPr lang="en-US" sz="24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F29584-85C9-485F-8F74-9F6314C5E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5237" y="65047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>
                <a:solidFill>
                  <a:srgbClr val="FFFFFF"/>
                </a:solidFill>
                <a:latin typeface="BankGothic Md BT" panose="020B0807020203060204" pitchFamily="34" charset="0"/>
              </a:rPr>
              <a:t>Bottlenecks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C9862F-7E37-4E7C-B24B-FAF1538A44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707" y="263329"/>
            <a:ext cx="1127211" cy="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341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acet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111</TotalTime>
  <Words>259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BankGothic Md BT</vt:lpstr>
      <vt:lpstr>Calibri</vt:lpstr>
      <vt:lpstr>Calibri Light</vt:lpstr>
      <vt:lpstr>Trebuchet MS</vt:lpstr>
      <vt:lpstr>Wingdings</vt:lpstr>
      <vt:lpstr>Wingdings 3</vt:lpstr>
      <vt:lpstr>Office Theme</vt:lpstr>
      <vt:lpstr>Facet</vt:lpstr>
      <vt:lpstr>Team Name: Extreme Coders</vt:lpstr>
      <vt:lpstr>Problem</vt:lpstr>
      <vt:lpstr>Solution</vt:lpstr>
      <vt:lpstr>Tech Stack</vt:lpstr>
      <vt:lpstr>Impact of solution</vt:lpstr>
      <vt:lpstr>Bottlenecks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Details</dc:title>
  <dc:creator>Paplu</dc:creator>
  <cp:lastModifiedBy>Simranjit Singh</cp:lastModifiedBy>
  <cp:revision>24</cp:revision>
  <dcterms:created xsi:type="dcterms:W3CDTF">2019-09-18T07:16:19Z</dcterms:created>
  <dcterms:modified xsi:type="dcterms:W3CDTF">2019-10-04T03:49:17Z</dcterms:modified>
</cp:coreProperties>
</file>