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71" d="100"/>
          <a:sy n="71" d="100"/>
        </p:scale>
        <p:origin x="45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1783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0176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94016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4832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334D819-9F07-4261-B09B-9E467E5D9002}" type="datetimeFigureOut">
              <a:rPr lang="en-US" smtClean="0"/>
              <a:t>24-Apr-19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105118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1639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18432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7851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16551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24-Apr-19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671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24-Apr-19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19716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34D819-9F07-4261-B09B-9E467E5D9002}" type="datetimeFigureOut">
              <a:rPr lang="en-US" smtClean="0"/>
              <a:t>24-Apr-19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510578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ctrTitle"/>
          </p:nvPr>
        </p:nvSpPr>
        <p:spPr/>
        <p:txBody>
          <a:bodyPr/>
          <a:lstStyle/>
          <a:p>
            <a:pPr algn="ctr"/>
            <a:r>
              <a:rPr lang="en-US" sz="7200" dirty="0" err="1">
                <a:latin typeface="Bernard MT Condensed" panose="02050806060905020404" pitchFamily="18" charset="0"/>
              </a:rPr>
              <a:t>Chitkara</a:t>
            </a:r>
            <a:r>
              <a:rPr lang="en-US" sz="7200" b="1" dirty="0">
                <a:latin typeface="Bernard MT Condensed" panose="02050806060905020404" pitchFamily="18" charset="0"/>
              </a:rPr>
              <a:t> </a:t>
            </a:r>
            <a:r>
              <a:rPr lang="en-US" sz="7200" dirty="0" err="1">
                <a:latin typeface="Bernard MT Condensed" panose="02050806060905020404" pitchFamily="18" charset="0"/>
              </a:rPr>
              <a:t>UniversitY</a:t>
            </a:r>
            <a:r>
              <a:rPr lang="en-US" sz="7200" b="1" dirty="0">
                <a:latin typeface="Bernard MT Condensed" panose="02050806060905020404" pitchFamily="18" charset="0"/>
              </a:rPr>
              <a:t> </a:t>
            </a:r>
            <a:r>
              <a:rPr lang="en-US" sz="7200" dirty="0" err="1">
                <a:latin typeface="Bernard MT Condensed" panose="02050806060905020404" pitchFamily="18" charset="0"/>
              </a:rPr>
              <a:t>punjab</a:t>
            </a:r>
            <a:r>
              <a:rPr lang="en-US" sz="7200" b="1" dirty="0">
                <a:latin typeface="Bernard MT Condensed" panose="02050806060905020404" pitchFamily="18" charset="0"/>
              </a:rPr>
              <a:t> </a:t>
            </a:r>
            <a:br>
              <a:rPr lang="en-US" sz="7200" b="1" dirty="0"/>
            </a:br>
            <a:r>
              <a:rPr lang="en-US" sz="5400" b="1" dirty="0"/>
              <a:t>Campus Infrastructure</a:t>
            </a:r>
            <a:endParaRPr lang="en-IN" sz="5400" b="1" dirty="0"/>
          </a:p>
        </p:txBody>
      </p:sp>
      <p:sp>
        <p:nvSpPr>
          <p:cNvPr id="1048593" name="Subtitle 2"/>
          <p:cNvSpPr>
            <a:spLocks noGrp="1"/>
          </p:cNvSpPr>
          <p:nvPr>
            <p:ph type="subTitle" idx="1"/>
          </p:nvPr>
        </p:nvSpPr>
        <p:spPr>
          <a:xfrm>
            <a:off x="1051560" y="5280338"/>
            <a:ext cx="4033357" cy="914400"/>
          </a:xfrm>
        </p:spPr>
        <p:txBody>
          <a:bodyPr>
            <a:noAutofit/>
          </a:bodyPr>
          <a:lstStyle/>
          <a:p>
            <a:pPr>
              <a:lnSpc>
                <a:spcPct val="100000"/>
              </a:lnSpc>
              <a:spcBef>
                <a:spcPts val="0"/>
              </a:spcBef>
              <a:buClr>
                <a:schemeClr val="tx1">
                  <a:lumMod val="85000"/>
                  <a:lumOff val="15000"/>
                </a:schemeClr>
              </a:buClr>
            </a:pPr>
            <a:r>
              <a:rPr lang="en-US" sz="1800" b="1" spc="80" dirty="0">
                <a:solidFill>
                  <a:schemeClr val="tx2">
                    <a:lumMod val="75000"/>
                  </a:schemeClr>
                </a:solidFill>
              </a:rPr>
              <a:t>By: </a:t>
            </a:r>
          </a:p>
          <a:p>
            <a:pPr>
              <a:lnSpc>
                <a:spcPct val="100000"/>
              </a:lnSpc>
              <a:spcBef>
                <a:spcPts val="0"/>
              </a:spcBef>
              <a:buClr>
                <a:schemeClr val="tx1">
                  <a:lumMod val="85000"/>
                  <a:lumOff val="15000"/>
                </a:schemeClr>
              </a:buClr>
            </a:pPr>
            <a:r>
              <a:rPr lang="en-US" sz="1800" b="1" spc="80" dirty="0">
                <a:solidFill>
                  <a:schemeClr val="tx2">
                    <a:lumMod val="75000"/>
                  </a:schemeClr>
                </a:solidFill>
              </a:rPr>
              <a:t>Simranjit Singh(1710991798)</a:t>
            </a:r>
            <a:endParaRPr lang="zh-CN" altLang="en-US" sz="1800" b="1" spc="80" dirty="0">
              <a:solidFill>
                <a:schemeClr val="tx2">
                  <a:lumMod val="75000"/>
                </a:schemeClr>
              </a:solidFill>
            </a:endParaRPr>
          </a:p>
        </p:txBody>
      </p:sp>
      <p:sp>
        <p:nvSpPr>
          <p:cNvPr id="1048594" name="Subtitle 2"/>
          <p:cNvSpPr txBox="1"/>
          <p:nvPr/>
        </p:nvSpPr>
        <p:spPr>
          <a:xfrm>
            <a:off x="7429071" y="5280338"/>
            <a:ext cx="3589449" cy="77332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2">
                    <a:lumMod val="7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r"/>
            <a:r>
              <a:rPr lang="en-US" sz="1800" b="1" dirty="0"/>
              <a:t>Project </a:t>
            </a:r>
            <a:r>
              <a:rPr lang="en-US" sz="1800" b="1" dirty="0" err="1"/>
              <a:t>Incharge</a:t>
            </a:r>
            <a:r>
              <a:rPr lang="en-US" sz="1800" b="1" dirty="0"/>
              <a:t>:</a:t>
            </a:r>
          </a:p>
          <a:p>
            <a:pPr algn="r"/>
            <a:r>
              <a:rPr lang="en-US" sz="1800" b="1" dirty="0"/>
              <a:t>Miss. </a:t>
            </a:r>
            <a:r>
              <a:rPr lang="en-US" sz="1800" b="1" dirty="0" err="1"/>
              <a:t>Veerpal</a:t>
            </a:r>
            <a:r>
              <a:rPr lang="en-US" sz="1800" b="1" dirty="0"/>
              <a:t> Kaur</a:t>
            </a:r>
            <a:endParaRPr lang="en-IN" sz="1800" dirty="0"/>
          </a:p>
        </p:txBody>
      </p:sp>
      <p:pic>
        <p:nvPicPr>
          <p:cNvPr id="4" name="Picture 3"/>
          <p:cNvPicPr>
            <a:picLocks noChangeAspect="1"/>
          </p:cNvPicPr>
          <p:nvPr/>
        </p:nvPicPr>
        <p:blipFill>
          <a:blip r:embed="rId2"/>
          <a:stretch>
            <a:fillRect/>
          </a:stretch>
        </p:blipFill>
        <p:spPr>
          <a:xfrm>
            <a:off x="11021467" y="5876459"/>
            <a:ext cx="1170533" cy="9815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pPr algn="ctr"/>
            <a:r>
              <a:rPr lang="en-US" sz="6000" b="1" dirty="0"/>
              <a:t>Introduction</a:t>
            </a:r>
            <a:endParaRPr lang="en-IN" sz="6000" b="1" dirty="0"/>
          </a:p>
        </p:txBody>
      </p:sp>
      <p:sp>
        <p:nvSpPr>
          <p:cNvPr id="1048601" name="Content Placeholder 2"/>
          <p:cNvSpPr>
            <a:spLocks noGrp="1"/>
          </p:cNvSpPr>
          <p:nvPr>
            <p:ph idx="1"/>
          </p:nvPr>
        </p:nvSpPr>
        <p:spPr>
          <a:xfrm>
            <a:off x="1069848" y="2104630"/>
            <a:ext cx="10058400" cy="4050792"/>
          </a:xfrm>
        </p:spPr>
        <p:txBody>
          <a:bodyPr/>
          <a:lstStyle/>
          <a:p>
            <a:r>
              <a:rPr lang="en-US" sz="2400" dirty="0"/>
              <a:t>It is an informative website which will provide information about our University's infrastructure.</a:t>
            </a:r>
            <a:endParaRPr lang="zh-CN" altLang="en-US" dirty="0"/>
          </a:p>
          <a:p>
            <a:r>
              <a:rPr lang="en-US" sz="2400" dirty="0"/>
              <a:t>It gives you an overview of the buildings and blocks present in our university.</a:t>
            </a:r>
            <a:endParaRPr lang="zh-CN" altLang="en-US" dirty="0"/>
          </a:p>
          <a:p>
            <a:r>
              <a:rPr lang="en-US" sz="2400" dirty="0"/>
              <a:t>It has a collection of pictures of the buildings in the university which are clicked by myself.</a:t>
            </a:r>
            <a:endParaRPr lang="zh-CN" altLang="en-US" dirty="0"/>
          </a:p>
          <a:p>
            <a:r>
              <a:rPr lang="en-US" sz="2400" dirty="0"/>
              <a:t>You can read about a particular block. What course that block provides.</a:t>
            </a:r>
            <a:endParaRPr lang="zh-CN" altLang="en-US" dirty="0"/>
          </a:p>
          <a:p>
            <a:endParaRPr lang="en-IN" dirty="0"/>
          </a:p>
        </p:txBody>
      </p:sp>
      <p:pic>
        <p:nvPicPr>
          <p:cNvPr id="2" name="Picture 1"/>
          <p:cNvPicPr>
            <a:picLocks noChangeAspect="1"/>
          </p:cNvPicPr>
          <p:nvPr/>
        </p:nvPicPr>
        <p:blipFill>
          <a:blip r:embed="rId2"/>
          <a:stretch>
            <a:fillRect/>
          </a:stretch>
        </p:blipFill>
        <p:spPr>
          <a:xfrm>
            <a:off x="11021467" y="5876459"/>
            <a:ext cx="1170533" cy="9815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Autofit/>
          </a:bodyPr>
          <a:lstStyle/>
          <a:p>
            <a:pPr algn="ctr"/>
            <a:r>
              <a:rPr lang="en-US" b="1" dirty="0"/>
              <a:t>Hardware and Software Requirements</a:t>
            </a:r>
            <a:endParaRPr lang="en-IN" b="1" dirty="0"/>
          </a:p>
        </p:txBody>
      </p:sp>
      <p:sp>
        <p:nvSpPr>
          <p:cNvPr id="1048603" name="Content Placeholder 2"/>
          <p:cNvSpPr>
            <a:spLocks noGrp="1"/>
          </p:cNvSpPr>
          <p:nvPr>
            <p:ph idx="1"/>
          </p:nvPr>
        </p:nvSpPr>
        <p:spPr/>
        <p:txBody>
          <a:bodyPr>
            <a:normAutofit/>
          </a:bodyPr>
          <a:lstStyle/>
          <a:p>
            <a:pPr>
              <a:buFont typeface="Wingdings" panose="05000000000000000000" pitchFamily="2" charset="2"/>
              <a:buChar char="Ø"/>
            </a:pPr>
            <a:r>
              <a:rPr lang="en-US" sz="2800" b="1" dirty="0"/>
              <a:t>Hardware Requirements:</a:t>
            </a:r>
          </a:p>
          <a:p>
            <a:pPr lvl="1"/>
            <a:r>
              <a:rPr lang="en-US" sz="2000" dirty="0"/>
              <a:t>PC</a:t>
            </a:r>
            <a:endParaRPr lang="zh-CN" altLang="en-US" dirty="0"/>
          </a:p>
          <a:p>
            <a:pPr>
              <a:buFont typeface="Wingdings" panose="05000000000000000000" pitchFamily="2" charset="2"/>
              <a:buChar char="Ø"/>
            </a:pPr>
            <a:r>
              <a:rPr lang="en-US" sz="2800" b="1" dirty="0"/>
              <a:t>Software Requirements:</a:t>
            </a:r>
          </a:p>
          <a:p>
            <a:pPr lvl="1"/>
            <a:r>
              <a:rPr lang="en-US" sz="2000" dirty="0"/>
              <a:t>Web Browser (Google Chrome, Internet Explorer, Firefox, </a:t>
            </a:r>
            <a:r>
              <a:rPr lang="en-US" sz="2000" dirty="0" err="1"/>
              <a:t>etc</a:t>
            </a:r>
            <a:r>
              <a:rPr lang="en-US" sz="2000" dirty="0"/>
              <a:t>)</a:t>
            </a:r>
          </a:p>
          <a:p>
            <a:pPr lvl="1"/>
            <a:r>
              <a:rPr lang="en-US" sz="2000" dirty="0"/>
              <a:t>Operating System</a:t>
            </a:r>
          </a:p>
          <a:p>
            <a:pPr lvl="1"/>
            <a:endParaRPr lang="en-US" sz="2000" dirty="0"/>
          </a:p>
        </p:txBody>
      </p:sp>
      <p:pic>
        <p:nvPicPr>
          <p:cNvPr id="2" name="Picture 1"/>
          <p:cNvPicPr>
            <a:picLocks noChangeAspect="1"/>
          </p:cNvPicPr>
          <p:nvPr/>
        </p:nvPicPr>
        <p:blipFill>
          <a:blip r:embed="rId2"/>
          <a:stretch>
            <a:fillRect/>
          </a:stretch>
        </p:blipFill>
        <p:spPr>
          <a:xfrm>
            <a:off x="11021467" y="5876459"/>
            <a:ext cx="1170533" cy="9815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p>
            <a:pPr algn="ctr"/>
            <a:r>
              <a:rPr lang="en-US" sz="6000" b="1" dirty="0"/>
              <a:t>Languages Used</a:t>
            </a:r>
            <a:endParaRPr lang="en-IN" sz="6000" b="1" dirty="0"/>
          </a:p>
        </p:txBody>
      </p:sp>
      <p:sp>
        <p:nvSpPr>
          <p:cNvPr id="1048605" name="Content Placeholder 2"/>
          <p:cNvSpPr>
            <a:spLocks noGrp="1"/>
          </p:cNvSpPr>
          <p:nvPr>
            <p:ph idx="1"/>
          </p:nvPr>
        </p:nvSpPr>
        <p:spPr>
          <a:xfrm>
            <a:off x="1069848" y="2339522"/>
            <a:ext cx="10058400" cy="4050792"/>
          </a:xfrm>
        </p:spPr>
        <p:txBody>
          <a:bodyPr>
            <a:normAutofit fontScale="95833"/>
          </a:bodyPr>
          <a:lstStyle/>
          <a:p>
            <a:r>
              <a:rPr lang="en-US" sz="2400" b="1" dirty="0"/>
              <a:t>Html (Hyper Text Markup Language)- </a:t>
            </a:r>
            <a:r>
              <a:rPr lang="en-IN" sz="2400" dirty="0"/>
              <a:t>It describes the structure of Web pages using </a:t>
            </a:r>
            <a:r>
              <a:rPr lang="en-IN" sz="2400" dirty="0" err="1"/>
              <a:t>markup</a:t>
            </a:r>
            <a:r>
              <a:rPr lang="en-IN" sz="2400" dirty="0"/>
              <a:t>.</a:t>
            </a:r>
            <a:endParaRPr lang="en-US" sz="2400" b="1" dirty="0"/>
          </a:p>
          <a:p>
            <a:r>
              <a:rPr lang="en-US" sz="2400" b="1" dirty="0"/>
              <a:t>CSS (Cascading Style Sheet)- </a:t>
            </a:r>
            <a:r>
              <a:rPr lang="en-IN" sz="2400" dirty="0"/>
              <a:t>CSS is a language that describes the style of an HTML document. It describes how HTML elements should be displayed.</a:t>
            </a:r>
          </a:p>
          <a:p>
            <a:r>
              <a:rPr lang="en-US" sz="2400" b="1" dirty="0"/>
              <a:t>JavaScript-</a:t>
            </a:r>
            <a:r>
              <a:rPr lang="en-US" dirty="0"/>
              <a:t> </a:t>
            </a:r>
            <a:r>
              <a:rPr lang="en-US" sz="2400" dirty="0"/>
              <a:t>JavaScript is a prototype-based, multi-paradigm, dynamic language, supporting object-oriented, imperative, and declarative (e.g. functional programming) styles.</a:t>
            </a:r>
          </a:p>
          <a:p>
            <a:r>
              <a:rPr lang="en-US" sz="2400" b="1" dirty="0"/>
              <a:t>PHP(Personal Home Page)</a:t>
            </a:r>
            <a:r>
              <a:rPr lang="en-US" sz="2400" dirty="0"/>
              <a:t>- PHP is a server scripting language, and a powerful tool for making dynamic and interactive Web pages.</a:t>
            </a:r>
          </a:p>
          <a:p>
            <a:endParaRPr lang="en-IN" sz="2400" dirty="0"/>
          </a:p>
          <a:p>
            <a:pPr marL="0" indent="0">
              <a:buNone/>
            </a:pPr>
            <a:endParaRPr lang="en-US" sz="2400" b="1" dirty="0"/>
          </a:p>
        </p:txBody>
      </p:sp>
      <p:pic>
        <p:nvPicPr>
          <p:cNvPr id="2" name="Picture 1"/>
          <p:cNvPicPr>
            <a:picLocks noChangeAspect="1"/>
          </p:cNvPicPr>
          <p:nvPr/>
        </p:nvPicPr>
        <p:blipFill>
          <a:blip r:embed="rId2"/>
          <a:stretch>
            <a:fillRect/>
          </a:stretch>
        </p:blipFill>
        <p:spPr>
          <a:xfrm>
            <a:off x="11021467" y="5876459"/>
            <a:ext cx="1170533" cy="9815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069848" y="459465"/>
            <a:ext cx="10058400" cy="1609344"/>
          </a:xfrm>
        </p:spPr>
        <p:txBody>
          <a:bodyPr>
            <a:noAutofit/>
          </a:bodyPr>
          <a:lstStyle/>
          <a:p>
            <a:pPr algn="ctr"/>
            <a:r>
              <a:rPr lang="en-US" sz="5400" b="1" dirty="0"/>
              <a:t>Special features of my webpage..</a:t>
            </a:r>
            <a:endParaRPr lang="en-IN" sz="5400" b="1" dirty="0"/>
          </a:p>
        </p:txBody>
      </p:sp>
      <p:sp>
        <p:nvSpPr>
          <p:cNvPr id="1048607" name="Content Placeholder 2"/>
          <p:cNvSpPr>
            <a:spLocks noGrp="1"/>
          </p:cNvSpPr>
          <p:nvPr>
            <p:ph idx="1"/>
          </p:nvPr>
        </p:nvSpPr>
        <p:spPr>
          <a:xfrm>
            <a:off x="1069848" y="2817695"/>
            <a:ext cx="10058400" cy="4050792"/>
          </a:xfrm>
        </p:spPr>
        <p:txBody>
          <a:bodyPr>
            <a:normAutofit/>
          </a:bodyPr>
          <a:lstStyle/>
          <a:p>
            <a:r>
              <a:rPr lang="en-US" sz="2400" dirty="0"/>
              <a:t>My webpage also welcomes images from the users. If someone wants to add some pictures then he or she can submit which I may choose and add them to the webpage. This will make the webpage even better and the latest changes to the infrastructure could be added directly by the user.</a:t>
            </a:r>
          </a:p>
          <a:p>
            <a:r>
              <a:rPr lang="en-US" sz="2400" dirty="0"/>
              <a:t>There is a feedback tab in which the students can give their feedback about the University Infrastructure. If they find any problem in the infrastructure, they can send the image and write their feedback. And the University can fix it ASAP.</a:t>
            </a:r>
          </a:p>
        </p:txBody>
      </p:sp>
      <p:pic>
        <p:nvPicPr>
          <p:cNvPr id="2" name="Picture 1"/>
          <p:cNvPicPr>
            <a:picLocks noChangeAspect="1"/>
          </p:cNvPicPr>
          <p:nvPr/>
        </p:nvPicPr>
        <p:blipFill>
          <a:blip r:embed="rId2"/>
          <a:stretch>
            <a:fillRect/>
          </a:stretch>
        </p:blipFill>
        <p:spPr>
          <a:xfrm>
            <a:off x="11021467" y="5876459"/>
            <a:ext cx="1170533" cy="9815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a:xfrm>
            <a:off x="1535950" y="2374598"/>
            <a:ext cx="9068586" cy="2590800"/>
          </a:xfrm>
        </p:spPr>
        <p:txBody>
          <a:bodyPr/>
          <a:lstStyle/>
          <a:p>
            <a:r>
              <a:rPr lang="en-US" b="1" dirty="0"/>
              <a:t>THANKYOU</a:t>
            </a:r>
            <a:endParaRPr lang="en-IN" b="1" dirty="0"/>
          </a:p>
        </p:txBody>
      </p:sp>
      <p:pic>
        <p:nvPicPr>
          <p:cNvPr id="2" name="Picture 1"/>
          <p:cNvPicPr>
            <a:picLocks noChangeAspect="1"/>
          </p:cNvPicPr>
          <p:nvPr/>
        </p:nvPicPr>
        <p:blipFill>
          <a:blip r:embed="rId2"/>
          <a:stretch>
            <a:fillRect/>
          </a:stretch>
        </p:blipFill>
        <p:spPr>
          <a:xfrm>
            <a:off x="11021467" y="5876459"/>
            <a:ext cx="1170533" cy="98154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46</TotalTime>
  <Words>258</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Bernard MT Condensed</vt:lpstr>
      <vt:lpstr>Calibri</vt:lpstr>
      <vt:lpstr>方正姚体</vt:lpstr>
      <vt:lpstr>Garamond</vt:lpstr>
      <vt:lpstr>Rockwell</vt:lpstr>
      <vt:lpstr>Tw Cen MT</vt:lpstr>
      <vt:lpstr>Wingdings</vt:lpstr>
      <vt:lpstr>Wood Type</vt:lpstr>
      <vt:lpstr>Chitkara UniversitY punjab  Campus Infrastructure</vt:lpstr>
      <vt:lpstr>Introduction</vt:lpstr>
      <vt:lpstr>Hardware and Software Requirements</vt:lpstr>
      <vt:lpstr>Languages Used</vt:lpstr>
      <vt:lpstr>Special features of my webpage..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grand orient</dc:title>
  <dc:creator>Raghav Gupta</dc:creator>
  <cp:lastModifiedBy>Simranjit Singh</cp:lastModifiedBy>
  <cp:revision>12</cp:revision>
  <dcterms:created xsi:type="dcterms:W3CDTF">2019-02-06T04:28:15Z</dcterms:created>
  <dcterms:modified xsi:type="dcterms:W3CDTF">2019-04-24T16:24:24Z</dcterms:modified>
</cp:coreProperties>
</file>