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58" r:id="rId3"/>
    <p:sldId id="257" r:id="rId4"/>
    <p:sldId id="263" r:id="rId5"/>
    <p:sldId id="265" r:id="rId6"/>
    <p:sldId id="259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4/28/22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4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9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1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8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1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4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4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4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6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57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27BC0A31-0673-A3D2-D6BC-B1D316AD42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7" r="20547" b="-1"/>
          <a:stretch/>
        </p:blipFill>
        <p:spPr>
          <a:xfrm>
            <a:off x="-1" y="10"/>
            <a:ext cx="7456513" cy="6857990"/>
          </a:xfrm>
          <a:custGeom>
            <a:avLst/>
            <a:gdLst/>
            <a:ahLst/>
            <a:cxnLst/>
            <a:rect l="l" t="t" r="r" b="b"/>
            <a:pathLst>
              <a:path w="7456513" h="6858000">
                <a:moveTo>
                  <a:pt x="0" y="0"/>
                </a:moveTo>
                <a:lnTo>
                  <a:pt x="6059386" y="0"/>
                </a:lnTo>
                <a:lnTo>
                  <a:pt x="6059386" y="1375489"/>
                </a:lnTo>
                <a:lnTo>
                  <a:pt x="7456513" y="1375489"/>
                </a:lnTo>
                <a:lnTo>
                  <a:pt x="74565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5818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5818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A9429-8646-6E0B-AE27-183EC5725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9195" y="1664490"/>
            <a:ext cx="4512805" cy="3529012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Expression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027B9-86D1-184D-ED91-3B974D4ED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2900" y="4355432"/>
            <a:ext cx="4609099" cy="182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Ajithkrishna Raghuraman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U46407261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Rutuja Sunil Bhamare      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U25832532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Simron Simon Waskar     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U39071640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411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4EF2E-6023-09FE-1646-0BF9D4681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026" y="4197183"/>
            <a:ext cx="9486690" cy="155041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2076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17779-5E79-1A68-805F-D94D4949F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21" y="4309024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9B81D-8ADA-5B25-6F73-0F637785B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7321" y="5455664"/>
            <a:ext cx="9677834" cy="798151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predict, from the grayscale picture of a person’s face, which emotion the facial expression conveys.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D287782-EE75-3EED-DA7D-FFEEA6188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2075" y="431459"/>
            <a:ext cx="5428324" cy="368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4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2047-538E-6B2B-17F1-D9815301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74819-0312-4417-1327-E6D55635F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301249"/>
            <a:ext cx="10195636" cy="510138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expression is an important indicator of a person’s emotion.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human-machine interfaces.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used CNN to distinguish between 7 emotions from pictures of facial expressions.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-&gt; 72%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healthcare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game testing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education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50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569E5-9378-5D74-4EEB-3924AD0B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5C80C-810D-54FB-37FF-0FF5EE80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632" y="1627912"/>
            <a:ext cx="9690768" cy="4774726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Keras and Convolution Neural Network</a:t>
            </a:r>
          </a:p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Face Expression Recognition Dataset (Kaggle)</a:t>
            </a:r>
          </a:p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model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OpenCV</a:t>
            </a:r>
          </a:p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Angry, </a:t>
            </a:r>
          </a:p>
          <a:p>
            <a:pPr lvl="1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Disgust, </a:t>
            </a:r>
          </a:p>
          <a:p>
            <a:pPr lvl="1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Fear, </a:t>
            </a:r>
          </a:p>
          <a:p>
            <a:pPr lvl="1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Happy, </a:t>
            </a:r>
          </a:p>
          <a:p>
            <a:pPr lvl="1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Neutral, </a:t>
            </a:r>
          </a:p>
          <a:p>
            <a:pPr lvl="1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Sad,</a:t>
            </a:r>
          </a:p>
          <a:p>
            <a:pPr lvl="1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Surprise</a:t>
            </a:r>
          </a:p>
        </p:txBody>
      </p:sp>
    </p:spTree>
    <p:extLst>
      <p:ext uri="{BB962C8B-B14F-4D97-AF65-F5344CB8AC3E}">
        <p14:creationId xmlns:p14="http://schemas.microsoft.com/office/powerpoint/2010/main" val="75518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37A4-8CEA-D593-D264-F1FC2820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0DB63D-BC36-F59B-CE37-A193045AB286}"/>
              </a:ext>
            </a:extLst>
          </p:cNvPr>
          <p:cNvSpPr txBox="1"/>
          <p:nvPr/>
        </p:nvSpPr>
        <p:spPr>
          <a:xfrm>
            <a:off x="1360124" y="2737148"/>
            <a:ext cx="974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7EF7A3-4FC3-D6D2-CF80-3D561EA9F073}"/>
              </a:ext>
            </a:extLst>
          </p:cNvPr>
          <p:cNvCxnSpPr/>
          <p:nvPr/>
        </p:nvCxnSpPr>
        <p:spPr>
          <a:xfrm>
            <a:off x="2379245" y="2942696"/>
            <a:ext cx="5654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50D3DB3-AB5B-19A9-5969-7AA3FD38DE28}"/>
              </a:ext>
            </a:extLst>
          </p:cNvPr>
          <p:cNvSpPr txBox="1"/>
          <p:nvPr/>
        </p:nvSpPr>
        <p:spPr>
          <a:xfrm>
            <a:off x="3061986" y="2582548"/>
            <a:ext cx="12907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Layers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1D38F4-EED8-0BB1-22BD-BBDEA52AB464}"/>
              </a:ext>
            </a:extLst>
          </p:cNvPr>
          <p:cNvCxnSpPr>
            <a:cxnSpLocks/>
          </p:cNvCxnSpPr>
          <p:nvPr/>
        </p:nvCxnSpPr>
        <p:spPr>
          <a:xfrm>
            <a:off x="4456196" y="2932417"/>
            <a:ext cx="987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6E43A7-1FF9-5E66-E8E1-890513202181}"/>
              </a:ext>
            </a:extLst>
          </p:cNvPr>
          <p:cNvSpPr txBox="1"/>
          <p:nvPr/>
        </p:nvSpPr>
        <p:spPr>
          <a:xfrm>
            <a:off x="5547048" y="2719680"/>
            <a:ext cx="1030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flatten()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D6D7F9-D064-4DAA-582A-26A051562E0E}"/>
              </a:ext>
            </a:extLst>
          </p:cNvPr>
          <p:cNvCxnSpPr>
            <a:cxnSpLocks/>
          </p:cNvCxnSpPr>
          <p:nvPr/>
        </p:nvCxnSpPr>
        <p:spPr>
          <a:xfrm flipV="1">
            <a:off x="6626854" y="2932417"/>
            <a:ext cx="843150" cy="2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2E044D-44BE-3164-CC8F-7BC93588F58C}"/>
              </a:ext>
            </a:extLst>
          </p:cNvPr>
          <p:cNvSpPr txBox="1"/>
          <p:nvPr/>
        </p:nvSpPr>
        <p:spPr>
          <a:xfrm>
            <a:off x="10191657" y="4377014"/>
            <a:ext cx="134577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 Optimizer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E3E01E-D859-7AED-665A-70152A582AB5}"/>
              </a:ext>
            </a:extLst>
          </p:cNvPr>
          <p:cNvCxnSpPr/>
          <p:nvPr/>
        </p:nvCxnSpPr>
        <p:spPr>
          <a:xfrm flipV="1">
            <a:off x="9412518" y="2904346"/>
            <a:ext cx="843150" cy="2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C48CFE6-593C-3AFD-533B-4AA53F79AFB5}"/>
              </a:ext>
            </a:extLst>
          </p:cNvPr>
          <p:cNvSpPr txBox="1"/>
          <p:nvPr/>
        </p:nvSpPr>
        <p:spPr>
          <a:xfrm>
            <a:off x="10379038" y="2696257"/>
            <a:ext cx="987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ABEB2D-07D2-E725-B05E-CC04B75DF15B}"/>
              </a:ext>
            </a:extLst>
          </p:cNvPr>
          <p:cNvSpPr txBox="1"/>
          <p:nvPr/>
        </p:nvSpPr>
        <p:spPr>
          <a:xfrm>
            <a:off x="7667188" y="2442681"/>
            <a:ext cx="147433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3BB978-EB7F-19B5-11EF-5C7392A5FCCF}"/>
              </a:ext>
            </a:extLst>
          </p:cNvPr>
          <p:cNvCxnSpPr>
            <a:cxnSpLocks/>
          </p:cNvCxnSpPr>
          <p:nvPr/>
        </p:nvCxnSpPr>
        <p:spPr>
          <a:xfrm>
            <a:off x="10864546" y="3290434"/>
            <a:ext cx="0" cy="864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AD80AB-7EBF-025A-26B7-828DA79D147D}"/>
              </a:ext>
            </a:extLst>
          </p:cNvPr>
          <p:cNvCxnSpPr>
            <a:cxnSpLocks/>
          </p:cNvCxnSpPr>
          <p:nvPr/>
        </p:nvCxnSpPr>
        <p:spPr>
          <a:xfrm flipH="1">
            <a:off x="8909975" y="4730957"/>
            <a:ext cx="10501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DB8EAB2-A051-6762-FDA1-056B50093185}"/>
              </a:ext>
            </a:extLst>
          </p:cNvPr>
          <p:cNvSpPr txBox="1"/>
          <p:nvPr/>
        </p:nvSpPr>
        <p:spPr>
          <a:xfrm>
            <a:off x="7667188" y="4530902"/>
            <a:ext cx="1224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8465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38B6F-F4A0-7B60-79E2-5321C56A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655" y="2653790"/>
            <a:ext cx="9486690" cy="1550419"/>
          </a:xfrm>
        </p:spPr>
        <p:txBody>
          <a:bodyPr>
            <a:normAutofit/>
          </a:bodyPr>
          <a:lstStyle/>
          <a:p>
            <a:pPr algn="ctr"/>
            <a:r>
              <a:rPr lang="en-US" sz="6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9441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028A-B2B4-ACBF-BA3F-641B5776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HAPPY</a:t>
            </a:r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10CBABD-183A-05F9-212B-E99FBCF22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6" y="1449586"/>
            <a:ext cx="8361362" cy="522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09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CB84F-CB85-7A86-495A-C8101533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</a:t>
            </a:r>
          </a:p>
        </p:txBody>
      </p:sp>
      <p:pic>
        <p:nvPicPr>
          <p:cNvPr id="6" name="Picture 5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0211BEB3-D807-E55C-04DB-DFF6B352D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1359159"/>
            <a:ext cx="8489950" cy="530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0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9B9C9-565D-4881-C2F0-3C0B4BCF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SURPRISE</a:t>
            </a:r>
          </a:p>
        </p:txBody>
      </p:sp>
      <p:pic>
        <p:nvPicPr>
          <p:cNvPr id="4" name="Picture 3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FB741681-C945-B4B5-AA12-6AB837E16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6" y="1373446"/>
            <a:ext cx="8475662" cy="529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63491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4389</TotalTime>
  <Words>149</Words>
  <Application>Microsoft Macintosh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Neue Haas Grotesk Text Pro</vt:lpstr>
      <vt:lpstr>Times New Roman</vt:lpstr>
      <vt:lpstr>InterweaveVTI</vt:lpstr>
      <vt:lpstr>Facial Expression Recognition</vt:lpstr>
      <vt:lpstr>PROBLEM STATEMENT</vt:lpstr>
      <vt:lpstr>ABSTRACT</vt:lpstr>
      <vt:lpstr>MAJOR REQUIREMENTS</vt:lpstr>
      <vt:lpstr>PROJECT FLOW</vt:lpstr>
      <vt:lpstr>OUTPUT</vt:lpstr>
      <vt:lpstr>HAPPY</vt:lpstr>
      <vt:lpstr>NEUTRAL</vt:lpstr>
      <vt:lpstr>SURPRISE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Expression Recognition</dc:title>
  <dc:creator>Bhamare, Rutuja, Sunil</dc:creator>
  <cp:lastModifiedBy>Bhamare, Rutuja, Sunil</cp:lastModifiedBy>
  <cp:revision>2</cp:revision>
  <dcterms:created xsi:type="dcterms:W3CDTF">2022-04-28T17:48:01Z</dcterms:created>
  <dcterms:modified xsi:type="dcterms:W3CDTF">2022-05-01T18:57:24Z</dcterms:modified>
</cp:coreProperties>
</file>