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9" r:id="rId5"/>
    <p:sldId id="270" r:id="rId6"/>
    <p:sldId id="271" r:id="rId7"/>
    <p:sldId id="266" r:id="rId8"/>
    <p:sldId id="288" r:id="rId9"/>
    <p:sldId id="264" r:id="rId10"/>
    <p:sldId id="265" r:id="rId11"/>
    <p:sldId id="267" r:id="rId12"/>
    <p:sldId id="261" r:id="rId13"/>
    <p:sldId id="258" r:id="rId14"/>
    <p:sldId id="262" r:id="rId15"/>
    <p:sldId id="263" r:id="rId16"/>
    <p:sldId id="268" r:id="rId17"/>
    <p:sldId id="260" r:id="rId18"/>
    <p:sldId id="269"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6197"/>
  </p:normalViewPr>
  <p:slideViewPr>
    <p:cSldViewPr snapToGrid="0" snapToObjects="1">
      <p:cViewPr varScale="1">
        <p:scale>
          <a:sx n="124" d="100"/>
          <a:sy n="124" d="100"/>
        </p:scale>
        <p:origin x="288"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47669-0EB2-46D0-B719-4294DD54B99D}" type="doc">
      <dgm:prSet loTypeId="urn:microsoft.com/office/officeart/2005/8/layout/vList2" loCatId="list" qsTypeId="urn:microsoft.com/office/officeart/2005/8/quickstyle/simple5" qsCatId="simple" csTypeId="urn:microsoft.com/office/officeart/2005/8/colors/accent3_5" csCatId="accent3" phldr="1"/>
      <dgm:spPr/>
      <dgm:t>
        <a:bodyPr/>
        <a:lstStyle/>
        <a:p>
          <a:endParaRPr lang="en-US"/>
        </a:p>
      </dgm:t>
    </dgm:pt>
    <dgm:pt modelId="{5837AC48-CFFA-40A4-BB4A-24BDDD8B9B91}">
      <dgm:prSet/>
      <dgm:spPr/>
      <dgm:t>
        <a:bodyPr/>
        <a:lstStyle/>
        <a:p>
          <a:r>
            <a:rPr lang="en-US" dirty="0">
              <a:latin typeface="Century Gothic" panose="020B0502020202020204" pitchFamily="34" charset="0"/>
            </a:rPr>
            <a:t>Overview</a:t>
          </a:r>
        </a:p>
      </dgm:t>
    </dgm:pt>
    <dgm:pt modelId="{A5E10818-08B5-4252-907F-D24C5D91FEF5}" type="parTrans" cxnId="{63A303DD-0EDC-4B66-9948-782096C4061A}">
      <dgm:prSet/>
      <dgm:spPr/>
      <dgm:t>
        <a:bodyPr/>
        <a:lstStyle/>
        <a:p>
          <a:endParaRPr lang="en-US"/>
        </a:p>
      </dgm:t>
    </dgm:pt>
    <dgm:pt modelId="{D1A0B8E4-28C3-48F6-8C11-662D7D2BD9B4}" type="sibTrans" cxnId="{63A303DD-0EDC-4B66-9948-782096C4061A}">
      <dgm:prSet/>
      <dgm:spPr/>
      <dgm:t>
        <a:bodyPr/>
        <a:lstStyle/>
        <a:p>
          <a:endParaRPr lang="en-US"/>
        </a:p>
      </dgm:t>
    </dgm:pt>
    <dgm:pt modelId="{28DC0C79-2E20-417B-B9DF-82755F57381D}">
      <dgm:prSet/>
      <dgm:spPr/>
      <dgm:t>
        <a:bodyPr/>
        <a:lstStyle/>
        <a:p>
          <a:r>
            <a:rPr lang="en-US" dirty="0">
              <a:latin typeface="Century Gothic" panose="020B0502020202020204" pitchFamily="34" charset="0"/>
            </a:rPr>
            <a:t>Effects Of Social Media On Society</a:t>
          </a:r>
        </a:p>
      </dgm:t>
    </dgm:pt>
    <dgm:pt modelId="{17C0D94C-1BA0-448F-9414-B20FFF40B0AD}" type="parTrans" cxnId="{5003D304-D145-4142-A3B2-0A4EB8DB7191}">
      <dgm:prSet/>
      <dgm:spPr/>
      <dgm:t>
        <a:bodyPr/>
        <a:lstStyle/>
        <a:p>
          <a:endParaRPr lang="en-US"/>
        </a:p>
      </dgm:t>
    </dgm:pt>
    <dgm:pt modelId="{776E44CB-C802-46A8-8501-14723189B365}" type="sibTrans" cxnId="{5003D304-D145-4142-A3B2-0A4EB8DB7191}">
      <dgm:prSet/>
      <dgm:spPr/>
      <dgm:t>
        <a:bodyPr/>
        <a:lstStyle/>
        <a:p>
          <a:endParaRPr lang="en-US"/>
        </a:p>
      </dgm:t>
    </dgm:pt>
    <dgm:pt modelId="{E006B5A7-3643-427D-97E6-EAB238ECD188}">
      <dgm:prSet/>
      <dgm:spPr/>
      <dgm:t>
        <a:bodyPr/>
        <a:lstStyle/>
        <a:p>
          <a:r>
            <a:rPr lang="en-US" dirty="0">
              <a:latin typeface="Century Gothic" panose="020B0502020202020204" pitchFamily="34" charset="0"/>
            </a:rPr>
            <a:t>Snapshots From Excel</a:t>
          </a:r>
        </a:p>
      </dgm:t>
    </dgm:pt>
    <dgm:pt modelId="{B3CDBB63-F53E-4DDD-B036-F6510650C1D0}" type="parTrans" cxnId="{1E1F3E5F-5460-4409-8B34-E803605D54E2}">
      <dgm:prSet/>
      <dgm:spPr/>
      <dgm:t>
        <a:bodyPr/>
        <a:lstStyle/>
        <a:p>
          <a:endParaRPr lang="en-US"/>
        </a:p>
      </dgm:t>
    </dgm:pt>
    <dgm:pt modelId="{2F1F705C-3F97-4E31-B0BC-946ACAF3B5DF}" type="sibTrans" cxnId="{1E1F3E5F-5460-4409-8B34-E803605D54E2}">
      <dgm:prSet/>
      <dgm:spPr/>
      <dgm:t>
        <a:bodyPr/>
        <a:lstStyle/>
        <a:p>
          <a:endParaRPr lang="en-US"/>
        </a:p>
      </dgm:t>
    </dgm:pt>
    <dgm:pt modelId="{06A2950A-FC4A-4E7E-A964-D419DE12A739}">
      <dgm:prSet/>
      <dgm:spPr/>
      <dgm:t>
        <a:bodyPr/>
        <a:lstStyle/>
        <a:p>
          <a:r>
            <a:rPr lang="en-US" dirty="0">
              <a:latin typeface="Century Gothic" panose="020B0502020202020204" pitchFamily="34" charset="0"/>
            </a:rPr>
            <a:t>Visualization In Python</a:t>
          </a:r>
        </a:p>
      </dgm:t>
    </dgm:pt>
    <dgm:pt modelId="{AD5FF440-93CA-4CC9-B6D9-DD3F4185B763}" type="parTrans" cxnId="{D734F90E-12D8-462A-B4C5-767C43D9373E}">
      <dgm:prSet/>
      <dgm:spPr/>
      <dgm:t>
        <a:bodyPr/>
        <a:lstStyle/>
        <a:p>
          <a:endParaRPr lang="en-US"/>
        </a:p>
      </dgm:t>
    </dgm:pt>
    <dgm:pt modelId="{BDCCEAAF-0D98-4BFC-95D8-0A989ECE2A99}" type="sibTrans" cxnId="{D734F90E-12D8-462A-B4C5-767C43D9373E}">
      <dgm:prSet/>
      <dgm:spPr/>
      <dgm:t>
        <a:bodyPr/>
        <a:lstStyle/>
        <a:p>
          <a:endParaRPr lang="en-US"/>
        </a:p>
      </dgm:t>
    </dgm:pt>
    <dgm:pt modelId="{AF7974CB-0C98-44D2-992E-7BC7207B4B39}">
      <dgm:prSet/>
      <dgm:spPr/>
      <dgm:t>
        <a:bodyPr/>
        <a:lstStyle/>
        <a:p>
          <a:r>
            <a:rPr lang="en-US" dirty="0">
              <a:latin typeface="Century Gothic" panose="020B0502020202020204" pitchFamily="34" charset="0"/>
            </a:rPr>
            <a:t>Visualization In </a:t>
          </a:r>
          <a:r>
            <a:rPr lang="en-US" dirty="0" err="1">
              <a:latin typeface="Century Gothic" panose="020B0502020202020204" pitchFamily="34" charset="0"/>
            </a:rPr>
            <a:t>Powerbi</a:t>
          </a:r>
          <a:endParaRPr lang="en-US" dirty="0">
            <a:latin typeface="Century Gothic" panose="020B0502020202020204" pitchFamily="34" charset="0"/>
          </a:endParaRPr>
        </a:p>
      </dgm:t>
    </dgm:pt>
    <dgm:pt modelId="{BFED8B42-2A56-4A7A-976C-2415F5F26D9F}" type="parTrans" cxnId="{CFD76454-F524-42CD-AD98-0817EACA8762}">
      <dgm:prSet/>
      <dgm:spPr/>
      <dgm:t>
        <a:bodyPr/>
        <a:lstStyle/>
        <a:p>
          <a:endParaRPr lang="en-US"/>
        </a:p>
      </dgm:t>
    </dgm:pt>
    <dgm:pt modelId="{6A3F4861-6510-4D00-861E-254564131C7E}" type="sibTrans" cxnId="{CFD76454-F524-42CD-AD98-0817EACA8762}">
      <dgm:prSet/>
      <dgm:spPr/>
      <dgm:t>
        <a:bodyPr/>
        <a:lstStyle/>
        <a:p>
          <a:endParaRPr lang="en-US"/>
        </a:p>
      </dgm:t>
    </dgm:pt>
    <dgm:pt modelId="{7B34D282-BBBE-43B9-8DB2-74A63D87AE0A}">
      <dgm:prSet/>
      <dgm:spPr/>
      <dgm:t>
        <a:bodyPr/>
        <a:lstStyle/>
        <a:p>
          <a:r>
            <a:rPr lang="en-US" dirty="0">
              <a:latin typeface="Century Gothic" panose="020B0502020202020204" pitchFamily="34" charset="0"/>
            </a:rPr>
            <a:t>Dashboard In </a:t>
          </a:r>
          <a:r>
            <a:rPr lang="en-US" dirty="0" err="1">
              <a:latin typeface="Century Gothic" panose="020B0502020202020204" pitchFamily="34" charset="0"/>
            </a:rPr>
            <a:t>Powerbi</a:t>
          </a:r>
          <a:endParaRPr lang="en-US" dirty="0">
            <a:latin typeface="Century Gothic" panose="020B0502020202020204" pitchFamily="34" charset="0"/>
          </a:endParaRPr>
        </a:p>
      </dgm:t>
    </dgm:pt>
    <dgm:pt modelId="{2EF125EF-C91F-4D1B-8504-7E8BAFDAB6F2}" type="parTrans" cxnId="{E6BBE110-AE42-4A8D-BE28-76C6E4683B55}">
      <dgm:prSet/>
      <dgm:spPr/>
      <dgm:t>
        <a:bodyPr/>
        <a:lstStyle/>
        <a:p>
          <a:endParaRPr lang="en-US"/>
        </a:p>
      </dgm:t>
    </dgm:pt>
    <dgm:pt modelId="{200DBCAC-3040-42C0-A447-F2330152E26A}" type="sibTrans" cxnId="{E6BBE110-AE42-4A8D-BE28-76C6E4683B55}">
      <dgm:prSet/>
      <dgm:spPr/>
      <dgm:t>
        <a:bodyPr/>
        <a:lstStyle/>
        <a:p>
          <a:endParaRPr lang="en-US"/>
        </a:p>
      </dgm:t>
    </dgm:pt>
    <dgm:pt modelId="{F52E2A3E-0298-4AC6-9081-206D0857A496}">
      <dgm:prSet/>
      <dgm:spPr/>
      <dgm:t>
        <a:bodyPr/>
        <a:lstStyle/>
        <a:p>
          <a:r>
            <a:rPr lang="en-US" dirty="0">
              <a:latin typeface="Century Gothic" panose="020B0502020202020204" pitchFamily="34" charset="0"/>
            </a:rPr>
            <a:t>Conclusion</a:t>
          </a:r>
        </a:p>
      </dgm:t>
    </dgm:pt>
    <dgm:pt modelId="{EE90164E-401D-436B-BD2F-D19FE9D8FF09}" type="parTrans" cxnId="{376479B1-1C38-49A3-A627-524548468D82}">
      <dgm:prSet/>
      <dgm:spPr/>
      <dgm:t>
        <a:bodyPr/>
        <a:lstStyle/>
        <a:p>
          <a:endParaRPr lang="en-US"/>
        </a:p>
      </dgm:t>
    </dgm:pt>
    <dgm:pt modelId="{70E706F2-C785-40DC-9038-DBCF82EAABDD}" type="sibTrans" cxnId="{376479B1-1C38-49A3-A627-524548468D82}">
      <dgm:prSet/>
      <dgm:spPr/>
      <dgm:t>
        <a:bodyPr/>
        <a:lstStyle/>
        <a:p>
          <a:endParaRPr lang="en-US"/>
        </a:p>
      </dgm:t>
    </dgm:pt>
    <dgm:pt modelId="{906E9EEB-B550-412B-A173-A8AC17F1FC7C}">
      <dgm:prSet/>
      <dgm:spPr/>
      <dgm:t>
        <a:bodyPr/>
        <a:lstStyle/>
        <a:p>
          <a:r>
            <a:rPr lang="en-US" dirty="0">
              <a:latin typeface="Century Gothic" panose="020B0502020202020204" pitchFamily="34" charset="0"/>
            </a:rPr>
            <a:t>References</a:t>
          </a:r>
        </a:p>
      </dgm:t>
    </dgm:pt>
    <dgm:pt modelId="{F045A70C-5BE2-4DE3-A84F-B52570C59305}" type="parTrans" cxnId="{2597F734-702D-4109-BDA3-35AC3FA2DCF2}">
      <dgm:prSet/>
      <dgm:spPr/>
      <dgm:t>
        <a:bodyPr/>
        <a:lstStyle/>
        <a:p>
          <a:endParaRPr lang="en-US"/>
        </a:p>
      </dgm:t>
    </dgm:pt>
    <dgm:pt modelId="{3D346125-8BE5-4B9D-8136-95539B37D2AA}" type="sibTrans" cxnId="{2597F734-702D-4109-BDA3-35AC3FA2DCF2}">
      <dgm:prSet/>
      <dgm:spPr/>
      <dgm:t>
        <a:bodyPr/>
        <a:lstStyle/>
        <a:p>
          <a:endParaRPr lang="en-US"/>
        </a:p>
      </dgm:t>
    </dgm:pt>
    <dgm:pt modelId="{497FE695-0434-4221-B466-2B395005F06E}">
      <dgm:prSet/>
      <dgm:spPr/>
      <dgm:t>
        <a:bodyPr/>
        <a:lstStyle/>
        <a:p>
          <a:r>
            <a:rPr lang="en-US" dirty="0">
              <a:latin typeface="Century Gothic" panose="020B0502020202020204" pitchFamily="34" charset="0"/>
            </a:rPr>
            <a:t>Video/Audio Clips</a:t>
          </a:r>
        </a:p>
      </dgm:t>
    </dgm:pt>
    <dgm:pt modelId="{E5A1945E-0769-45C5-B43A-C3C38B98C359}" type="parTrans" cxnId="{9310D452-37AA-4784-8CAF-1D75849EF582}">
      <dgm:prSet/>
      <dgm:spPr/>
      <dgm:t>
        <a:bodyPr/>
        <a:lstStyle/>
        <a:p>
          <a:endParaRPr lang="en-US"/>
        </a:p>
      </dgm:t>
    </dgm:pt>
    <dgm:pt modelId="{C6C877CB-F783-4628-9B20-D76FF2D90B64}" type="sibTrans" cxnId="{9310D452-37AA-4784-8CAF-1D75849EF582}">
      <dgm:prSet/>
      <dgm:spPr/>
      <dgm:t>
        <a:bodyPr/>
        <a:lstStyle/>
        <a:p>
          <a:endParaRPr lang="en-US"/>
        </a:p>
      </dgm:t>
    </dgm:pt>
    <dgm:pt modelId="{056A8963-7BFB-B243-A821-FA6BD7580800}">
      <dgm:prSet/>
      <dgm:spPr/>
      <dgm:t>
        <a:bodyPr/>
        <a:lstStyle/>
        <a:p>
          <a:r>
            <a:rPr lang="en-GB" dirty="0">
              <a:latin typeface="Century Gothic" panose="020B0502020202020204" pitchFamily="34" charset="0"/>
            </a:rPr>
            <a:t>Roles In The Project</a:t>
          </a:r>
        </a:p>
      </dgm:t>
    </dgm:pt>
    <dgm:pt modelId="{DB720671-8897-0747-99E8-29ACD23C54E4}" type="parTrans" cxnId="{1C5EDB7D-274D-D748-B668-BD111A82F250}">
      <dgm:prSet/>
      <dgm:spPr/>
      <dgm:t>
        <a:bodyPr/>
        <a:lstStyle/>
        <a:p>
          <a:endParaRPr lang="en-GB"/>
        </a:p>
      </dgm:t>
    </dgm:pt>
    <dgm:pt modelId="{F536967F-DE2A-D744-BB7C-2BB1D5BE3949}" type="sibTrans" cxnId="{1C5EDB7D-274D-D748-B668-BD111A82F250}">
      <dgm:prSet/>
      <dgm:spPr/>
      <dgm:t>
        <a:bodyPr/>
        <a:lstStyle/>
        <a:p>
          <a:endParaRPr lang="en-GB"/>
        </a:p>
      </dgm:t>
    </dgm:pt>
    <dgm:pt modelId="{1C7A6BFF-0FE9-624E-BC60-BE7749963404}" type="pres">
      <dgm:prSet presAssocID="{47247669-0EB2-46D0-B719-4294DD54B99D}" presName="linear" presStyleCnt="0">
        <dgm:presLayoutVars>
          <dgm:animLvl val="lvl"/>
          <dgm:resizeHandles val="exact"/>
        </dgm:presLayoutVars>
      </dgm:prSet>
      <dgm:spPr/>
    </dgm:pt>
    <dgm:pt modelId="{C69BC5F1-49F1-C84F-B2B8-4596EFDF5D9B}" type="pres">
      <dgm:prSet presAssocID="{5837AC48-CFFA-40A4-BB4A-24BDDD8B9B91}" presName="parentText" presStyleLbl="node1" presStyleIdx="0" presStyleCnt="10">
        <dgm:presLayoutVars>
          <dgm:chMax val="0"/>
          <dgm:bulletEnabled val="1"/>
        </dgm:presLayoutVars>
      </dgm:prSet>
      <dgm:spPr/>
    </dgm:pt>
    <dgm:pt modelId="{266E7605-DD0F-8C40-B0B7-FDAE8F9C97ED}" type="pres">
      <dgm:prSet presAssocID="{D1A0B8E4-28C3-48F6-8C11-662D7D2BD9B4}" presName="spacer" presStyleCnt="0"/>
      <dgm:spPr/>
    </dgm:pt>
    <dgm:pt modelId="{0A453495-DCE8-174C-951E-458D64C5D401}" type="pres">
      <dgm:prSet presAssocID="{056A8963-7BFB-B243-A821-FA6BD7580800}" presName="parentText" presStyleLbl="node1" presStyleIdx="1" presStyleCnt="10">
        <dgm:presLayoutVars>
          <dgm:chMax val="0"/>
          <dgm:bulletEnabled val="1"/>
        </dgm:presLayoutVars>
      </dgm:prSet>
      <dgm:spPr/>
    </dgm:pt>
    <dgm:pt modelId="{F9029E6A-A7CD-B346-B83B-9C51296B3523}" type="pres">
      <dgm:prSet presAssocID="{F536967F-DE2A-D744-BB7C-2BB1D5BE3949}" presName="spacer" presStyleCnt="0"/>
      <dgm:spPr/>
    </dgm:pt>
    <dgm:pt modelId="{FB99B423-3C77-D64A-B1AF-C9CA77FEE359}" type="pres">
      <dgm:prSet presAssocID="{28DC0C79-2E20-417B-B9DF-82755F57381D}" presName="parentText" presStyleLbl="node1" presStyleIdx="2" presStyleCnt="10">
        <dgm:presLayoutVars>
          <dgm:chMax val="0"/>
          <dgm:bulletEnabled val="1"/>
        </dgm:presLayoutVars>
      </dgm:prSet>
      <dgm:spPr/>
    </dgm:pt>
    <dgm:pt modelId="{C32FD4EB-B710-6E42-8189-2B13EC3A8F0A}" type="pres">
      <dgm:prSet presAssocID="{776E44CB-C802-46A8-8501-14723189B365}" presName="spacer" presStyleCnt="0"/>
      <dgm:spPr/>
    </dgm:pt>
    <dgm:pt modelId="{B210F454-1C86-9543-8DB9-C2452FA4D7FB}" type="pres">
      <dgm:prSet presAssocID="{E006B5A7-3643-427D-97E6-EAB238ECD188}" presName="parentText" presStyleLbl="node1" presStyleIdx="3" presStyleCnt="10">
        <dgm:presLayoutVars>
          <dgm:chMax val="0"/>
          <dgm:bulletEnabled val="1"/>
        </dgm:presLayoutVars>
      </dgm:prSet>
      <dgm:spPr/>
    </dgm:pt>
    <dgm:pt modelId="{5E91223A-7D61-1E48-AAA4-74C71F2C7A1C}" type="pres">
      <dgm:prSet presAssocID="{2F1F705C-3F97-4E31-B0BC-946ACAF3B5DF}" presName="spacer" presStyleCnt="0"/>
      <dgm:spPr/>
    </dgm:pt>
    <dgm:pt modelId="{BDDDD186-70BA-8742-94AF-F70C7043014A}" type="pres">
      <dgm:prSet presAssocID="{06A2950A-FC4A-4E7E-A964-D419DE12A739}" presName="parentText" presStyleLbl="node1" presStyleIdx="4" presStyleCnt="10">
        <dgm:presLayoutVars>
          <dgm:chMax val="0"/>
          <dgm:bulletEnabled val="1"/>
        </dgm:presLayoutVars>
      </dgm:prSet>
      <dgm:spPr/>
    </dgm:pt>
    <dgm:pt modelId="{8E127F7D-1117-1940-BAC9-E5CF6D48D588}" type="pres">
      <dgm:prSet presAssocID="{BDCCEAAF-0D98-4BFC-95D8-0A989ECE2A99}" presName="spacer" presStyleCnt="0"/>
      <dgm:spPr/>
    </dgm:pt>
    <dgm:pt modelId="{75BB3933-FCE6-9641-AE05-CB424B4ED13F}" type="pres">
      <dgm:prSet presAssocID="{AF7974CB-0C98-44D2-992E-7BC7207B4B39}" presName="parentText" presStyleLbl="node1" presStyleIdx="5" presStyleCnt="10">
        <dgm:presLayoutVars>
          <dgm:chMax val="0"/>
          <dgm:bulletEnabled val="1"/>
        </dgm:presLayoutVars>
      </dgm:prSet>
      <dgm:spPr/>
    </dgm:pt>
    <dgm:pt modelId="{8F779E4E-9830-4647-BB61-1885C64F2A8F}" type="pres">
      <dgm:prSet presAssocID="{6A3F4861-6510-4D00-861E-254564131C7E}" presName="spacer" presStyleCnt="0"/>
      <dgm:spPr/>
    </dgm:pt>
    <dgm:pt modelId="{FE311EF5-201C-FB4A-A2D2-774EABFB3F60}" type="pres">
      <dgm:prSet presAssocID="{7B34D282-BBBE-43B9-8DB2-74A63D87AE0A}" presName="parentText" presStyleLbl="node1" presStyleIdx="6" presStyleCnt="10">
        <dgm:presLayoutVars>
          <dgm:chMax val="0"/>
          <dgm:bulletEnabled val="1"/>
        </dgm:presLayoutVars>
      </dgm:prSet>
      <dgm:spPr/>
    </dgm:pt>
    <dgm:pt modelId="{D13A90EB-5F97-0940-977D-BE0AA2B7A36C}" type="pres">
      <dgm:prSet presAssocID="{200DBCAC-3040-42C0-A447-F2330152E26A}" presName="spacer" presStyleCnt="0"/>
      <dgm:spPr/>
    </dgm:pt>
    <dgm:pt modelId="{5AACC3A5-3906-5646-9CE0-64C8943E8E4C}" type="pres">
      <dgm:prSet presAssocID="{F52E2A3E-0298-4AC6-9081-206D0857A496}" presName="parentText" presStyleLbl="node1" presStyleIdx="7" presStyleCnt="10">
        <dgm:presLayoutVars>
          <dgm:chMax val="0"/>
          <dgm:bulletEnabled val="1"/>
        </dgm:presLayoutVars>
      </dgm:prSet>
      <dgm:spPr/>
    </dgm:pt>
    <dgm:pt modelId="{9A0895A6-E060-8547-A33C-2D7280C065DE}" type="pres">
      <dgm:prSet presAssocID="{70E706F2-C785-40DC-9038-DBCF82EAABDD}" presName="spacer" presStyleCnt="0"/>
      <dgm:spPr/>
    </dgm:pt>
    <dgm:pt modelId="{11C7CB30-4E1F-B34C-AA92-0B20A539C673}" type="pres">
      <dgm:prSet presAssocID="{906E9EEB-B550-412B-A173-A8AC17F1FC7C}" presName="parentText" presStyleLbl="node1" presStyleIdx="8" presStyleCnt="10">
        <dgm:presLayoutVars>
          <dgm:chMax val="0"/>
          <dgm:bulletEnabled val="1"/>
        </dgm:presLayoutVars>
      </dgm:prSet>
      <dgm:spPr/>
    </dgm:pt>
    <dgm:pt modelId="{EA4F3D33-543E-CF41-B2D6-6B598557541A}" type="pres">
      <dgm:prSet presAssocID="{3D346125-8BE5-4B9D-8136-95539B37D2AA}" presName="spacer" presStyleCnt="0"/>
      <dgm:spPr/>
    </dgm:pt>
    <dgm:pt modelId="{7BFCECA8-2189-5F42-B476-8FB60FC0CAC6}" type="pres">
      <dgm:prSet presAssocID="{497FE695-0434-4221-B466-2B395005F06E}" presName="parentText" presStyleLbl="node1" presStyleIdx="9" presStyleCnt="10">
        <dgm:presLayoutVars>
          <dgm:chMax val="0"/>
          <dgm:bulletEnabled val="1"/>
        </dgm:presLayoutVars>
      </dgm:prSet>
      <dgm:spPr/>
    </dgm:pt>
  </dgm:ptLst>
  <dgm:cxnLst>
    <dgm:cxn modelId="{5003D304-D145-4142-A3B2-0A4EB8DB7191}" srcId="{47247669-0EB2-46D0-B719-4294DD54B99D}" destId="{28DC0C79-2E20-417B-B9DF-82755F57381D}" srcOrd="2" destOrd="0" parTransId="{17C0D94C-1BA0-448F-9414-B20FFF40B0AD}" sibTransId="{776E44CB-C802-46A8-8501-14723189B365}"/>
    <dgm:cxn modelId="{D734F90E-12D8-462A-B4C5-767C43D9373E}" srcId="{47247669-0EB2-46D0-B719-4294DD54B99D}" destId="{06A2950A-FC4A-4E7E-A964-D419DE12A739}" srcOrd="4" destOrd="0" parTransId="{AD5FF440-93CA-4CC9-B6D9-DD3F4185B763}" sibTransId="{BDCCEAAF-0D98-4BFC-95D8-0A989ECE2A99}"/>
    <dgm:cxn modelId="{E6BBE110-AE42-4A8D-BE28-76C6E4683B55}" srcId="{47247669-0EB2-46D0-B719-4294DD54B99D}" destId="{7B34D282-BBBE-43B9-8DB2-74A63D87AE0A}" srcOrd="6" destOrd="0" parTransId="{2EF125EF-C91F-4D1B-8504-7E8BAFDAB6F2}" sibTransId="{200DBCAC-3040-42C0-A447-F2330152E26A}"/>
    <dgm:cxn modelId="{2597F734-702D-4109-BDA3-35AC3FA2DCF2}" srcId="{47247669-0EB2-46D0-B719-4294DD54B99D}" destId="{906E9EEB-B550-412B-A173-A8AC17F1FC7C}" srcOrd="8" destOrd="0" parTransId="{F045A70C-5BE2-4DE3-A84F-B52570C59305}" sibTransId="{3D346125-8BE5-4B9D-8136-95539B37D2AA}"/>
    <dgm:cxn modelId="{8E327E48-5974-F545-9088-6AC2E756FF29}" type="presOf" srcId="{F52E2A3E-0298-4AC6-9081-206D0857A496}" destId="{5AACC3A5-3906-5646-9CE0-64C8943E8E4C}" srcOrd="0" destOrd="0" presId="urn:microsoft.com/office/officeart/2005/8/layout/vList2"/>
    <dgm:cxn modelId="{9310D452-37AA-4784-8CAF-1D75849EF582}" srcId="{47247669-0EB2-46D0-B719-4294DD54B99D}" destId="{497FE695-0434-4221-B466-2B395005F06E}" srcOrd="9" destOrd="0" parTransId="{E5A1945E-0769-45C5-B43A-C3C38B98C359}" sibTransId="{C6C877CB-F783-4628-9B20-D76FF2D90B64}"/>
    <dgm:cxn modelId="{CFD76454-F524-42CD-AD98-0817EACA8762}" srcId="{47247669-0EB2-46D0-B719-4294DD54B99D}" destId="{AF7974CB-0C98-44D2-992E-7BC7207B4B39}" srcOrd="5" destOrd="0" parTransId="{BFED8B42-2A56-4A7A-976C-2415F5F26D9F}" sibTransId="{6A3F4861-6510-4D00-861E-254564131C7E}"/>
    <dgm:cxn modelId="{8318D958-CBCC-3E44-879C-F2270AC36F78}" type="presOf" srcId="{7B34D282-BBBE-43B9-8DB2-74A63D87AE0A}" destId="{FE311EF5-201C-FB4A-A2D2-774EABFB3F60}" srcOrd="0" destOrd="0" presId="urn:microsoft.com/office/officeart/2005/8/layout/vList2"/>
    <dgm:cxn modelId="{2B32FE58-CF96-6A4C-9AC4-32D9DD0A709D}" type="presOf" srcId="{906E9EEB-B550-412B-A173-A8AC17F1FC7C}" destId="{11C7CB30-4E1F-B34C-AA92-0B20A539C673}" srcOrd="0" destOrd="0" presId="urn:microsoft.com/office/officeart/2005/8/layout/vList2"/>
    <dgm:cxn modelId="{1E1F3E5F-5460-4409-8B34-E803605D54E2}" srcId="{47247669-0EB2-46D0-B719-4294DD54B99D}" destId="{E006B5A7-3643-427D-97E6-EAB238ECD188}" srcOrd="3" destOrd="0" parTransId="{B3CDBB63-F53E-4DDD-B036-F6510650C1D0}" sibTransId="{2F1F705C-3F97-4E31-B0BC-946ACAF3B5DF}"/>
    <dgm:cxn modelId="{22A59863-792C-EC4D-9EBF-3DB19AF0247C}" type="presOf" srcId="{47247669-0EB2-46D0-B719-4294DD54B99D}" destId="{1C7A6BFF-0FE9-624E-BC60-BE7749963404}" srcOrd="0" destOrd="0" presId="urn:microsoft.com/office/officeart/2005/8/layout/vList2"/>
    <dgm:cxn modelId="{E42A9B73-7896-B740-8D5B-D43B796FC852}" type="presOf" srcId="{497FE695-0434-4221-B466-2B395005F06E}" destId="{7BFCECA8-2189-5F42-B476-8FB60FC0CAC6}" srcOrd="0" destOrd="0" presId="urn:microsoft.com/office/officeart/2005/8/layout/vList2"/>
    <dgm:cxn modelId="{7725887C-6AA3-AD47-97AF-3F15EC1F6F14}" type="presOf" srcId="{5837AC48-CFFA-40A4-BB4A-24BDDD8B9B91}" destId="{C69BC5F1-49F1-C84F-B2B8-4596EFDF5D9B}" srcOrd="0" destOrd="0" presId="urn:microsoft.com/office/officeart/2005/8/layout/vList2"/>
    <dgm:cxn modelId="{1C5EDB7D-274D-D748-B668-BD111A82F250}" srcId="{47247669-0EB2-46D0-B719-4294DD54B99D}" destId="{056A8963-7BFB-B243-A821-FA6BD7580800}" srcOrd="1" destOrd="0" parTransId="{DB720671-8897-0747-99E8-29ACD23C54E4}" sibTransId="{F536967F-DE2A-D744-BB7C-2BB1D5BE3949}"/>
    <dgm:cxn modelId="{98AA3281-E1C7-1A43-8F17-B30303EC83E2}" type="presOf" srcId="{28DC0C79-2E20-417B-B9DF-82755F57381D}" destId="{FB99B423-3C77-D64A-B1AF-C9CA77FEE359}" srcOrd="0" destOrd="0" presId="urn:microsoft.com/office/officeart/2005/8/layout/vList2"/>
    <dgm:cxn modelId="{06BE349D-6B29-334E-BDDD-E3290CAF6AB7}" type="presOf" srcId="{E006B5A7-3643-427D-97E6-EAB238ECD188}" destId="{B210F454-1C86-9543-8DB9-C2452FA4D7FB}" srcOrd="0" destOrd="0" presId="urn:microsoft.com/office/officeart/2005/8/layout/vList2"/>
    <dgm:cxn modelId="{376479B1-1C38-49A3-A627-524548468D82}" srcId="{47247669-0EB2-46D0-B719-4294DD54B99D}" destId="{F52E2A3E-0298-4AC6-9081-206D0857A496}" srcOrd="7" destOrd="0" parTransId="{EE90164E-401D-436B-BD2F-D19FE9D8FF09}" sibTransId="{70E706F2-C785-40DC-9038-DBCF82EAABDD}"/>
    <dgm:cxn modelId="{EF9E7EC9-78E2-2D40-B80F-7761F4426508}" type="presOf" srcId="{06A2950A-FC4A-4E7E-A964-D419DE12A739}" destId="{BDDDD186-70BA-8742-94AF-F70C7043014A}" srcOrd="0" destOrd="0" presId="urn:microsoft.com/office/officeart/2005/8/layout/vList2"/>
    <dgm:cxn modelId="{63A303DD-0EDC-4B66-9948-782096C4061A}" srcId="{47247669-0EB2-46D0-B719-4294DD54B99D}" destId="{5837AC48-CFFA-40A4-BB4A-24BDDD8B9B91}" srcOrd="0" destOrd="0" parTransId="{A5E10818-08B5-4252-907F-D24C5D91FEF5}" sibTransId="{D1A0B8E4-28C3-48F6-8C11-662D7D2BD9B4}"/>
    <dgm:cxn modelId="{4F71ADE0-F387-4B45-BD2C-73E3545C1D80}" type="presOf" srcId="{AF7974CB-0C98-44D2-992E-7BC7207B4B39}" destId="{75BB3933-FCE6-9641-AE05-CB424B4ED13F}" srcOrd="0" destOrd="0" presId="urn:microsoft.com/office/officeart/2005/8/layout/vList2"/>
    <dgm:cxn modelId="{87F1A6EA-EDE1-8D4B-BC7B-2BAA4D9CA614}" type="presOf" srcId="{056A8963-7BFB-B243-A821-FA6BD7580800}" destId="{0A453495-DCE8-174C-951E-458D64C5D401}" srcOrd="0" destOrd="0" presId="urn:microsoft.com/office/officeart/2005/8/layout/vList2"/>
    <dgm:cxn modelId="{9654B647-F4DC-F245-A494-19313E91EA19}" type="presParOf" srcId="{1C7A6BFF-0FE9-624E-BC60-BE7749963404}" destId="{C69BC5F1-49F1-C84F-B2B8-4596EFDF5D9B}" srcOrd="0" destOrd="0" presId="urn:microsoft.com/office/officeart/2005/8/layout/vList2"/>
    <dgm:cxn modelId="{9FA74FB1-EFD9-264C-8149-71E0E3CD6E7C}" type="presParOf" srcId="{1C7A6BFF-0FE9-624E-BC60-BE7749963404}" destId="{266E7605-DD0F-8C40-B0B7-FDAE8F9C97ED}" srcOrd="1" destOrd="0" presId="urn:microsoft.com/office/officeart/2005/8/layout/vList2"/>
    <dgm:cxn modelId="{A873EC54-27F3-564F-8FA6-1BB4C128AC92}" type="presParOf" srcId="{1C7A6BFF-0FE9-624E-BC60-BE7749963404}" destId="{0A453495-DCE8-174C-951E-458D64C5D401}" srcOrd="2" destOrd="0" presId="urn:microsoft.com/office/officeart/2005/8/layout/vList2"/>
    <dgm:cxn modelId="{53F03430-70B0-E840-93F5-2F08062C7F3F}" type="presParOf" srcId="{1C7A6BFF-0FE9-624E-BC60-BE7749963404}" destId="{F9029E6A-A7CD-B346-B83B-9C51296B3523}" srcOrd="3" destOrd="0" presId="urn:microsoft.com/office/officeart/2005/8/layout/vList2"/>
    <dgm:cxn modelId="{F684FB01-AED6-6740-814F-F878B3030440}" type="presParOf" srcId="{1C7A6BFF-0FE9-624E-BC60-BE7749963404}" destId="{FB99B423-3C77-D64A-B1AF-C9CA77FEE359}" srcOrd="4" destOrd="0" presId="urn:microsoft.com/office/officeart/2005/8/layout/vList2"/>
    <dgm:cxn modelId="{DE900A21-1035-C74F-8206-6D08B57340E2}" type="presParOf" srcId="{1C7A6BFF-0FE9-624E-BC60-BE7749963404}" destId="{C32FD4EB-B710-6E42-8189-2B13EC3A8F0A}" srcOrd="5" destOrd="0" presId="urn:microsoft.com/office/officeart/2005/8/layout/vList2"/>
    <dgm:cxn modelId="{481445DA-64F8-2643-9C4C-A53A1D5452C5}" type="presParOf" srcId="{1C7A6BFF-0FE9-624E-BC60-BE7749963404}" destId="{B210F454-1C86-9543-8DB9-C2452FA4D7FB}" srcOrd="6" destOrd="0" presId="urn:microsoft.com/office/officeart/2005/8/layout/vList2"/>
    <dgm:cxn modelId="{B7C104A9-4312-C94E-B71C-76A615D29D94}" type="presParOf" srcId="{1C7A6BFF-0FE9-624E-BC60-BE7749963404}" destId="{5E91223A-7D61-1E48-AAA4-74C71F2C7A1C}" srcOrd="7" destOrd="0" presId="urn:microsoft.com/office/officeart/2005/8/layout/vList2"/>
    <dgm:cxn modelId="{E35B82BC-10A9-734C-8C4B-5CB2BF987BAB}" type="presParOf" srcId="{1C7A6BFF-0FE9-624E-BC60-BE7749963404}" destId="{BDDDD186-70BA-8742-94AF-F70C7043014A}" srcOrd="8" destOrd="0" presId="urn:microsoft.com/office/officeart/2005/8/layout/vList2"/>
    <dgm:cxn modelId="{4A18D9A5-BD9D-DE45-8937-BFA64BB6DCEB}" type="presParOf" srcId="{1C7A6BFF-0FE9-624E-BC60-BE7749963404}" destId="{8E127F7D-1117-1940-BAC9-E5CF6D48D588}" srcOrd="9" destOrd="0" presId="urn:microsoft.com/office/officeart/2005/8/layout/vList2"/>
    <dgm:cxn modelId="{98802AA7-F0F3-1541-B303-260386F32D45}" type="presParOf" srcId="{1C7A6BFF-0FE9-624E-BC60-BE7749963404}" destId="{75BB3933-FCE6-9641-AE05-CB424B4ED13F}" srcOrd="10" destOrd="0" presId="urn:microsoft.com/office/officeart/2005/8/layout/vList2"/>
    <dgm:cxn modelId="{E05783A7-F72D-5E45-9B12-469E1DA8FA61}" type="presParOf" srcId="{1C7A6BFF-0FE9-624E-BC60-BE7749963404}" destId="{8F779E4E-9830-4647-BB61-1885C64F2A8F}" srcOrd="11" destOrd="0" presId="urn:microsoft.com/office/officeart/2005/8/layout/vList2"/>
    <dgm:cxn modelId="{3E893E56-EAD4-F345-AD38-BE67D35797BB}" type="presParOf" srcId="{1C7A6BFF-0FE9-624E-BC60-BE7749963404}" destId="{FE311EF5-201C-FB4A-A2D2-774EABFB3F60}" srcOrd="12" destOrd="0" presId="urn:microsoft.com/office/officeart/2005/8/layout/vList2"/>
    <dgm:cxn modelId="{AA8B081B-F685-C44C-B26E-98AF4E6674A1}" type="presParOf" srcId="{1C7A6BFF-0FE9-624E-BC60-BE7749963404}" destId="{D13A90EB-5F97-0940-977D-BE0AA2B7A36C}" srcOrd="13" destOrd="0" presId="urn:microsoft.com/office/officeart/2005/8/layout/vList2"/>
    <dgm:cxn modelId="{6A7FD45D-3C88-0446-9167-91CD0E143FF3}" type="presParOf" srcId="{1C7A6BFF-0FE9-624E-BC60-BE7749963404}" destId="{5AACC3A5-3906-5646-9CE0-64C8943E8E4C}" srcOrd="14" destOrd="0" presId="urn:microsoft.com/office/officeart/2005/8/layout/vList2"/>
    <dgm:cxn modelId="{56701442-7957-A140-AE98-90F9A28E0EE4}" type="presParOf" srcId="{1C7A6BFF-0FE9-624E-BC60-BE7749963404}" destId="{9A0895A6-E060-8547-A33C-2D7280C065DE}" srcOrd="15" destOrd="0" presId="urn:microsoft.com/office/officeart/2005/8/layout/vList2"/>
    <dgm:cxn modelId="{A8A3DA28-777E-1444-8FC8-63CA111172A3}" type="presParOf" srcId="{1C7A6BFF-0FE9-624E-BC60-BE7749963404}" destId="{11C7CB30-4E1F-B34C-AA92-0B20A539C673}" srcOrd="16" destOrd="0" presId="urn:microsoft.com/office/officeart/2005/8/layout/vList2"/>
    <dgm:cxn modelId="{07EDE164-5FDA-F64A-8FE0-E3D44051E3CC}" type="presParOf" srcId="{1C7A6BFF-0FE9-624E-BC60-BE7749963404}" destId="{EA4F3D33-543E-CF41-B2D6-6B598557541A}" srcOrd="17" destOrd="0" presId="urn:microsoft.com/office/officeart/2005/8/layout/vList2"/>
    <dgm:cxn modelId="{1260D3F6-CF9B-6544-B6E7-400FC3467779}" type="presParOf" srcId="{1C7A6BFF-0FE9-624E-BC60-BE7749963404}" destId="{7BFCECA8-2189-5F42-B476-8FB60FC0CAC6}"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2EF9E9-3ECB-4CB6-9439-281B13B5811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2688373-B685-493D-8918-991983984E9B}">
      <dgm:prSet custT="1"/>
      <dgm:spPr/>
      <dgm:t>
        <a:bodyPr/>
        <a:lstStyle/>
        <a:p>
          <a:r>
            <a:rPr lang="en-US" sz="1800" dirty="0">
              <a:latin typeface="Bahnschrift" panose="020B0502040204020203" pitchFamily="34" charset="0"/>
            </a:rPr>
            <a:t>Personalities and behaviors?</a:t>
          </a:r>
        </a:p>
      </dgm:t>
    </dgm:pt>
    <dgm:pt modelId="{4882DA77-ED77-43DC-B8C0-1D87DB940F96}" type="parTrans" cxnId="{5E7A43A6-5AD6-47EF-B5AA-48AE3B3BA118}">
      <dgm:prSet/>
      <dgm:spPr/>
      <dgm:t>
        <a:bodyPr/>
        <a:lstStyle/>
        <a:p>
          <a:endParaRPr lang="en-US"/>
        </a:p>
      </dgm:t>
    </dgm:pt>
    <dgm:pt modelId="{5F966A0F-E827-43F2-B8F5-84198330D36C}" type="sibTrans" cxnId="{5E7A43A6-5AD6-47EF-B5AA-48AE3B3BA118}">
      <dgm:prSet/>
      <dgm:spPr/>
      <dgm:t>
        <a:bodyPr/>
        <a:lstStyle/>
        <a:p>
          <a:endParaRPr lang="en-US"/>
        </a:p>
      </dgm:t>
    </dgm:pt>
    <dgm:pt modelId="{E2953247-81EA-4BAE-826A-5F820D790B58}">
      <dgm:prSet custT="1"/>
      <dgm:spPr/>
      <dgm:t>
        <a:bodyPr/>
        <a:lstStyle/>
        <a:p>
          <a:r>
            <a:rPr lang="en-US" sz="1600" dirty="0">
              <a:latin typeface="Bahnschrift" panose="020B0502040204020203" pitchFamily="34" charset="0"/>
            </a:rPr>
            <a:t>Compassion, empathy, and emotional intelligence? Perceptions of, connection to, and interaction with others?</a:t>
          </a:r>
        </a:p>
      </dgm:t>
    </dgm:pt>
    <dgm:pt modelId="{FAD37252-F947-40DF-BF4A-ED2FC94BF83B}" type="parTrans" cxnId="{CC22BB68-1FE4-4403-80F0-60E52A5C7FC5}">
      <dgm:prSet/>
      <dgm:spPr/>
      <dgm:t>
        <a:bodyPr/>
        <a:lstStyle/>
        <a:p>
          <a:endParaRPr lang="en-US"/>
        </a:p>
      </dgm:t>
    </dgm:pt>
    <dgm:pt modelId="{C100519A-EE6A-4A65-A778-0A79CDF1C804}" type="sibTrans" cxnId="{CC22BB68-1FE4-4403-80F0-60E52A5C7FC5}">
      <dgm:prSet/>
      <dgm:spPr/>
      <dgm:t>
        <a:bodyPr/>
        <a:lstStyle/>
        <a:p>
          <a:endParaRPr lang="en-US"/>
        </a:p>
      </dgm:t>
    </dgm:pt>
    <dgm:pt modelId="{74EDE985-9433-4457-9B77-C50F2F6DE4E4}">
      <dgm:prSet custT="1"/>
      <dgm:spPr/>
      <dgm:t>
        <a:bodyPr/>
        <a:lstStyle/>
        <a:p>
          <a:r>
            <a:rPr lang="en-US" sz="1600" dirty="0">
              <a:latin typeface="Bahnschrift" panose="020B0502040204020203" pitchFamily="34" charset="0"/>
            </a:rPr>
            <a:t>Addiction In Teens?</a:t>
          </a:r>
        </a:p>
      </dgm:t>
    </dgm:pt>
    <dgm:pt modelId="{B77516C4-CC63-4938-AC52-4B45D7D8423F}" type="parTrans" cxnId="{9F6C9E3E-E0D4-4827-8E9A-D3289626200C}">
      <dgm:prSet/>
      <dgm:spPr/>
      <dgm:t>
        <a:bodyPr/>
        <a:lstStyle/>
        <a:p>
          <a:endParaRPr lang="en-US"/>
        </a:p>
      </dgm:t>
    </dgm:pt>
    <dgm:pt modelId="{68190663-09D1-4CBB-8F60-3559296ED111}" type="sibTrans" cxnId="{9F6C9E3E-E0D4-4827-8E9A-D3289626200C}">
      <dgm:prSet/>
      <dgm:spPr/>
      <dgm:t>
        <a:bodyPr/>
        <a:lstStyle/>
        <a:p>
          <a:endParaRPr lang="en-US"/>
        </a:p>
      </dgm:t>
    </dgm:pt>
    <dgm:pt modelId="{A1217A90-5BC8-469E-8F27-3A54F0F20980}">
      <dgm:prSet custT="1"/>
      <dgm:spPr/>
      <dgm:t>
        <a:bodyPr/>
        <a:lstStyle/>
        <a:p>
          <a:r>
            <a:rPr lang="en-US" sz="1600" dirty="0">
              <a:latin typeface="Bahnschrift" panose="020B0502040204020203" pitchFamily="34" charset="0"/>
            </a:rPr>
            <a:t>Relationships with their families?</a:t>
          </a:r>
        </a:p>
      </dgm:t>
    </dgm:pt>
    <dgm:pt modelId="{2FC877E5-01F6-438F-9A49-34205179BE37}" type="parTrans" cxnId="{A5E1CF33-CB09-48D0-A3BF-82B4043EB7D0}">
      <dgm:prSet/>
      <dgm:spPr/>
      <dgm:t>
        <a:bodyPr/>
        <a:lstStyle/>
        <a:p>
          <a:endParaRPr lang="en-US"/>
        </a:p>
      </dgm:t>
    </dgm:pt>
    <dgm:pt modelId="{C8C58B32-9449-46FC-B96B-4489B9103CE7}" type="sibTrans" cxnId="{A5E1CF33-CB09-48D0-A3BF-82B4043EB7D0}">
      <dgm:prSet/>
      <dgm:spPr/>
      <dgm:t>
        <a:bodyPr/>
        <a:lstStyle/>
        <a:p>
          <a:endParaRPr lang="en-US"/>
        </a:p>
      </dgm:t>
    </dgm:pt>
    <dgm:pt modelId="{62EAAA56-A714-4D32-91A3-B37F6FD385F7}">
      <dgm:prSet custT="1"/>
      <dgm:spPr/>
      <dgm:t>
        <a:bodyPr/>
        <a:lstStyle/>
        <a:p>
          <a:r>
            <a:rPr lang="en-US" sz="1600">
              <a:latin typeface="Bahnschrift" panose="020B0502040204020203" pitchFamily="34" charset="0"/>
            </a:rPr>
            <a:t>Awareness of pitfalls of consumer-based economies? Concepts of and connection to greed?</a:t>
          </a:r>
        </a:p>
      </dgm:t>
    </dgm:pt>
    <dgm:pt modelId="{15494B1E-06A3-4240-8ACF-D2F816AFD392}" type="parTrans" cxnId="{BF57FD2E-B4CF-498E-99A6-E286ADA2ECDD}">
      <dgm:prSet/>
      <dgm:spPr/>
      <dgm:t>
        <a:bodyPr/>
        <a:lstStyle/>
        <a:p>
          <a:endParaRPr lang="en-US"/>
        </a:p>
      </dgm:t>
    </dgm:pt>
    <dgm:pt modelId="{F31FBA1E-AAB4-4FEE-B7DE-37CEC8339672}" type="sibTrans" cxnId="{BF57FD2E-B4CF-498E-99A6-E286ADA2ECDD}">
      <dgm:prSet/>
      <dgm:spPr/>
      <dgm:t>
        <a:bodyPr/>
        <a:lstStyle/>
        <a:p>
          <a:endParaRPr lang="en-US"/>
        </a:p>
      </dgm:t>
    </dgm:pt>
    <dgm:pt modelId="{394242D1-5EAE-4536-BD92-9C937F1A734E}">
      <dgm:prSet custT="1"/>
      <dgm:spPr/>
      <dgm:t>
        <a:bodyPr/>
        <a:lstStyle/>
        <a:p>
          <a:r>
            <a:rPr lang="en-US" sz="1600" dirty="0">
              <a:latin typeface="Bahnschrift" panose="020B0502040204020203" pitchFamily="34" charset="0"/>
            </a:rPr>
            <a:t>Engagement in community-based Issues? Politics? Religious</a:t>
          </a:r>
        </a:p>
      </dgm:t>
    </dgm:pt>
    <dgm:pt modelId="{D045982C-B182-4A21-BB14-21FFB0265324}" type="parTrans" cxnId="{4C85E18A-AB13-4C9E-9349-1CF99B623AC3}">
      <dgm:prSet/>
      <dgm:spPr/>
      <dgm:t>
        <a:bodyPr/>
        <a:lstStyle/>
        <a:p>
          <a:endParaRPr lang="en-US"/>
        </a:p>
      </dgm:t>
    </dgm:pt>
    <dgm:pt modelId="{6283092F-0DE4-4C39-BB15-0391685E04A2}" type="sibTrans" cxnId="{4C85E18A-AB13-4C9E-9349-1CF99B623AC3}">
      <dgm:prSet/>
      <dgm:spPr/>
      <dgm:t>
        <a:bodyPr/>
        <a:lstStyle/>
        <a:p>
          <a:endParaRPr lang="en-US"/>
        </a:p>
      </dgm:t>
    </dgm:pt>
    <dgm:pt modelId="{8F786031-F469-4BBD-B080-DD3D85F0F8C1}">
      <dgm:prSet custT="1"/>
      <dgm:spPr/>
      <dgm:t>
        <a:bodyPr/>
        <a:lstStyle/>
        <a:p>
          <a:r>
            <a:rPr lang="en-US" sz="1600" dirty="0">
              <a:latin typeface="Bahnschrift" panose="020B0502040204020203" pitchFamily="34" charset="0"/>
            </a:rPr>
            <a:t>Health &amp; Physical Activity?</a:t>
          </a:r>
        </a:p>
      </dgm:t>
    </dgm:pt>
    <dgm:pt modelId="{71B8881F-0528-424F-8A8D-B2EC78A59B4B}" type="parTrans" cxnId="{FE4566D2-6000-47A8-BB84-E29D2A5337E1}">
      <dgm:prSet/>
      <dgm:spPr/>
      <dgm:t>
        <a:bodyPr/>
        <a:lstStyle/>
        <a:p>
          <a:endParaRPr lang="en-US"/>
        </a:p>
      </dgm:t>
    </dgm:pt>
    <dgm:pt modelId="{AC881089-7B97-4F9C-A6BE-F5D9A81223DB}" type="sibTrans" cxnId="{FE4566D2-6000-47A8-BB84-E29D2A5337E1}">
      <dgm:prSet/>
      <dgm:spPr/>
      <dgm:t>
        <a:bodyPr/>
        <a:lstStyle/>
        <a:p>
          <a:endParaRPr lang="en-US"/>
        </a:p>
      </dgm:t>
    </dgm:pt>
    <dgm:pt modelId="{DFAD39FF-91C2-C54D-95E3-549661B6E813}" type="pres">
      <dgm:prSet presAssocID="{402EF9E9-3ECB-4CB6-9439-281B13B58113}" presName="diagram" presStyleCnt="0">
        <dgm:presLayoutVars>
          <dgm:dir/>
          <dgm:resizeHandles val="exact"/>
        </dgm:presLayoutVars>
      </dgm:prSet>
      <dgm:spPr/>
    </dgm:pt>
    <dgm:pt modelId="{56E523B9-D8C7-4F46-B126-9F761C33F736}" type="pres">
      <dgm:prSet presAssocID="{C2688373-B685-493D-8918-991983984E9B}" presName="node" presStyleLbl="node1" presStyleIdx="0" presStyleCnt="7">
        <dgm:presLayoutVars>
          <dgm:bulletEnabled val="1"/>
        </dgm:presLayoutVars>
      </dgm:prSet>
      <dgm:spPr/>
    </dgm:pt>
    <dgm:pt modelId="{8835F3BB-90F8-554F-B09F-C82B400F33C8}" type="pres">
      <dgm:prSet presAssocID="{5F966A0F-E827-43F2-B8F5-84198330D36C}" presName="sibTrans" presStyleCnt="0"/>
      <dgm:spPr/>
    </dgm:pt>
    <dgm:pt modelId="{BE31CB7F-26DD-ED4F-A981-3B244A316343}" type="pres">
      <dgm:prSet presAssocID="{E2953247-81EA-4BAE-826A-5F820D790B58}" presName="node" presStyleLbl="node1" presStyleIdx="1" presStyleCnt="7">
        <dgm:presLayoutVars>
          <dgm:bulletEnabled val="1"/>
        </dgm:presLayoutVars>
      </dgm:prSet>
      <dgm:spPr/>
    </dgm:pt>
    <dgm:pt modelId="{EB6C44D8-D3EF-2240-82D1-4C47391E3891}" type="pres">
      <dgm:prSet presAssocID="{C100519A-EE6A-4A65-A778-0A79CDF1C804}" presName="sibTrans" presStyleCnt="0"/>
      <dgm:spPr/>
    </dgm:pt>
    <dgm:pt modelId="{F8D307FB-2A22-A049-A3D9-536D2664EA1C}" type="pres">
      <dgm:prSet presAssocID="{74EDE985-9433-4457-9B77-C50F2F6DE4E4}" presName="node" presStyleLbl="node1" presStyleIdx="2" presStyleCnt="7">
        <dgm:presLayoutVars>
          <dgm:bulletEnabled val="1"/>
        </dgm:presLayoutVars>
      </dgm:prSet>
      <dgm:spPr/>
    </dgm:pt>
    <dgm:pt modelId="{5D44C68F-A966-2B46-BF0E-1A597CCAEA97}" type="pres">
      <dgm:prSet presAssocID="{68190663-09D1-4CBB-8F60-3559296ED111}" presName="sibTrans" presStyleCnt="0"/>
      <dgm:spPr/>
    </dgm:pt>
    <dgm:pt modelId="{1F02DD75-5657-344C-9B11-A6499C9FE12E}" type="pres">
      <dgm:prSet presAssocID="{A1217A90-5BC8-469E-8F27-3A54F0F20980}" presName="node" presStyleLbl="node1" presStyleIdx="3" presStyleCnt="7">
        <dgm:presLayoutVars>
          <dgm:bulletEnabled val="1"/>
        </dgm:presLayoutVars>
      </dgm:prSet>
      <dgm:spPr/>
    </dgm:pt>
    <dgm:pt modelId="{60A8A158-9EFF-6F42-8C4B-7D8E844ADAFC}" type="pres">
      <dgm:prSet presAssocID="{C8C58B32-9449-46FC-B96B-4489B9103CE7}" presName="sibTrans" presStyleCnt="0"/>
      <dgm:spPr/>
    </dgm:pt>
    <dgm:pt modelId="{B403AD87-38D9-7A46-8333-58B935694344}" type="pres">
      <dgm:prSet presAssocID="{62EAAA56-A714-4D32-91A3-B37F6FD385F7}" presName="node" presStyleLbl="node1" presStyleIdx="4" presStyleCnt="7">
        <dgm:presLayoutVars>
          <dgm:bulletEnabled val="1"/>
        </dgm:presLayoutVars>
      </dgm:prSet>
      <dgm:spPr/>
    </dgm:pt>
    <dgm:pt modelId="{BBED9148-5996-7E40-BF0D-CD6F4AA93635}" type="pres">
      <dgm:prSet presAssocID="{F31FBA1E-AAB4-4FEE-B7DE-37CEC8339672}" presName="sibTrans" presStyleCnt="0"/>
      <dgm:spPr/>
    </dgm:pt>
    <dgm:pt modelId="{D31B3DAB-8AC7-6046-BC17-33710C1947D0}" type="pres">
      <dgm:prSet presAssocID="{394242D1-5EAE-4536-BD92-9C937F1A734E}" presName="node" presStyleLbl="node1" presStyleIdx="5" presStyleCnt="7">
        <dgm:presLayoutVars>
          <dgm:bulletEnabled val="1"/>
        </dgm:presLayoutVars>
      </dgm:prSet>
      <dgm:spPr/>
    </dgm:pt>
    <dgm:pt modelId="{47AB3D0D-B0C5-AD4D-B91D-F6622AE60DCF}" type="pres">
      <dgm:prSet presAssocID="{6283092F-0DE4-4C39-BB15-0391685E04A2}" presName="sibTrans" presStyleCnt="0"/>
      <dgm:spPr/>
    </dgm:pt>
    <dgm:pt modelId="{C4D6C8F5-5223-FB42-A216-1F3FF2AC8DE0}" type="pres">
      <dgm:prSet presAssocID="{8F786031-F469-4BBD-B080-DD3D85F0F8C1}" presName="node" presStyleLbl="node1" presStyleIdx="6" presStyleCnt="7">
        <dgm:presLayoutVars>
          <dgm:bulletEnabled val="1"/>
        </dgm:presLayoutVars>
      </dgm:prSet>
      <dgm:spPr/>
    </dgm:pt>
  </dgm:ptLst>
  <dgm:cxnLst>
    <dgm:cxn modelId="{86D6B013-0078-0B42-8822-CAC676207808}" type="presOf" srcId="{74EDE985-9433-4457-9B77-C50F2F6DE4E4}" destId="{F8D307FB-2A22-A049-A3D9-536D2664EA1C}" srcOrd="0" destOrd="0" presId="urn:microsoft.com/office/officeart/2005/8/layout/default"/>
    <dgm:cxn modelId="{9917F617-A3D8-1B40-BD4E-4ED72CDCA49B}" type="presOf" srcId="{C2688373-B685-493D-8918-991983984E9B}" destId="{56E523B9-D8C7-4F46-B126-9F761C33F736}" srcOrd="0" destOrd="0" presId="urn:microsoft.com/office/officeart/2005/8/layout/default"/>
    <dgm:cxn modelId="{BF57FD2E-B4CF-498E-99A6-E286ADA2ECDD}" srcId="{402EF9E9-3ECB-4CB6-9439-281B13B58113}" destId="{62EAAA56-A714-4D32-91A3-B37F6FD385F7}" srcOrd="4" destOrd="0" parTransId="{15494B1E-06A3-4240-8ACF-D2F816AFD392}" sibTransId="{F31FBA1E-AAB4-4FEE-B7DE-37CEC8339672}"/>
    <dgm:cxn modelId="{A5E1CF33-CB09-48D0-A3BF-82B4043EB7D0}" srcId="{402EF9E9-3ECB-4CB6-9439-281B13B58113}" destId="{A1217A90-5BC8-469E-8F27-3A54F0F20980}" srcOrd="3" destOrd="0" parTransId="{2FC877E5-01F6-438F-9A49-34205179BE37}" sibTransId="{C8C58B32-9449-46FC-B96B-4489B9103CE7}"/>
    <dgm:cxn modelId="{F9FF253A-B821-9444-944A-182AC6B2367F}" type="presOf" srcId="{E2953247-81EA-4BAE-826A-5F820D790B58}" destId="{BE31CB7F-26DD-ED4F-A981-3B244A316343}" srcOrd="0" destOrd="0" presId="urn:microsoft.com/office/officeart/2005/8/layout/default"/>
    <dgm:cxn modelId="{9F6C9E3E-E0D4-4827-8E9A-D3289626200C}" srcId="{402EF9E9-3ECB-4CB6-9439-281B13B58113}" destId="{74EDE985-9433-4457-9B77-C50F2F6DE4E4}" srcOrd="2" destOrd="0" parTransId="{B77516C4-CC63-4938-AC52-4B45D7D8423F}" sibTransId="{68190663-09D1-4CBB-8F60-3559296ED111}"/>
    <dgm:cxn modelId="{4112BB64-2F1D-D646-9F7E-58584D92D300}" type="presOf" srcId="{A1217A90-5BC8-469E-8F27-3A54F0F20980}" destId="{1F02DD75-5657-344C-9B11-A6499C9FE12E}" srcOrd="0" destOrd="0" presId="urn:microsoft.com/office/officeart/2005/8/layout/default"/>
    <dgm:cxn modelId="{CC22BB68-1FE4-4403-80F0-60E52A5C7FC5}" srcId="{402EF9E9-3ECB-4CB6-9439-281B13B58113}" destId="{E2953247-81EA-4BAE-826A-5F820D790B58}" srcOrd="1" destOrd="0" parTransId="{FAD37252-F947-40DF-BF4A-ED2FC94BF83B}" sibTransId="{C100519A-EE6A-4A65-A778-0A79CDF1C804}"/>
    <dgm:cxn modelId="{6CB10875-D1F6-2745-8169-93FFEC3A2699}" type="presOf" srcId="{394242D1-5EAE-4536-BD92-9C937F1A734E}" destId="{D31B3DAB-8AC7-6046-BC17-33710C1947D0}" srcOrd="0" destOrd="0" presId="urn:microsoft.com/office/officeart/2005/8/layout/default"/>
    <dgm:cxn modelId="{4C85E18A-AB13-4C9E-9349-1CF99B623AC3}" srcId="{402EF9E9-3ECB-4CB6-9439-281B13B58113}" destId="{394242D1-5EAE-4536-BD92-9C937F1A734E}" srcOrd="5" destOrd="0" parTransId="{D045982C-B182-4A21-BB14-21FFB0265324}" sibTransId="{6283092F-0DE4-4C39-BB15-0391685E04A2}"/>
    <dgm:cxn modelId="{5E7A43A6-5AD6-47EF-B5AA-48AE3B3BA118}" srcId="{402EF9E9-3ECB-4CB6-9439-281B13B58113}" destId="{C2688373-B685-493D-8918-991983984E9B}" srcOrd="0" destOrd="0" parTransId="{4882DA77-ED77-43DC-B8C0-1D87DB940F96}" sibTransId="{5F966A0F-E827-43F2-B8F5-84198330D36C}"/>
    <dgm:cxn modelId="{9E975CB0-CA44-FD43-ACE7-FC9C80C5CB03}" type="presOf" srcId="{62EAAA56-A714-4D32-91A3-B37F6FD385F7}" destId="{B403AD87-38D9-7A46-8333-58B935694344}" srcOrd="0" destOrd="0" presId="urn:microsoft.com/office/officeart/2005/8/layout/default"/>
    <dgm:cxn modelId="{A18118C9-E2D9-8E4A-B990-3AC7E984CFC8}" type="presOf" srcId="{8F786031-F469-4BBD-B080-DD3D85F0F8C1}" destId="{C4D6C8F5-5223-FB42-A216-1F3FF2AC8DE0}" srcOrd="0" destOrd="0" presId="urn:microsoft.com/office/officeart/2005/8/layout/default"/>
    <dgm:cxn modelId="{02321CD1-C9CE-6846-B28C-1ECD5C5479A1}" type="presOf" srcId="{402EF9E9-3ECB-4CB6-9439-281B13B58113}" destId="{DFAD39FF-91C2-C54D-95E3-549661B6E813}" srcOrd="0" destOrd="0" presId="urn:microsoft.com/office/officeart/2005/8/layout/default"/>
    <dgm:cxn modelId="{FE4566D2-6000-47A8-BB84-E29D2A5337E1}" srcId="{402EF9E9-3ECB-4CB6-9439-281B13B58113}" destId="{8F786031-F469-4BBD-B080-DD3D85F0F8C1}" srcOrd="6" destOrd="0" parTransId="{71B8881F-0528-424F-8A8D-B2EC78A59B4B}" sibTransId="{AC881089-7B97-4F9C-A6BE-F5D9A81223DB}"/>
    <dgm:cxn modelId="{8D956264-0EB6-0C43-9592-7E9295CDD3E1}" type="presParOf" srcId="{DFAD39FF-91C2-C54D-95E3-549661B6E813}" destId="{56E523B9-D8C7-4F46-B126-9F761C33F736}" srcOrd="0" destOrd="0" presId="urn:microsoft.com/office/officeart/2005/8/layout/default"/>
    <dgm:cxn modelId="{860563A9-346D-C449-B316-57A6CD947A27}" type="presParOf" srcId="{DFAD39FF-91C2-C54D-95E3-549661B6E813}" destId="{8835F3BB-90F8-554F-B09F-C82B400F33C8}" srcOrd="1" destOrd="0" presId="urn:microsoft.com/office/officeart/2005/8/layout/default"/>
    <dgm:cxn modelId="{BE721986-FDC1-DC4C-B695-C4E4A1FD3E62}" type="presParOf" srcId="{DFAD39FF-91C2-C54D-95E3-549661B6E813}" destId="{BE31CB7F-26DD-ED4F-A981-3B244A316343}" srcOrd="2" destOrd="0" presId="urn:microsoft.com/office/officeart/2005/8/layout/default"/>
    <dgm:cxn modelId="{D7F6C08A-F385-E644-B0F6-457DD85C1D5F}" type="presParOf" srcId="{DFAD39FF-91C2-C54D-95E3-549661B6E813}" destId="{EB6C44D8-D3EF-2240-82D1-4C47391E3891}" srcOrd="3" destOrd="0" presId="urn:microsoft.com/office/officeart/2005/8/layout/default"/>
    <dgm:cxn modelId="{FDEDB708-6B6D-4E49-B33D-29FAD173115F}" type="presParOf" srcId="{DFAD39FF-91C2-C54D-95E3-549661B6E813}" destId="{F8D307FB-2A22-A049-A3D9-536D2664EA1C}" srcOrd="4" destOrd="0" presId="urn:microsoft.com/office/officeart/2005/8/layout/default"/>
    <dgm:cxn modelId="{A9C49977-7516-174E-A7BD-4B6B684BC0AD}" type="presParOf" srcId="{DFAD39FF-91C2-C54D-95E3-549661B6E813}" destId="{5D44C68F-A966-2B46-BF0E-1A597CCAEA97}" srcOrd="5" destOrd="0" presId="urn:microsoft.com/office/officeart/2005/8/layout/default"/>
    <dgm:cxn modelId="{4F5B22BF-35F1-8349-B968-74B33667AA05}" type="presParOf" srcId="{DFAD39FF-91C2-C54D-95E3-549661B6E813}" destId="{1F02DD75-5657-344C-9B11-A6499C9FE12E}" srcOrd="6" destOrd="0" presId="urn:microsoft.com/office/officeart/2005/8/layout/default"/>
    <dgm:cxn modelId="{4DA7446A-988B-1343-97AF-8873333983CB}" type="presParOf" srcId="{DFAD39FF-91C2-C54D-95E3-549661B6E813}" destId="{60A8A158-9EFF-6F42-8C4B-7D8E844ADAFC}" srcOrd="7" destOrd="0" presId="urn:microsoft.com/office/officeart/2005/8/layout/default"/>
    <dgm:cxn modelId="{233820A4-A6D7-FE4A-A3F4-762B8C53BF0A}" type="presParOf" srcId="{DFAD39FF-91C2-C54D-95E3-549661B6E813}" destId="{B403AD87-38D9-7A46-8333-58B935694344}" srcOrd="8" destOrd="0" presId="urn:microsoft.com/office/officeart/2005/8/layout/default"/>
    <dgm:cxn modelId="{46EC592A-4BEB-CE49-9955-DC12F0409067}" type="presParOf" srcId="{DFAD39FF-91C2-C54D-95E3-549661B6E813}" destId="{BBED9148-5996-7E40-BF0D-CD6F4AA93635}" srcOrd="9" destOrd="0" presId="urn:microsoft.com/office/officeart/2005/8/layout/default"/>
    <dgm:cxn modelId="{45C49ABC-6995-AE4D-9B65-E8D57CA31C16}" type="presParOf" srcId="{DFAD39FF-91C2-C54D-95E3-549661B6E813}" destId="{D31B3DAB-8AC7-6046-BC17-33710C1947D0}" srcOrd="10" destOrd="0" presId="urn:microsoft.com/office/officeart/2005/8/layout/default"/>
    <dgm:cxn modelId="{646AEF3A-5FE2-714E-88CB-9FF263097227}" type="presParOf" srcId="{DFAD39FF-91C2-C54D-95E3-549661B6E813}" destId="{47AB3D0D-B0C5-AD4D-B91D-F6622AE60DCF}" srcOrd="11" destOrd="0" presId="urn:microsoft.com/office/officeart/2005/8/layout/default"/>
    <dgm:cxn modelId="{CCE8E3F7-9CB1-974B-9095-2BE4B02A4D0B}" type="presParOf" srcId="{DFAD39FF-91C2-C54D-95E3-549661B6E813}" destId="{C4D6C8F5-5223-FB42-A216-1F3FF2AC8DE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D97B0B-195E-E742-A15F-4AB8C6266D61}" type="doc">
      <dgm:prSet loTypeId="urn:microsoft.com/office/officeart/2005/8/layout/cycle2" loCatId="cycle" qsTypeId="urn:microsoft.com/office/officeart/2005/8/quickstyle/3d1" qsCatId="3D" csTypeId="urn:microsoft.com/office/officeart/2005/8/colors/accent3_3" csCatId="accent3" phldr="1"/>
      <dgm:spPr/>
      <dgm:t>
        <a:bodyPr/>
        <a:lstStyle/>
        <a:p>
          <a:endParaRPr lang="en-GB"/>
        </a:p>
      </dgm:t>
    </dgm:pt>
    <dgm:pt modelId="{B0E24E6D-80D7-2948-8F11-458A39D44EB6}">
      <dgm:prSet custT="1"/>
      <dgm:spPr/>
      <dgm:t>
        <a:bodyPr/>
        <a:lstStyle/>
        <a:p>
          <a:r>
            <a:rPr lang="en-US" sz="1400" b="1" dirty="0">
              <a:latin typeface="Century Gothic" panose="020B0502020202020204" pitchFamily="34" charset="0"/>
            </a:rPr>
            <a:t>WHERE DOES HUMANITY MEET TECHNOLOGY?</a:t>
          </a:r>
          <a:endParaRPr lang="en-IN" sz="1400" b="1" dirty="0">
            <a:latin typeface="Century Gothic" panose="020B0502020202020204" pitchFamily="34" charset="0"/>
          </a:endParaRPr>
        </a:p>
      </dgm:t>
    </dgm:pt>
    <dgm:pt modelId="{0C0F0A61-D12E-2640-86B5-343F69894871}" type="parTrans" cxnId="{2DD4B061-4271-9542-B688-91F6E239E7D3}">
      <dgm:prSet/>
      <dgm:spPr/>
      <dgm:t>
        <a:bodyPr/>
        <a:lstStyle/>
        <a:p>
          <a:endParaRPr lang="en-GB"/>
        </a:p>
      </dgm:t>
    </dgm:pt>
    <dgm:pt modelId="{B7490E45-DC08-4245-B3C7-89BB981CF656}" type="sibTrans" cxnId="{2DD4B061-4271-9542-B688-91F6E239E7D3}">
      <dgm:prSet/>
      <dgm:spPr/>
      <dgm:t>
        <a:bodyPr/>
        <a:lstStyle/>
        <a:p>
          <a:endParaRPr lang="en-GB"/>
        </a:p>
      </dgm:t>
    </dgm:pt>
    <dgm:pt modelId="{8F5D5FD6-1F4E-9740-9E12-D1F65DE1D6B3}" type="pres">
      <dgm:prSet presAssocID="{7BD97B0B-195E-E742-A15F-4AB8C6266D61}" presName="cycle" presStyleCnt="0">
        <dgm:presLayoutVars>
          <dgm:dir/>
          <dgm:resizeHandles val="exact"/>
        </dgm:presLayoutVars>
      </dgm:prSet>
      <dgm:spPr/>
    </dgm:pt>
    <dgm:pt modelId="{CA9EAD5E-EE02-A344-96F1-B525885064A8}" type="pres">
      <dgm:prSet presAssocID="{B0E24E6D-80D7-2948-8F11-458A39D44EB6}" presName="node" presStyleLbl="node1" presStyleIdx="0" presStyleCnt="1" custScaleX="120651" custRadScaleRad="94461" custRadScaleInc="-2">
        <dgm:presLayoutVars>
          <dgm:bulletEnabled val="1"/>
        </dgm:presLayoutVars>
      </dgm:prSet>
      <dgm:spPr/>
    </dgm:pt>
  </dgm:ptLst>
  <dgm:cxnLst>
    <dgm:cxn modelId="{2DD4B061-4271-9542-B688-91F6E239E7D3}" srcId="{7BD97B0B-195E-E742-A15F-4AB8C6266D61}" destId="{B0E24E6D-80D7-2948-8F11-458A39D44EB6}" srcOrd="0" destOrd="0" parTransId="{0C0F0A61-D12E-2640-86B5-343F69894871}" sibTransId="{B7490E45-DC08-4245-B3C7-89BB981CF656}"/>
    <dgm:cxn modelId="{763AB678-A032-7D43-A6AF-4E36EBFCA083}" type="presOf" srcId="{7BD97B0B-195E-E742-A15F-4AB8C6266D61}" destId="{8F5D5FD6-1F4E-9740-9E12-D1F65DE1D6B3}" srcOrd="0" destOrd="0" presId="urn:microsoft.com/office/officeart/2005/8/layout/cycle2"/>
    <dgm:cxn modelId="{77E59393-F9D0-D144-AB23-32310FFDD6A1}" type="presOf" srcId="{B0E24E6D-80D7-2948-8F11-458A39D44EB6}" destId="{CA9EAD5E-EE02-A344-96F1-B525885064A8}" srcOrd="0" destOrd="0" presId="urn:microsoft.com/office/officeart/2005/8/layout/cycle2"/>
    <dgm:cxn modelId="{A2F5E068-6729-A540-83E3-36FDAFE5D1A5}" type="presParOf" srcId="{8F5D5FD6-1F4E-9740-9E12-D1F65DE1D6B3}" destId="{CA9EAD5E-EE02-A344-96F1-B525885064A8}"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BC5F1-49F1-C84F-B2B8-4596EFDF5D9B}">
      <dsp:nvSpPr>
        <dsp:cNvPr id="0" name=""/>
        <dsp:cNvSpPr/>
      </dsp:nvSpPr>
      <dsp:spPr>
        <a:xfrm>
          <a:off x="0" y="18160"/>
          <a:ext cx="6545199" cy="431730"/>
        </a:xfrm>
        <a:prstGeom prst="roundRect">
          <a:avLst/>
        </a:prstGeom>
        <a:gradFill rotWithShape="0">
          <a:gsLst>
            <a:gs pos="0">
              <a:schemeClr val="accent3">
                <a:alpha val="90000"/>
                <a:hueOff val="0"/>
                <a:satOff val="0"/>
                <a:lumOff val="0"/>
                <a:alphaOff val="0"/>
                <a:tint val="98000"/>
                <a:lumMod val="100000"/>
              </a:schemeClr>
            </a:gs>
            <a:gs pos="100000">
              <a:schemeClr val="accent3">
                <a:alpha val="9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Overview</a:t>
          </a:r>
        </a:p>
      </dsp:txBody>
      <dsp:txXfrm>
        <a:off x="21075" y="39235"/>
        <a:ext cx="6503049" cy="389580"/>
      </dsp:txXfrm>
    </dsp:sp>
    <dsp:sp modelId="{0A453495-DCE8-174C-951E-458D64C5D401}">
      <dsp:nvSpPr>
        <dsp:cNvPr id="0" name=""/>
        <dsp:cNvSpPr/>
      </dsp:nvSpPr>
      <dsp:spPr>
        <a:xfrm>
          <a:off x="0" y="501730"/>
          <a:ext cx="6545199" cy="431730"/>
        </a:xfrm>
        <a:prstGeom prst="roundRect">
          <a:avLst/>
        </a:prstGeom>
        <a:gradFill rotWithShape="0">
          <a:gsLst>
            <a:gs pos="0">
              <a:schemeClr val="accent3">
                <a:alpha val="90000"/>
                <a:hueOff val="0"/>
                <a:satOff val="0"/>
                <a:lumOff val="0"/>
                <a:alphaOff val="-4444"/>
                <a:tint val="98000"/>
                <a:lumMod val="100000"/>
              </a:schemeClr>
            </a:gs>
            <a:gs pos="100000">
              <a:schemeClr val="accent3">
                <a:alpha val="90000"/>
                <a:hueOff val="0"/>
                <a:satOff val="0"/>
                <a:lumOff val="0"/>
                <a:alphaOff val="-4444"/>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latin typeface="Century Gothic" panose="020B0502020202020204" pitchFamily="34" charset="0"/>
            </a:rPr>
            <a:t>Roles In The Project</a:t>
          </a:r>
        </a:p>
      </dsp:txBody>
      <dsp:txXfrm>
        <a:off x="21075" y="522805"/>
        <a:ext cx="6503049" cy="389580"/>
      </dsp:txXfrm>
    </dsp:sp>
    <dsp:sp modelId="{FB99B423-3C77-D64A-B1AF-C9CA77FEE359}">
      <dsp:nvSpPr>
        <dsp:cNvPr id="0" name=""/>
        <dsp:cNvSpPr/>
      </dsp:nvSpPr>
      <dsp:spPr>
        <a:xfrm>
          <a:off x="0" y="985301"/>
          <a:ext cx="6545199" cy="431730"/>
        </a:xfrm>
        <a:prstGeom prst="roundRect">
          <a:avLst/>
        </a:prstGeom>
        <a:gradFill rotWithShape="0">
          <a:gsLst>
            <a:gs pos="0">
              <a:schemeClr val="accent3">
                <a:alpha val="90000"/>
                <a:hueOff val="0"/>
                <a:satOff val="0"/>
                <a:lumOff val="0"/>
                <a:alphaOff val="-8889"/>
                <a:tint val="98000"/>
                <a:lumMod val="100000"/>
              </a:schemeClr>
            </a:gs>
            <a:gs pos="100000">
              <a:schemeClr val="accent3">
                <a:alpha val="90000"/>
                <a:hueOff val="0"/>
                <a:satOff val="0"/>
                <a:lumOff val="0"/>
                <a:alphaOff val="-8889"/>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Effects Of Social Media On Society</a:t>
          </a:r>
        </a:p>
      </dsp:txBody>
      <dsp:txXfrm>
        <a:off x="21075" y="1006376"/>
        <a:ext cx="6503049" cy="389580"/>
      </dsp:txXfrm>
    </dsp:sp>
    <dsp:sp modelId="{B210F454-1C86-9543-8DB9-C2452FA4D7FB}">
      <dsp:nvSpPr>
        <dsp:cNvPr id="0" name=""/>
        <dsp:cNvSpPr/>
      </dsp:nvSpPr>
      <dsp:spPr>
        <a:xfrm>
          <a:off x="0" y="1468870"/>
          <a:ext cx="6545199" cy="431730"/>
        </a:xfrm>
        <a:prstGeom prst="roundRect">
          <a:avLst/>
        </a:prstGeom>
        <a:gradFill rotWithShape="0">
          <a:gsLst>
            <a:gs pos="0">
              <a:schemeClr val="accent3">
                <a:alpha val="90000"/>
                <a:hueOff val="0"/>
                <a:satOff val="0"/>
                <a:lumOff val="0"/>
                <a:alphaOff val="-13333"/>
                <a:tint val="98000"/>
                <a:lumMod val="100000"/>
              </a:schemeClr>
            </a:gs>
            <a:gs pos="100000">
              <a:schemeClr val="accent3">
                <a:alpha val="90000"/>
                <a:hueOff val="0"/>
                <a:satOff val="0"/>
                <a:lumOff val="0"/>
                <a:alphaOff val="-1333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Snapshots From Excel</a:t>
          </a:r>
        </a:p>
      </dsp:txBody>
      <dsp:txXfrm>
        <a:off x="21075" y="1489945"/>
        <a:ext cx="6503049" cy="389580"/>
      </dsp:txXfrm>
    </dsp:sp>
    <dsp:sp modelId="{BDDDD186-70BA-8742-94AF-F70C7043014A}">
      <dsp:nvSpPr>
        <dsp:cNvPr id="0" name=""/>
        <dsp:cNvSpPr/>
      </dsp:nvSpPr>
      <dsp:spPr>
        <a:xfrm>
          <a:off x="0" y="1952440"/>
          <a:ext cx="6545199" cy="431730"/>
        </a:xfrm>
        <a:prstGeom prst="roundRect">
          <a:avLst/>
        </a:prstGeom>
        <a:gradFill rotWithShape="0">
          <a:gsLst>
            <a:gs pos="0">
              <a:schemeClr val="accent3">
                <a:alpha val="90000"/>
                <a:hueOff val="0"/>
                <a:satOff val="0"/>
                <a:lumOff val="0"/>
                <a:alphaOff val="-17778"/>
                <a:tint val="98000"/>
                <a:lumMod val="100000"/>
              </a:schemeClr>
            </a:gs>
            <a:gs pos="100000">
              <a:schemeClr val="accent3">
                <a:alpha val="90000"/>
                <a:hueOff val="0"/>
                <a:satOff val="0"/>
                <a:lumOff val="0"/>
                <a:alphaOff val="-17778"/>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Visualization In Python</a:t>
          </a:r>
        </a:p>
      </dsp:txBody>
      <dsp:txXfrm>
        <a:off x="21075" y="1973515"/>
        <a:ext cx="6503049" cy="389580"/>
      </dsp:txXfrm>
    </dsp:sp>
    <dsp:sp modelId="{75BB3933-FCE6-9641-AE05-CB424B4ED13F}">
      <dsp:nvSpPr>
        <dsp:cNvPr id="0" name=""/>
        <dsp:cNvSpPr/>
      </dsp:nvSpPr>
      <dsp:spPr>
        <a:xfrm>
          <a:off x="0" y="2436010"/>
          <a:ext cx="6545199" cy="431730"/>
        </a:xfrm>
        <a:prstGeom prst="roundRect">
          <a:avLst/>
        </a:prstGeom>
        <a:gradFill rotWithShape="0">
          <a:gsLst>
            <a:gs pos="0">
              <a:schemeClr val="accent3">
                <a:alpha val="90000"/>
                <a:hueOff val="0"/>
                <a:satOff val="0"/>
                <a:lumOff val="0"/>
                <a:alphaOff val="-22222"/>
                <a:tint val="98000"/>
                <a:lumMod val="100000"/>
              </a:schemeClr>
            </a:gs>
            <a:gs pos="100000">
              <a:schemeClr val="accent3">
                <a:alpha val="90000"/>
                <a:hueOff val="0"/>
                <a:satOff val="0"/>
                <a:lumOff val="0"/>
                <a:alphaOff val="-2222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Visualization In </a:t>
          </a:r>
          <a:r>
            <a:rPr lang="en-US" sz="1800" kern="1200" dirty="0" err="1">
              <a:latin typeface="Century Gothic" panose="020B0502020202020204" pitchFamily="34" charset="0"/>
            </a:rPr>
            <a:t>Powerbi</a:t>
          </a:r>
          <a:endParaRPr lang="en-US" sz="1800" kern="1200" dirty="0">
            <a:latin typeface="Century Gothic" panose="020B0502020202020204" pitchFamily="34" charset="0"/>
          </a:endParaRPr>
        </a:p>
      </dsp:txBody>
      <dsp:txXfrm>
        <a:off x="21075" y="2457085"/>
        <a:ext cx="6503049" cy="389580"/>
      </dsp:txXfrm>
    </dsp:sp>
    <dsp:sp modelId="{FE311EF5-201C-FB4A-A2D2-774EABFB3F60}">
      <dsp:nvSpPr>
        <dsp:cNvPr id="0" name=""/>
        <dsp:cNvSpPr/>
      </dsp:nvSpPr>
      <dsp:spPr>
        <a:xfrm>
          <a:off x="0" y="2919581"/>
          <a:ext cx="6545199" cy="431730"/>
        </a:xfrm>
        <a:prstGeom prst="roundRect">
          <a:avLst/>
        </a:prstGeom>
        <a:gradFill rotWithShape="0">
          <a:gsLst>
            <a:gs pos="0">
              <a:schemeClr val="accent3">
                <a:alpha val="90000"/>
                <a:hueOff val="0"/>
                <a:satOff val="0"/>
                <a:lumOff val="0"/>
                <a:alphaOff val="-26667"/>
                <a:tint val="98000"/>
                <a:lumMod val="100000"/>
              </a:schemeClr>
            </a:gs>
            <a:gs pos="100000">
              <a:schemeClr val="accent3">
                <a:alpha val="90000"/>
                <a:hueOff val="0"/>
                <a:satOff val="0"/>
                <a:lumOff val="0"/>
                <a:alphaOff val="-26667"/>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Dashboard In </a:t>
          </a:r>
          <a:r>
            <a:rPr lang="en-US" sz="1800" kern="1200" dirty="0" err="1">
              <a:latin typeface="Century Gothic" panose="020B0502020202020204" pitchFamily="34" charset="0"/>
            </a:rPr>
            <a:t>Powerbi</a:t>
          </a:r>
          <a:endParaRPr lang="en-US" sz="1800" kern="1200" dirty="0">
            <a:latin typeface="Century Gothic" panose="020B0502020202020204" pitchFamily="34" charset="0"/>
          </a:endParaRPr>
        </a:p>
      </dsp:txBody>
      <dsp:txXfrm>
        <a:off x="21075" y="2940656"/>
        <a:ext cx="6503049" cy="389580"/>
      </dsp:txXfrm>
    </dsp:sp>
    <dsp:sp modelId="{5AACC3A5-3906-5646-9CE0-64C8943E8E4C}">
      <dsp:nvSpPr>
        <dsp:cNvPr id="0" name=""/>
        <dsp:cNvSpPr/>
      </dsp:nvSpPr>
      <dsp:spPr>
        <a:xfrm>
          <a:off x="0" y="3403151"/>
          <a:ext cx="6545199" cy="431730"/>
        </a:xfrm>
        <a:prstGeom prst="roundRect">
          <a:avLst/>
        </a:prstGeom>
        <a:gradFill rotWithShape="0">
          <a:gsLst>
            <a:gs pos="0">
              <a:schemeClr val="accent3">
                <a:alpha val="90000"/>
                <a:hueOff val="0"/>
                <a:satOff val="0"/>
                <a:lumOff val="0"/>
                <a:alphaOff val="-31111"/>
                <a:tint val="98000"/>
                <a:lumMod val="100000"/>
              </a:schemeClr>
            </a:gs>
            <a:gs pos="100000">
              <a:schemeClr val="accent3">
                <a:alpha val="90000"/>
                <a:hueOff val="0"/>
                <a:satOff val="0"/>
                <a:lumOff val="0"/>
                <a:alphaOff val="-3111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Conclusion</a:t>
          </a:r>
        </a:p>
      </dsp:txBody>
      <dsp:txXfrm>
        <a:off x="21075" y="3424226"/>
        <a:ext cx="6503049" cy="389580"/>
      </dsp:txXfrm>
    </dsp:sp>
    <dsp:sp modelId="{11C7CB30-4E1F-B34C-AA92-0B20A539C673}">
      <dsp:nvSpPr>
        <dsp:cNvPr id="0" name=""/>
        <dsp:cNvSpPr/>
      </dsp:nvSpPr>
      <dsp:spPr>
        <a:xfrm>
          <a:off x="0" y="3886721"/>
          <a:ext cx="6545199" cy="431730"/>
        </a:xfrm>
        <a:prstGeom prst="roundRect">
          <a:avLst/>
        </a:prstGeom>
        <a:gradFill rotWithShape="0">
          <a:gsLst>
            <a:gs pos="0">
              <a:schemeClr val="accent3">
                <a:alpha val="90000"/>
                <a:hueOff val="0"/>
                <a:satOff val="0"/>
                <a:lumOff val="0"/>
                <a:alphaOff val="-35556"/>
                <a:tint val="98000"/>
                <a:lumMod val="100000"/>
              </a:schemeClr>
            </a:gs>
            <a:gs pos="100000">
              <a:schemeClr val="accent3">
                <a:alpha val="90000"/>
                <a:hueOff val="0"/>
                <a:satOff val="0"/>
                <a:lumOff val="0"/>
                <a:alphaOff val="-35556"/>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References</a:t>
          </a:r>
        </a:p>
      </dsp:txBody>
      <dsp:txXfrm>
        <a:off x="21075" y="3907796"/>
        <a:ext cx="6503049" cy="389580"/>
      </dsp:txXfrm>
    </dsp:sp>
    <dsp:sp modelId="{7BFCECA8-2189-5F42-B476-8FB60FC0CAC6}">
      <dsp:nvSpPr>
        <dsp:cNvPr id="0" name=""/>
        <dsp:cNvSpPr/>
      </dsp:nvSpPr>
      <dsp:spPr>
        <a:xfrm>
          <a:off x="0" y="4370291"/>
          <a:ext cx="6545199" cy="431730"/>
        </a:xfrm>
        <a:prstGeom prst="roundRect">
          <a:avLst/>
        </a:prstGeom>
        <a:gradFill rotWithShape="0">
          <a:gsLst>
            <a:gs pos="0">
              <a:schemeClr val="accent3">
                <a:alpha val="90000"/>
                <a:hueOff val="0"/>
                <a:satOff val="0"/>
                <a:lumOff val="0"/>
                <a:alphaOff val="-40000"/>
                <a:tint val="98000"/>
                <a:lumMod val="100000"/>
              </a:schemeClr>
            </a:gs>
            <a:gs pos="100000">
              <a:schemeClr val="accent3">
                <a:alpha val="90000"/>
                <a:hueOff val="0"/>
                <a:satOff val="0"/>
                <a:lumOff val="0"/>
                <a:alphaOff val="-4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Video/Audio Clips</a:t>
          </a:r>
        </a:p>
      </dsp:txBody>
      <dsp:txXfrm>
        <a:off x="21075" y="4391366"/>
        <a:ext cx="650304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523B9-D8C7-4F46-B126-9F761C33F736}">
      <dsp:nvSpPr>
        <dsp:cNvPr id="0" name=""/>
        <dsp:cNvSpPr/>
      </dsp:nvSpPr>
      <dsp:spPr>
        <a:xfrm>
          <a:off x="2968" y="161802"/>
          <a:ext cx="2354764" cy="141285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Bahnschrift" panose="020B0502040204020203" pitchFamily="34" charset="0"/>
            </a:rPr>
            <a:t>Personalities and behaviors?</a:t>
          </a:r>
        </a:p>
      </dsp:txBody>
      <dsp:txXfrm>
        <a:off x="2968" y="161802"/>
        <a:ext cx="2354764" cy="1412858"/>
      </dsp:txXfrm>
    </dsp:sp>
    <dsp:sp modelId="{BE31CB7F-26DD-ED4F-A981-3B244A316343}">
      <dsp:nvSpPr>
        <dsp:cNvPr id="0" name=""/>
        <dsp:cNvSpPr/>
      </dsp:nvSpPr>
      <dsp:spPr>
        <a:xfrm>
          <a:off x="2593209" y="161802"/>
          <a:ext cx="2354764" cy="1412858"/>
        </a:xfrm>
        <a:prstGeom prst="rect">
          <a:avLst/>
        </a:prstGeom>
        <a:solidFill>
          <a:schemeClr val="accent5">
            <a:hueOff val="-334156"/>
            <a:satOff val="184"/>
            <a:lumOff val="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Compassion, empathy, and emotional intelligence? Perceptions of, connection to, and interaction with others?</a:t>
          </a:r>
        </a:p>
      </dsp:txBody>
      <dsp:txXfrm>
        <a:off x="2593209" y="161802"/>
        <a:ext cx="2354764" cy="1412858"/>
      </dsp:txXfrm>
    </dsp:sp>
    <dsp:sp modelId="{F8D307FB-2A22-A049-A3D9-536D2664EA1C}">
      <dsp:nvSpPr>
        <dsp:cNvPr id="0" name=""/>
        <dsp:cNvSpPr/>
      </dsp:nvSpPr>
      <dsp:spPr>
        <a:xfrm>
          <a:off x="5183450" y="161802"/>
          <a:ext cx="2354764" cy="1412858"/>
        </a:xfrm>
        <a:prstGeom prst="rect">
          <a:avLst/>
        </a:prstGeom>
        <a:solidFill>
          <a:schemeClr val="accent5">
            <a:hueOff val="-668312"/>
            <a:satOff val="367"/>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Addiction In Teens?</a:t>
          </a:r>
        </a:p>
      </dsp:txBody>
      <dsp:txXfrm>
        <a:off x="5183450" y="161802"/>
        <a:ext cx="2354764" cy="1412858"/>
      </dsp:txXfrm>
    </dsp:sp>
    <dsp:sp modelId="{1F02DD75-5657-344C-9B11-A6499C9FE12E}">
      <dsp:nvSpPr>
        <dsp:cNvPr id="0" name=""/>
        <dsp:cNvSpPr/>
      </dsp:nvSpPr>
      <dsp:spPr>
        <a:xfrm>
          <a:off x="7773692" y="161802"/>
          <a:ext cx="2354764" cy="1412858"/>
        </a:xfrm>
        <a:prstGeom prst="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Relationships with their families?</a:t>
          </a:r>
        </a:p>
      </dsp:txBody>
      <dsp:txXfrm>
        <a:off x="7773692" y="161802"/>
        <a:ext cx="2354764" cy="1412858"/>
      </dsp:txXfrm>
    </dsp:sp>
    <dsp:sp modelId="{B403AD87-38D9-7A46-8333-58B935694344}">
      <dsp:nvSpPr>
        <dsp:cNvPr id="0" name=""/>
        <dsp:cNvSpPr/>
      </dsp:nvSpPr>
      <dsp:spPr>
        <a:xfrm>
          <a:off x="1298088" y="1810137"/>
          <a:ext cx="2354764" cy="1412858"/>
        </a:xfrm>
        <a:prstGeom prst="rect">
          <a:avLst/>
        </a:prstGeom>
        <a:solidFill>
          <a:schemeClr val="accent5">
            <a:hueOff val="-1336625"/>
            <a:satOff val="735"/>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Bahnschrift" panose="020B0502040204020203" pitchFamily="34" charset="0"/>
            </a:rPr>
            <a:t>Awareness of pitfalls of consumer-based economies? Concepts of and connection to greed?</a:t>
          </a:r>
        </a:p>
      </dsp:txBody>
      <dsp:txXfrm>
        <a:off x="1298088" y="1810137"/>
        <a:ext cx="2354764" cy="1412858"/>
      </dsp:txXfrm>
    </dsp:sp>
    <dsp:sp modelId="{D31B3DAB-8AC7-6046-BC17-33710C1947D0}">
      <dsp:nvSpPr>
        <dsp:cNvPr id="0" name=""/>
        <dsp:cNvSpPr/>
      </dsp:nvSpPr>
      <dsp:spPr>
        <a:xfrm>
          <a:off x="3888330" y="1810137"/>
          <a:ext cx="2354764" cy="1412858"/>
        </a:xfrm>
        <a:prstGeom prst="rect">
          <a:avLst/>
        </a:prstGeom>
        <a:solidFill>
          <a:schemeClr val="accent5">
            <a:hueOff val="-1670781"/>
            <a:satOff val="918"/>
            <a:lumOff val="44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Engagement in community-based Issues? Politics? Religious</a:t>
          </a:r>
        </a:p>
      </dsp:txBody>
      <dsp:txXfrm>
        <a:off x="3888330" y="1810137"/>
        <a:ext cx="2354764" cy="1412858"/>
      </dsp:txXfrm>
    </dsp:sp>
    <dsp:sp modelId="{C4D6C8F5-5223-FB42-A216-1F3FF2AC8DE0}">
      <dsp:nvSpPr>
        <dsp:cNvPr id="0" name=""/>
        <dsp:cNvSpPr/>
      </dsp:nvSpPr>
      <dsp:spPr>
        <a:xfrm>
          <a:off x="6478571" y="1810137"/>
          <a:ext cx="2354764" cy="1412858"/>
        </a:xfrm>
        <a:prstGeom prst="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Health &amp; Physical Activity?</a:t>
          </a:r>
        </a:p>
      </dsp:txBody>
      <dsp:txXfrm>
        <a:off x="6478571" y="1810137"/>
        <a:ext cx="2354764" cy="1412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EAD5E-EE02-A344-96F1-B525885064A8}">
      <dsp:nvSpPr>
        <dsp:cNvPr id="0" name=""/>
        <dsp:cNvSpPr/>
      </dsp:nvSpPr>
      <dsp:spPr>
        <a:xfrm>
          <a:off x="4164276" y="2080"/>
          <a:ext cx="2129306" cy="1764848"/>
        </a:xfrm>
        <a:prstGeom prst="ellipse">
          <a:avLst/>
        </a:prstGeom>
        <a:gradFill rotWithShape="0">
          <a:gsLst>
            <a:gs pos="0">
              <a:schemeClr val="accent3">
                <a:shade val="80000"/>
                <a:hueOff val="0"/>
                <a:satOff val="0"/>
                <a:lumOff val="0"/>
                <a:alphaOff val="0"/>
                <a:tint val="98000"/>
                <a:lumMod val="100000"/>
              </a:schemeClr>
            </a:gs>
            <a:gs pos="100000">
              <a:schemeClr val="accent3">
                <a:shade val="8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entury Gothic" panose="020B0502020202020204" pitchFamily="34" charset="0"/>
            </a:rPr>
            <a:t>WHERE DOES HUMANITY MEET TECHNOLOGY?</a:t>
          </a:r>
          <a:endParaRPr lang="en-IN" sz="1400" b="1" kern="1200" dirty="0">
            <a:latin typeface="Century Gothic" panose="020B0502020202020204" pitchFamily="34" charset="0"/>
          </a:endParaRPr>
        </a:p>
      </dsp:txBody>
      <dsp:txXfrm>
        <a:off x="4476106" y="260536"/>
        <a:ext cx="1505646" cy="12479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7/28/21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descr="A group of people walking&#10;&#10;Description automatically generated with medium confidence">
            <a:extLst>
              <a:ext uri="{FF2B5EF4-FFF2-40B4-BE49-F238E27FC236}">
                <a16:creationId xmlns:a16="http://schemas.microsoft.com/office/drawing/2014/main" id="{E3A545EF-385A-3B46-B0FE-1A7813F0FF75}"/>
              </a:ext>
            </a:extLst>
          </p:cNvPr>
          <p:cNvPicPr>
            <a:picLocks noChangeAspect="1"/>
          </p:cNvPicPr>
          <p:nvPr/>
        </p:nvPicPr>
        <p:blipFill rotWithShape="1">
          <a:blip r:embed="rId3"/>
          <a:srcRect t="4625" b="5014"/>
          <a:stretch/>
        </p:blipFill>
        <p:spPr>
          <a:xfrm>
            <a:off x="20" y="10"/>
            <a:ext cx="12191980" cy="6857990"/>
          </a:xfrm>
          <a:prstGeom prst="rect">
            <a:avLst/>
          </a:prstGeom>
        </p:spPr>
      </p:pic>
      <p:pic>
        <p:nvPicPr>
          <p:cNvPr id="15" name="Picture 14">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BC394DF-3BC2-6B4C-BE10-CBF1C73AD398}"/>
              </a:ext>
            </a:extLst>
          </p:cNvPr>
          <p:cNvSpPr txBox="1"/>
          <p:nvPr/>
        </p:nvSpPr>
        <p:spPr>
          <a:xfrm>
            <a:off x="6646333" y="3071276"/>
            <a:ext cx="4898034" cy="1780121"/>
          </a:xfrm>
          <a:prstGeom prst="rect">
            <a:avLst/>
          </a:prstGeom>
        </p:spPr>
        <p:txBody>
          <a:bodyPr vert="horz" lIns="91440" tIns="45720" rIns="91440" bIns="45720" rtlCol="0" anchor="b">
            <a:normAutofit fontScale="92500" lnSpcReduction="20000"/>
          </a:bodyPr>
          <a:lstStyle/>
          <a:p>
            <a:pPr algn="r">
              <a:spcBef>
                <a:spcPct val="0"/>
              </a:spcBef>
              <a:spcAft>
                <a:spcPts val="600"/>
              </a:spcAft>
            </a:pPr>
            <a:r>
              <a:rPr lang="en-US" sz="4800" cap="all" dirty="0">
                <a:ln w="3175" cmpd="sng">
                  <a:noFill/>
                </a:ln>
                <a:latin typeface="Century Gothic" panose="020B0502020202020204" pitchFamily="34" charset="0"/>
                <a:ea typeface="+mj-ea"/>
                <a:cs typeface="+mj-cs"/>
              </a:rPr>
              <a:t>SOCIAL MEDIA &amp; ITS IMPACT on Society</a:t>
            </a:r>
          </a:p>
        </p:txBody>
      </p:sp>
    </p:spTree>
    <p:extLst>
      <p:ext uri="{BB962C8B-B14F-4D97-AF65-F5344CB8AC3E}">
        <p14:creationId xmlns:p14="http://schemas.microsoft.com/office/powerpoint/2010/main" val="25254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Picture 1" descr="Chart, pie chart&#10;&#10;Description automatically generated">
            <a:extLst>
              <a:ext uri="{FF2B5EF4-FFF2-40B4-BE49-F238E27FC236}">
                <a16:creationId xmlns:a16="http://schemas.microsoft.com/office/drawing/2014/main" id="{ED665C52-F743-E644-8918-A7AB784B75BA}"/>
              </a:ext>
            </a:extLst>
          </p:cNvPr>
          <p:cNvPicPr>
            <a:picLocks noChangeAspect="1"/>
          </p:cNvPicPr>
          <p:nvPr/>
        </p:nvPicPr>
        <p:blipFill rotWithShape="1">
          <a:blip r:embed="rId3"/>
          <a:srcRect l="41" r="9374"/>
          <a:stretch/>
        </p:blipFill>
        <p:spPr>
          <a:xfrm>
            <a:off x="20" y="975"/>
            <a:ext cx="7552924" cy="6858000"/>
          </a:xfrm>
          <a:prstGeom prst="rect">
            <a:avLst/>
          </a:prstGeom>
        </p:spPr>
      </p:pic>
      <p:sp>
        <p:nvSpPr>
          <p:cNvPr id="4" name="TextBox 3">
            <a:extLst>
              <a:ext uri="{FF2B5EF4-FFF2-40B4-BE49-F238E27FC236}">
                <a16:creationId xmlns:a16="http://schemas.microsoft.com/office/drawing/2014/main" id="{6B79D779-9E5A-B246-AD5D-890B1AFAF30D}"/>
              </a:ext>
            </a:extLst>
          </p:cNvPr>
          <p:cNvSpPr txBox="1"/>
          <p:nvPr/>
        </p:nvSpPr>
        <p:spPr>
          <a:xfrm>
            <a:off x="7865806" y="616226"/>
            <a:ext cx="3706762" cy="5607593"/>
          </a:xfrm>
          <a:prstGeom prst="rect">
            <a:avLst/>
          </a:prstGeom>
        </p:spPr>
        <p:txBody>
          <a:bodyPr vert="horz" lIns="91440" tIns="45720" rIns="91440" bIns="45720" rtlCol="0" anchor="ctr">
            <a:normAutofit/>
          </a:bodyPr>
          <a:lstStyle/>
          <a:p>
            <a:pPr>
              <a:spcAft>
                <a:spcPts val="1000"/>
              </a:spcAft>
              <a:buClr>
                <a:schemeClr val="tx1"/>
              </a:buClr>
              <a:buSzPct val="100000"/>
            </a:pPr>
            <a:r>
              <a:rPr lang="en-US" sz="2800" dirty="0">
                <a:latin typeface="Century Gothic" panose="020B0502020202020204" pitchFamily="34" charset="0"/>
              </a:rPr>
              <a:t>The Pie Chart Is Created To Demonstrate The Monthly Active Uses Of The Top Five Social Media Websites</a:t>
            </a:r>
          </a:p>
        </p:txBody>
      </p:sp>
    </p:spTree>
    <p:extLst>
      <p:ext uri="{BB962C8B-B14F-4D97-AF65-F5344CB8AC3E}">
        <p14:creationId xmlns:p14="http://schemas.microsoft.com/office/powerpoint/2010/main" val="377334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Content Placeholder 4" descr="A picture containing game, remote, controller, indoor&#10;&#10;Description automatically generated">
            <a:extLst>
              <a:ext uri="{FF2B5EF4-FFF2-40B4-BE49-F238E27FC236}">
                <a16:creationId xmlns:a16="http://schemas.microsoft.com/office/drawing/2014/main" id="{466D750F-77EB-CB4F-8F7A-97A4AF200B10}"/>
              </a:ext>
            </a:extLst>
          </p:cNvPr>
          <p:cNvPicPr>
            <a:picLocks noChangeAspect="1"/>
          </p:cNvPicPr>
          <p:nvPr/>
        </p:nvPicPr>
        <p:blipFill rotWithShape="1">
          <a:blip r:embed="rId4"/>
          <a:srcRect l="21039" r="28962"/>
          <a:stretch/>
        </p:blipFill>
        <p:spPr>
          <a:xfrm>
            <a:off x="20" y="975"/>
            <a:ext cx="6838102" cy="6858000"/>
          </a:xfrm>
          <a:prstGeom prst="rect">
            <a:avLst/>
          </a:prstGeom>
        </p:spPr>
      </p:pic>
      <p:pic>
        <p:nvPicPr>
          <p:cNvPr id="26" name="Picture 25">
            <a:extLst>
              <a:ext uri="{FF2B5EF4-FFF2-40B4-BE49-F238E27FC236}">
                <a16:creationId xmlns:a16="http://schemas.microsoft.com/office/drawing/2014/main" id="{F7057E50-1D91-4453-BBA0-DD604B5CDA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730FE04-5D58-CD45-906A-CFDAD68890F4}"/>
              </a:ext>
            </a:extLst>
          </p:cNvPr>
          <p:cNvSpPr>
            <a:spLocks noGrp="1"/>
          </p:cNvSpPr>
          <p:nvPr>
            <p:ph type="title"/>
          </p:nvPr>
        </p:nvSpPr>
        <p:spPr>
          <a:xfrm>
            <a:off x="6838121" y="1964267"/>
            <a:ext cx="5108713" cy="2421464"/>
          </a:xfrm>
        </p:spPr>
        <p:txBody>
          <a:bodyPr vert="horz" lIns="91440" tIns="45720" rIns="91440" bIns="45720" rtlCol="0" anchor="b">
            <a:normAutofit/>
          </a:bodyPr>
          <a:lstStyle/>
          <a:p>
            <a:pPr algn="r"/>
            <a:r>
              <a:rPr lang="en-US" sz="4800" dirty="0">
                <a:latin typeface="Century Gothic" panose="020B0502020202020204" pitchFamily="34" charset="0"/>
              </a:rPr>
              <a:t>VISUALIZATIONS IN POWER BI</a:t>
            </a:r>
          </a:p>
        </p:txBody>
      </p:sp>
    </p:spTree>
    <p:extLst>
      <p:ext uri="{BB962C8B-B14F-4D97-AF65-F5344CB8AC3E}">
        <p14:creationId xmlns:p14="http://schemas.microsoft.com/office/powerpoint/2010/main" val="26332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6"/>
                                        </p:tgtEl>
                                        <p:attrNameLst>
                                          <p:attrName>style.visibility</p:attrName>
                                        </p:attrNameLst>
                                      </p:cBhvr>
                                      <p:to>
                                        <p:strVal val="visible"/>
                                      </p:to>
                                    </p:set>
                                    <p:animEffect transition="in" filter="fade">
                                      <p:cBhvr>
                                        <p:cTn id="10" dur="700"/>
                                        <p:tgtEl>
                                          <p:spTgt spid="26"/>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4"/>
                                        </p:tgtEl>
                                        <p:attrNameLst>
                                          <p:attrName>style.visibility</p:attrName>
                                        </p:attrNameLst>
                                      </p:cBhvr>
                                      <p:to>
                                        <p:strVal val="visible"/>
                                      </p:to>
                                    </p:set>
                                    <p:animEffect transition="in" filter="fade">
                                      <p:cBhvr>
                                        <p:cTn id="16"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Rectangle 2">
            <a:extLst>
              <a:ext uri="{FF2B5EF4-FFF2-40B4-BE49-F238E27FC236}">
                <a16:creationId xmlns:a16="http://schemas.microsoft.com/office/drawing/2014/main" id="{9310A94D-491A-0146-9EFF-41EAECC9F908}"/>
              </a:ext>
            </a:extLst>
          </p:cNvPr>
          <p:cNvSpPr/>
          <p:nvPr/>
        </p:nvSpPr>
        <p:spPr>
          <a:xfrm>
            <a:off x="1620078" y="5883700"/>
            <a:ext cx="7754815" cy="68363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700" dirty="0">
                <a:ln w="3175" cmpd="sng">
                  <a:noFill/>
                </a:ln>
                <a:latin typeface="+mj-lt"/>
                <a:ea typeface="+mj-ea"/>
                <a:cs typeface="+mj-cs"/>
              </a:rPr>
              <a:t>Victims Of Cybercrimes –By Age</a:t>
            </a:r>
          </a:p>
        </p:txBody>
      </p:sp>
      <p:pic>
        <p:nvPicPr>
          <p:cNvPr id="2" name="Picture 1" descr="A picture containing chart&#10;&#10;Description automatically generated">
            <a:extLst>
              <a:ext uri="{FF2B5EF4-FFF2-40B4-BE49-F238E27FC236}">
                <a16:creationId xmlns:a16="http://schemas.microsoft.com/office/drawing/2014/main" id="{7BDADF58-BCF9-D649-96F9-B2BC5A769A50}"/>
              </a:ext>
            </a:extLst>
          </p:cNvPr>
          <p:cNvPicPr>
            <a:picLocks noChangeAspect="1"/>
          </p:cNvPicPr>
          <p:nvPr/>
        </p:nvPicPr>
        <p:blipFill>
          <a:blip r:embed="rId4"/>
          <a:stretch>
            <a:fillRect/>
          </a:stretch>
        </p:blipFill>
        <p:spPr>
          <a:xfrm>
            <a:off x="1468698" y="974300"/>
            <a:ext cx="8959386" cy="44426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579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8CE818-6896-CE4D-B62B-37FEE8E13F1B}"/>
              </a:ext>
            </a:extLst>
          </p:cNvPr>
          <p:cNvSpPr/>
          <p:nvPr/>
        </p:nvSpPr>
        <p:spPr>
          <a:xfrm>
            <a:off x="8905461" y="1417062"/>
            <a:ext cx="3114140" cy="2677656"/>
          </a:xfrm>
          <a:prstGeom prst="rect">
            <a:avLst/>
          </a:prstGeom>
        </p:spPr>
        <p:txBody>
          <a:bodyPr wrap="square">
            <a:spAutoFit/>
          </a:bodyPr>
          <a:lstStyle/>
          <a:p>
            <a:r>
              <a:rPr lang="en-US" sz="2400" dirty="0">
                <a:latin typeface="Century Gothic" panose="020B0502020202020204" pitchFamily="34" charset="0"/>
              </a:rPr>
              <a:t>The Tree Map Here Shows The Time People Are Exposed To Inappropriate Contents On Social Media</a:t>
            </a:r>
          </a:p>
        </p:txBody>
      </p:sp>
      <p:pic>
        <p:nvPicPr>
          <p:cNvPr id="14" name="Picture 13" descr="Chart, treemap chart&#10;&#10;Description automatically generated">
            <a:extLst>
              <a:ext uri="{FF2B5EF4-FFF2-40B4-BE49-F238E27FC236}">
                <a16:creationId xmlns:a16="http://schemas.microsoft.com/office/drawing/2014/main" id="{78AB6989-FBBA-1C41-90C8-ED148ADE0874}"/>
              </a:ext>
            </a:extLst>
          </p:cNvPr>
          <p:cNvPicPr>
            <a:picLocks noChangeAspect="1"/>
          </p:cNvPicPr>
          <p:nvPr/>
        </p:nvPicPr>
        <p:blipFill>
          <a:blip r:embed="rId2"/>
          <a:stretch>
            <a:fillRect/>
          </a:stretch>
        </p:blipFill>
        <p:spPr>
          <a:xfrm>
            <a:off x="351303" y="894521"/>
            <a:ext cx="8323901" cy="4353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816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52E7A2FD-17BE-3846-9FBE-7DF7FFC8C759}"/>
              </a:ext>
            </a:extLst>
          </p:cNvPr>
          <p:cNvPicPr>
            <a:picLocks noChangeAspect="1"/>
          </p:cNvPicPr>
          <p:nvPr/>
        </p:nvPicPr>
        <p:blipFill>
          <a:blip r:embed="rId2"/>
          <a:stretch>
            <a:fillRect/>
          </a:stretch>
        </p:blipFill>
        <p:spPr>
          <a:xfrm>
            <a:off x="1331843" y="1590261"/>
            <a:ext cx="9004853" cy="4747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F1903E0A-8C2D-1647-951F-DF23CF09DE78}"/>
              </a:ext>
            </a:extLst>
          </p:cNvPr>
          <p:cNvSpPr txBox="1"/>
          <p:nvPr/>
        </p:nvSpPr>
        <p:spPr>
          <a:xfrm>
            <a:off x="839282" y="520107"/>
            <a:ext cx="11056328" cy="830997"/>
          </a:xfrm>
          <a:prstGeom prst="rect">
            <a:avLst/>
          </a:prstGeom>
          <a:noFill/>
        </p:spPr>
        <p:txBody>
          <a:bodyPr wrap="square" rtlCol="0">
            <a:spAutoFit/>
          </a:bodyPr>
          <a:lstStyle/>
          <a:p>
            <a:r>
              <a:rPr lang="en-US" sz="2400" dirty="0">
                <a:latin typeface="Century Gothic" panose="020B0502020202020204" pitchFamily="34" charset="0"/>
              </a:rPr>
              <a:t>This column chart is used to compare the average time spent (in hours/day)on social media vs the physical activities by the teenagers</a:t>
            </a:r>
          </a:p>
        </p:txBody>
      </p:sp>
    </p:spTree>
    <p:extLst>
      <p:ext uri="{BB962C8B-B14F-4D97-AF65-F5344CB8AC3E}">
        <p14:creationId xmlns:p14="http://schemas.microsoft.com/office/powerpoint/2010/main" val="9601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pie chart&#10;&#10;Description automatically generated">
            <a:extLst>
              <a:ext uri="{FF2B5EF4-FFF2-40B4-BE49-F238E27FC236}">
                <a16:creationId xmlns:a16="http://schemas.microsoft.com/office/drawing/2014/main" id="{9AEB9C8E-F106-C747-803D-F8E8E44BD22E}"/>
              </a:ext>
            </a:extLst>
          </p:cNvPr>
          <p:cNvPicPr>
            <a:picLocks noChangeAspect="1"/>
          </p:cNvPicPr>
          <p:nvPr/>
        </p:nvPicPr>
        <p:blipFill>
          <a:blip r:embed="rId2"/>
          <a:stretch>
            <a:fillRect/>
          </a:stretch>
        </p:blipFill>
        <p:spPr>
          <a:xfrm>
            <a:off x="369277" y="1036727"/>
            <a:ext cx="8476550" cy="4784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97EB1213-8BDD-E54D-9B08-3B3F7A7B6109}"/>
              </a:ext>
            </a:extLst>
          </p:cNvPr>
          <p:cNvSpPr txBox="1"/>
          <p:nvPr/>
        </p:nvSpPr>
        <p:spPr>
          <a:xfrm>
            <a:off x="9084366" y="1284771"/>
            <a:ext cx="2738358" cy="3539430"/>
          </a:xfrm>
          <a:prstGeom prst="rect">
            <a:avLst/>
          </a:prstGeom>
          <a:noFill/>
        </p:spPr>
        <p:txBody>
          <a:bodyPr wrap="square" rtlCol="0">
            <a:spAutoFit/>
          </a:bodyPr>
          <a:lstStyle/>
          <a:p>
            <a:r>
              <a:rPr lang="en-US" sz="2800" dirty="0">
                <a:latin typeface="Century Gothic" panose="020B0502020202020204" pitchFamily="34" charset="0"/>
              </a:rPr>
              <a:t>This Pie Chart Is Used To Find The Proportionate Of Monthly Active Users In Social Media Platforms</a:t>
            </a:r>
          </a:p>
        </p:txBody>
      </p:sp>
    </p:spTree>
    <p:extLst>
      <p:ext uri="{BB962C8B-B14F-4D97-AF65-F5344CB8AC3E}">
        <p14:creationId xmlns:p14="http://schemas.microsoft.com/office/powerpoint/2010/main" val="361265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3" name="Picture 22" descr="Graphical user interface, diagram, icon&#10;&#10;Description automatically generated with medium confidence">
            <a:extLst>
              <a:ext uri="{FF2B5EF4-FFF2-40B4-BE49-F238E27FC236}">
                <a16:creationId xmlns:a16="http://schemas.microsoft.com/office/drawing/2014/main" id="{8DA777EC-498E-CD49-BE85-00F9A9D0B5AA}"/>
              </a:ext>
            </a:extLst>
          </p:cNvPr>
          <p:cNvPicPr>
            <a:picLocks noChangeAspect="1"/>
          </p:cNvPicPr>
          <p:nvPr/>
        </p:nvPicPr>
        <p:blipFill rotWithShape="1">
          <a:blip r:embed="rId4"/>
          <a:srcRect l="9899" t="9091" r="1" b="1"/>
          <a:stretch/>
        </p:blipFill>
        <p:spPr>
          <a:xfrm>
            <a:off x="16954" y="10"/>
            <a:ext cx="12191980" cy="6857990"/>
          </a:xfrm>
          <a:prstGeom prst="rect">
            <a:avLst/>
          </a:prstGeom>
        </p:spPr>
      </p:pic>
      <p:pic>
        <p:nvPicPr>
          <p:cNvPr id="56" name="Picture 55">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8" name="Picture 57">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60"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extBox 1">
            <a:extLst>
              <a:ext uri="{FF2B5EF4-FFF2-40B4-BE49-F238E27FC236}">
                <a16:creationId xmlns:a16="http://schemas.microsoft.com/office/drawing/2014/main" id="{F5E25207-191C-4042-A91F-3F0D08B1E2B9}"/>
              </a:ext>
            </a:extLst>
          </p:cNvPr>
          <p:cNvSpPr txBox="1"/>
          <p:nvPr/>
        </p:nvSpPr>
        <p:spPr>
          <a:xfrm>
            <a:off x="8169965" y="2464904"/>
            <a:ext cx="3597964" cy="2464906"/>
          </a:xfrm>
          <a:prstGeom prst="rect">
            <a:avLst/>
          </a:prstGeom>
        </p:spPr>
        <p:txBody>
          <a:bodyPr vert="horz" lIns="91440" tIns="45720" rIns="91440" bIns="45720" rtlCol="0" anchor="b">
            <a:normAutofit/>
          </a:bodyPr>
          <a:lstStyle/>
          <a:p>
            <a:pPr algn="r">
              <a:spcBef>
                <a:spcPct val="0"/>
              </a:spcBef>
              <a:spcAft>
                <a:spcPts val="600"/>
              </a:spcAft>
            </a:pPr>
            <a:r>
              <a:rPr lang="en-US" sz="4800" cap="all" dirty="0">
                <a:ln w="3175" cmpd="sng">
                  <a:noFill/>
                </a:ln>
                <a:solidFill>
                  <a:schemeClr val="bg2">
                    <a:lumMod val="75000"/>
                  </a:schemeClr>
                </a:solidFill>
                <a:latin typeface="+mj-lt"/>
                <a:ea typeface="+mj-ea"/>
                <a:cs typeface="+mj-cs"/>
              </a:rPr>
              <a:t>Power Bi DASHBOARD</a:t>
            </a:r>
          </a:p>
        </p:txBody>
      </p:sp>
    </p:spTree>
    <p:extLst>
      <p:ext uri="{BB962C8B-B14F-4D97-AF65-F5344CB8AC3E}">
        <p14:creationId xmlns:p14="http://schemas.microsoft.com/office/powerpoint/2010/main" val="84812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3" name="Picture 22" descr="Chart&#10;&#10;Description automatically generated">
            <a:extLst>
              <a:ext uri="{FF2B5EF4-FFF2-40B4-BE49-F238E27FC236}">
                <a16:creationId xmlns:a16="http://schemas.microsoft.com/office/drawing/2014/main" id="{B30B379A-B2BE-5C45-848F-D92CC48B5EEA}"/>
              </a:ext>
            </a:extLst>
          </p:cNvPr>
          <p:cNvPicPr>
            <a:picLocks noChangeAspect="1"/>
          </p:cNvPicPr>
          <p:nvPr/>
        </p:nvPicPr>
        <p:blipFill rotWithShape="1">
          <a:blip r:embed="rId4"/>
          <a:srcRect/>
          <a:stretch/>
        </p:blipFill>
        <p:spPr>
          <a:xfrm>
            <a:off x="20" y="10"/>
            <a:ext cx="12191980" cy="6857990"/>
          </a:xfrm>
          <a:prstGeom prst="rect">
            <a:avLst/>
          </a:prstGeom>
        </p:spPr>
      </p:pic>
    </p:spTree>
    <p:extLst>
      <p:ext uri="{BB962C8B-B14F-4D97-AF65-F5344CB8AC3E}">
        <p14:creationId xmlns:p14="http://schemas.microsoft.com/office/powerpoint/2010/main" val="118183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8" name="Rectangle 11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B2BE9F-154F-354C-8136-161E65D238BB}"/>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600" cap="all">
                <a:ln w="3175" cmpd="sng">
                  <a:noFill/>
                </a:ln>
                <a:latin typeface="+mj-lt"/>
                <a:ea typeface="+mj-ea"/>
                <a:cs typeface="+mj-cs"/>
              </a:rPr>
              <a:t>CONCLUSION</a:t>
            </a:r>
          </a:p>
        </p:txBody>
      </p:sp>
      <p:cxnSp>
        <p:nvCxnSpPr>
          <p:cNvPr id="120" name="Straight Connector 11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40DFBD8-1893-304A-9428-EC3E5AC9EF67}"/>
              </a:ext>
            </a:extLst>
          </p:cNvPr>
          <p:cNvSpPr txBox="1"/>
          <p:nvPr/>
        </p:nvSpPr>
        <p:spPr>
          <a:xfrm>
            <a:off x="4988658" y="1150076"/>
            <a:ext cx="6659997" cy="4557849"/>
          </a:xfrm>
          <a:prstGeom prst="rect">
            <a:avLst/>
          </a:prstGeom>
        </p:spPr>
        <p:txBody>
          <a:bodyPr vert="horz" lIns="91440" tIns="45720" rIns="91440" bIns="45720" rtlCol="0" anchor="ctr">
            <a:normAutofit fontScale="92500" lnSpcReduction="20000"/>
          </a:bodyPr>
          <a:lstStyle/>
          <a:p>
            <a:pPr>
              <a:spcAft>
                <a:spcPts val="1000"/>
              </a:spcAft>
              <a:buClr>
                <a:schemeClr val="tx1"/>
              </a:buClr>
              <a:buSzPct val="100000"/>
            </a:pPr>
            <a:r>
              <a:rPr lang="en-US" sz="2400" dirty="0">
                <a:latin typeface="Century Gothic" panose="020B0502020202020204" pitchFamily="34" charset="0"/>
              </a:rPr>
              <a:t>It Is Up To Us To Decide How We View Social Media And How We Allow Social Networking To Either Benefit Or Harm Our Lives. It Is Imperative To Remember That The Genuine Human Experience Of Being Able To Communicate In Person, Network In Person And Form Relationships With Others Outweighs Social Media. It Is Also Important To Remember That The Number Of Likes Or Shares You Receive Does Not Define Who You Are Or Your Self-worth.</a:t>
            </a:r>
          </a:p>
          <a:p>
            <a:pPr>
              <a:spcAft>
                <a:spcPts val="1000"/>
              </a:spcAft>
              <a:buClr>
                <a:schemeClr val="tx1"/>
              </a:buClr>
              <a:buSzPct val="100000"/>
            </a:pPr>
            <a:r>
              <a:rPr lang="en-US" sz="2400" dirty="0">
                <a:latin typeface="Century Gothic" panose="020B0502020202020204" pitchFamily="34" charset="0"/>
              </a:rPr>
              <a:t>The More Educated We Become And The Less Time We Spend On Social Media, The More We Realize That There Is A Lot More To Life Than Sitting Behind A Screen All Day Long.</a:t>
            </a:r>
          </a:p>
        </p:txBody>
      </p:sp>
    </p:spTree>
    <p:extLst>
      <p:ext uri="{BB962C8B-B14F-4D97-AF65-F5344CB8AC3E}">
        <p14:creationId xmlns:p14="http://schemas.microsoft.com/office/powerpoint/2010/main" val="141106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extBox 1">
            <a:extLst>
              <a:ext uri="{FF2B5EF4-FFF2-40B4-BE49-F238E27FC236}">
                <a16:creationId xmlns:a16="http://schemas.microsoft.com/office/drawing/2014/main" id="{37E6F6F7-A3DC-F84B-94C8-F6D477143D69}"/>
              </a:ext>
            </a:extLst>
          </p:cNvPr>
          <p:cNvSpPr txBox="1"/>
          <p:nvPr/>
        </p:nvSpPr>
        <p:spPr>
          <a:xfrm>
            <a:off x="-12939" y="167400"/>
            <a:ext cx="4513792" cy="1083725"/>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References</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Books">
            <a:extLst>
              <a:ext uri="{FF2B5EF4-FFF2-40B4-BE49-F238E27FC236}">
                <a16:creationId xmlns:a16="http://schemas.microsoft.com/office/drawing/2014/main" id="{4CE96FC3-DC73-4D58-A150-29A6D7EEDF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24684136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9">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15C39D-7D4E-0146-B3DC-6FE9B3569EE8}"/>
              </a:ext>
            </a:extLst>
          </p:cNvPr>
          <p:cNvSpPr>
            <a:spLocks noGrp="1"/>
          </p:cNvSpPr>
          <p:nvPr>
            <p:ph type="title"/>
          </p:nvPr>
        </p:nvSpPr>
        <p:spPr>
          <a:xfrm>
            <a:off x="685801" y="643466"/>
            <a:ext cx="2590799" cy="4995333"/>
          </a:xfrm>
        </p:spPr>
        <p:txBody>
          <a:bodyPr>
            <a:normAutofit/>
          </a:bodyPr>
          <a:lstStyle/>
          <a:p>
            <a:r>
              <a:rPr lang="en-US" dirty="0">
                <a:solidFill>
                  <a:srgbClr val="FFFFFF"/>
                </a:solidFill>
                <a:latin typeface="Century Gothic" panose="020B0502020202020204" pitchFamily="34" charset="0"/>
              </a:rPr>
              <a:t>CONTENTS</a:t>
            </a:r>
          </a:p>
        </p:txBody>
      </p:sp>
      <p:graphicFrame>
        <p:nvGraphicFramePr>
          <p:cNvPr id="28" name="Content Placeholder 4">
            <a:extLst>
              <a:ext uri="{FF2B5EF4-FFF2-40B4-BE49-F238E27FC236}">
                <a16:creationId xmlns:a16="http://schemas.microsoft.com/office/drawing/2014/main" id="{1053D641-E51F-41A4-90B2-10FE9E959861}"/>
              </a:ext>
            </a:extLst>
          </p:cNvPr>
          <p:cNvGraphicFramePr>
            <a:graphicFrameLocks noGrp="1"/>
          </p:cNvGraphicFramePr>
          <p:nvPr>
            <p:ph idx="1"/>
            <p:extLst>
              <p:ext uri="{D42A27DB-BD31-4B8C-83A1-F6EECF244321}">
                <p14:modId xmlns:p14="http://schemas.microsoft.com/office/powerpoint/2010/main" val="492669434"/>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8892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6D3A-F3FC-ED47-BBA5-A9CFC15CADEC}"/>
              </a:ext>
            </a:extLst>
          </p:cNvPr>
          <p:cNvSpPr>
            <a:spLocks noGrp="1"/>
          </p:cNvSpPr>
          <p:nvPr>
            <p:ph type="title"/>
          </p:nvPr>
        </p:nvSpPr>
        <p:spPr>
          <a:xfrm>
            <a:off x="4955458" y="281288"/>
            <a:ext cx="6593075" cy="1612490"/>
          </a:xfrm>
        </p:spPr>
        <p:txBody>
          <a:bodyPr>
            <a:normAutofit/>
          </a:bodyPr>
          <a:lstStyle/>
          <a:p>
            <a:r>
              <a:rPr lang="en-US" cap="none" dirty="0">
                <a:latin typeface="Century Gothic" panose="020B0502020202020204" pitchFamily="34" charset="0"/>
              </a:rPr>
              <a:t>Overview</a:t>
            </a:r>
          </a:p>
        </p:txBody>
      </p:sp>
      <p:pic>
        <p:nvPicPr>
          <p:cNvPr id="12" name="Picture 4" descr="One in a crowd">
            <a:extLst>
              <a:ext uri="{FF2B5EF4-FFF2-40B4-BE49-F238E27FC236}">
                <a16:creationId xmlns:a16="http://schemas.microsoft.com/office/drawing/2014/main" id="{4F82E47A-FEC8-4AC1-9723-D19857236F7D}"/>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13" name="Content Placeholder 2">
            <a:extLst>
              <a:ext uri="{FF2B5EF4-FFF2-40B4-BE49-F238E27FC236}">
                <a16:creationId xmlns:a16="http://schemas.microsoft.com/office/drawing/2014/main" id="{AC2128CC-F2A2-CD4F-BE1F-9B5B4EE56837}"/>
              </a:ext>
            </a:extLst>
          </p:cNvPr>
          <p:cNvSpPr>
            <a:spLocks noGrp="1"/>
          </p:cNvSpPr>
          <p:nvPr>
            <p:ph idx="1"/>
          </p:nvPr>
        </p:nvSpPr>
        <p:spPr>
          <a:xfrm>
            <a:off x="4955458" y="2251587"/>
            <a:ext cx="6593075" cy="3972232"/>
          </a:xfrm>
        </p:spPr>
        <p:txBody>
          <a:bodyPr>
            <a:normAutofit fontScale="92500" lnSpcReduction="10000"/>
          </a:bodyPr>
          <a:lstStyle/>
          <a:p>
            <a:pPr marL="0" indent="0">
              <a:buNone/>
            </a:pPr>
            <a:r>
              <a:rPr lang="en-US" sz="2400" dirty="0">
                <a:latin typeface="Century Gothic" panose="020B0502020202020204" pitchFamily="34" charset="0"/>
              </a:rPr>
              <a:t>Social Media </a:t>
            </a:r>
            <a:r>
              <a:rPr lang="en-IN" sz="2400" dirty="0">
                <a:latin typeface="Century Gothic" panose="020B0502020202020204" pitchFamily="34" charset="0"/>
              </a:rPr>
              <a:t>Has Revolutionized The Way We View Ourselves, The Way We See Others And The Way We Interact With The World Around Us. </a:t>
            </a:r>
          </a:p>
          <a:p>
            <a:pPr marL="0" indent="0">
              <a:buNone/>
            </a:pPr>
            <a:r>
              <a:rPr lang="en-IN" sz="2400" dirty="0">
                <a:latin typeface="Century Gothic" panose="020B0502020202020204" pitchFamily="34" charset="0"/>
              </a:rPr>
              <a:t>While Social Media Has Many Positive Implications, Including Promoting Awareness Of Specific Causes, Advertising Businesses And Helping Foster Friendships Between Individuals Who May Have Never Met Without Social Networking, The Over-usage Of Social Media Networks Can Also Lead To Negative Implications.</a:t>
            </a:r>
          </a:p>
          <a:p>
            <a:endParaRPr lang="en-US" sz="2400" dirty="0"/>
          </a:p>
        </p:txBody>
      </p:sp>
    </p:spTree>
    <p:extLst>
      <p:ext uri="{BB962C8B-B14F-4D97-AF65-F5344CB8AC3E}">
        <p14:creationId xmlns:p14="http://schemas.microsoft.com/office/powerpoint/2010/main" val="337458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AC00-976C-A44E-ADB9-BD59BECDAB24}"/>
              </a:ext>
            </a:extLst>
          </p:cNvPr>
          <p:cNvSpPr>
            <a:spLocks noGrp="1"/>
          </p:cNvSpPr>
          <p:nvPr>
            <p:ph type="title"/>
          </p:nvPr>
        </p:nvSpPr>
        <p:spPr>
          <a:xfrm>
            <a:off x="685801" y="609600"/>
            <a:ext cx="10131425" cy="1456267"/>
          </a:xfrm>
        </p:spPr>
        <p:txBody>
          <a:bodyPr>
            <a:normAutofit/>
          </a:bodyPr>
          <a:lstStyle/>
          <a:p>
            <a:r>
              <a:rPr lang="en-US" sz="3200" dirty="0">
                <a:latin typeface="Century Gothic" panose="020B0502020202020204" pitchFamily="34" charset="0"/>
              </a:rPr>
              <a:t>EFFECTS OF SOCIAL MEDIA ON Society</a:t>
            </a:r>
          </a:p>
        </p:txBody>
      </p:sp>
      <p:graphicFrame>
        <p:nvGraphicFramePr>
          <p:cNvPr id="5" name="Content Placeholder 2">
            <a:extLst>
              <a:ext uri="{FF2B5EF4-FFF2-40B4-BE49-F238E27FC236}">
                <a16:creationId xmlns:a16="http://schemas.microsoft.com/office/drawing/2014/main" id="{59931F75-57E6-43FC-9BA0-9196B580F5D8}"/>
              </a:ext>
            </a:extLst>
          </p:cNvPr>
          <p:cNvGraphicFramePr>
            <a:graphicFrameLocks noGrp="1"/>
          </p:cNvGraphicFramePr>
          <p:nvPr>
            <p:ph idx="1"/>
            <p:extLst>
              <p:ext uri="{D42A27DB-BD31-4B8C-83A1-F6EECF244321}">
                <p14:modId xmlns:p14="http://schemas.microsoft.com/office/powerpoint/2010/main" val="86989206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1F151374-F93A-0A4D-A7E6-91D8B8DFE016}"/>
              </a:ext>
            </a:extLst>
          </p:cNvPr>
          <p:cNvGraphicFramePr/>
          <p:nvPr>
            <p:extLst>
              <p:ext uri="{D42A27DB-BD31-4B8C-83A1-F6EECF244321}">
                <p14:modId xmlns:p14="http://schemas.microsoft.com/office/powerpoint/2010/main" val="1185632393"/>
              </p:ext>
            </p:extLst>
          </p:nvPr>
        </p:nvGraphicFramePr>
        <p:xfrm>
          <a:off x="4786312" y="298938"/>
          <a:ext cx="9244013" cy="17669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4654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3">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7" name="TextBox 6">
            <a:extLst>
              <a:ext uri="{FF2B5EF4-FFF2-40B4-BE49-F238E27FC236}">
                <a16:creationId xmlns:a16="http://schemas.microsoft.com/office/drawing/2014/main" id="{BE61D88E-A999-D34D-B81C-D6391E968F3C}"/>
              </a:ext>
            </a:extLst>
          </p:cNvPr>
          <p:cNvSpPr txBox="1"/>
          <p:nvPr/>
        </p:nvSpPr>
        <p:spPr>
          <a:xfrm>
            <a:off x="308551" y="2053936"/>
            <a:ext cx="4513792" cy="281939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cap="all" dirty="0">
                <a:ln w="3175" cmpd="sng">
                  <a:noFill/>
                </a:ln>
                <a:solidFill>
                  <a:srgbClr val="FFFFFF"/>
                </a:solidFill>
                <a:latin typeface="Century Gothic" panose="020B0502020202020204" pitchFamily="34" charset="0"/>
                <a:ea typeface="+mj-ea"/>
                <a:cs typeface="+mj-cs"/>
              </a:rPr>
              <a:t>SNAPSHOT FROM EXCEL SHOWING THE DATA</a:t>
            </a:r>
          </a:p>
        </p:txBody>
      </p:sp>
      <p:sp useBgFill="1">
        <p:nvSpPr>
          <p:cNvPr id="18"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5" descr="Table&#10;&#10;Description automatically generated">
            <a:extLst>
              <a:ext uri="{FF2B5EF4-FFF2-40B4-BE49-F238E27FC236}">
                <a16:creationId xmlns:a16="http://schemas.microsoft.com/office/drawing/2014/main" id="{67230491-C088-614B-93A7-B0DAC8D359DD}"/>
              </a:ext>
            </a:extLst>
          </p:cNvPr>
          <p:cNvPicPr>
            <a:picLocks noChangeAspect="1"/>
          </p:cNvPicPr>
          <p:nvPr/>
        </p:nvPicPr>
        <p:blipFill>
          <a:blip r:embed="rId3"/>
          <a:stretch>
            <a:fillRect/>
          </a:stretch>
        </p:blipFill>
        <p:spPr>
          <a:xfrm>
            <a:off x="5052918" y="-16933"/>
            <a:ext cx="7118997" cy="6856214"/>
          </a:xfrm>
          <a:prstGeom prst="rect">
            <a:avLst/>
          </a:prstGeom>
          <a:solidFill>
            <a:schemeClr val="bg1">
              <a:alpha val="75000"/>
            </a:schemeClr>
          </a:solidFill>
          <a:effectLst>
            <a:glow rad="101600">
              <a:schemeClr val="accent2">
                <a:satMod val="175000"/>
                <a:alpha val="40000"/>
              </a:schemeClr>
            </a:glow>
            <a:outerShdw blurRad="50800" dist="50800" dir="5400000" algn="ctr" rotWithShape="0">
              <a:srgbClr val="000000">
                <a:alpha val="59000"/>
              </a:srgbClr>
            </a:outerShdw>
          </a:effectLst>
        </p:spPr>
      </p:pic>
    </p:spTree>
    <p:extLst>
      <p:ext uri="{BB962C8B-B14F-4D97-AF65-F5344CB8AC3E}">
        <p14:creationId xmlns:p14="http://schemas.microsoft.com/office/powerpoint/2010/main" val="446648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C1A8124-8B8F-DA4F-9870-321265D389F2}"/>
              </a:ext>
            </a:extLst>
          </p:cNvPr>
          <p:cNvPicPr>
            <a:picLocks noChangeAspect="1"/>
          </p:cNvPicPr>
          <p:nvPr/>
        </p:nvPicPr>
        <p:blipFill rotWithShape="1">
          <a:blip r:embed="rId2">
            <a:alphaModFix amt="96000"/>
            <a:extLst>
              <a:ext uri="{BEBA8EAE-BF5A-486C-A8C5-ECC9F3942E4B}">
                <a14:imgProps xmlns:a14="http://schemas.microsoft.com/office/drawing/2010/main">
                  <a14:imgLayer r:embed="rId3">
                    <a14:imgEffect>
                      <a14:colorTemperature colorTemp="6575"/>
                    </a14:imgEffect>
                    <a14:imgEffect>
                      <a14:saturation sat="107000"/>
                    </a14:imgEffect>
                  </a14:imgLayer>
                </a14:imgProps>
              </a:ext>
            </a:extLst>
          </a:blip>
          <a:srcRect l="2593"/>
          <a:stretch/>
        </p:blipFill>
        <p:spPr>
          <a:xfrm>
            <a:off x="1232452" y="357809"/>
            <a:ext cx="5227983" cy="5764696"/>
          </a:xfrm>
          <a:prstGeom prst="rect">
            <a:avLst/>
          </a:prstGeom>
          <a:ln>
            <a:noFill/>
          </a:ln>
          <a:effectLst>
            <a:glow rad="228600">
              <a:schemeClr val="accent2">
                <a:satMod val="175000"/>
                <a:alpha val="40000"/>
              </a:schemeClr>
            </a:glow>
            <a:outerShdw blurRad="50800" dist="38100" algn="l" rotWithShape="0">
              <a:prstClr val="black">
                <a:alpha val="40000"/>
              </a:prstClr>
            </a:outerShdw>
          </a:effectLst>
        </p:spPr>
      </p:pic>
      <p:sp>
        <p:nvSpPr>
          <p:cNvPr id="4" name="TextBox 3">
            <a:extLst>
              <a:ext uri="{FF2B5EF4-FFF2-40B4-BE49-F238E27FC236}">
                <a16:creationId xmlns:a16="http://schemas.microsoft.com/office/drawing/2014/main" id="{F9CE585B-3117-4C4C-8B21-B2B240BCA8EB}"/>
              </a:ext>
            </a:extLst>
          </p:cNvPr>
          <p:cNvSpPr txBox="1"/>
          <p:nvPr/>
        </p:nvSpPr>
        <p:spPr>
          <a:xfrm>
            <a:off x="6957390" y="1948070"/>
            <a:ext cx="4452731" cy="2554545"/>
          </a:xfrm>
          <a:prstGeom prst="rect">
            <a:avLst/>
          </a:prstGeom>
          <a:noFill/>
        </p:spPr>
        <p:txBody>
          <a:bodyPr wrap="square" rtlCol="0">
            <a:spAutoFit/>
          </a:bodyPr>
          <a:lstStyle/>
          <a:p>
            <a:r>
              <a:rPr lang="en-US" sz="3200" dirty="0">
                <a:latin typeface="Century Gothic" panose="020B0502020202020204" pitchFamily="34" charset="0"/>
              </a:rPr>
              <a:t>Snapshot From Excel Showcasing Data Of Monthly Active Users On Social Media Platform Every Year</a:t>
            </a:r>
          </a:p>
        </p:txBody>
      </p:sp>
    </p:spTree>
    <p:extLst>
      <p:ext uri="{BB962C8B-B14F-4D97-AF65-F5344CB8AC3E}">
        <p14:creationId xmlns:p14="http://schemas.microsoft.com/office/powerpoint/2010/main" val="5331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Content Placeholder 4" descr="A picture containing text, clipart&#10;&#10;Description automatically generated">
            <a:extLst>
              <a:ext uri="{FF2B5EF4-FFF2-40B4-BE49-F238E27FC236}">
                <a16:creationId xmlns:a16="http://schemas.microsoft.com/office/drawing/2014/main" id="{BFEF2FAD-E53C-3E42-80CA-B69339468A25}"/>
              </a:ext>
            </a:extLst>
          </p:cNvPr>
          <p:cNvPicPr>
            <a:picLocks noChangeAspect="1"/>
          </p:cNvPicPr>
          <p:nvPr/>
        </p:nvPicPr>
        <p:blipFill rotWithShape="1">
          <a:blip r:embed="rId3"/>
          <a:srcRect l="27719" r="10880" b="-1"/>
          <a:stretch/>
        </p:blipFill>
        <p:spPr>
          <a:xfrm>
            <a:off x="42004" y="-1"/>
            <a:ext cx="7096516" cy="6857993"/>
          </a:xfrm>
          <a:prstGeom prst="rect">
            <a:avLst/>
          </a:prstGeom>
          <a:ln>
            <a:noFill/>
          </a:ln>
          <a:effectLst>
            <a:outerShdw blurRad="190500" algn="tl" rotWithShape="0">
              <a:srgbClr val="000000">
                <a:alpha val="70000"/>
              </a:srgbClr>
            </a:outerShdw>
          </a:effectLst>
        </p:spPr>
      </p:pic>
      <p:cxnSp>
        <p:nvCxnSpPr>
          <p:cNvPr id="19" name="Straight Connector 18">
            <a:extLst>
              <a:ext uri="{FF2B5EF4-FFF2-40B4-BE49-F238E27FC236}">
                <a16:creationId xmlns:a16="http://schemas.microsoft.com/office/drawing/2014/main" id="{8AE08A6B-5573-476A-A548-7EBC57A80C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2620286"/>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 name="Content Placeholder 8">
            <a:extLst>
              <a:ext uri="{FF2B5EF4-FFF2-40B4-BE49-F238E27FC236}">
                <a16:creationId xmlns:a16="http://schemas.microsoft.com/office/drawing/2014/main" id="{34D9DB29-F8BE-4B9E-97CA-E5068CF7AEB5}"/>
              </a:ext>
            </a:extLst>
          </p:cNvPr>
          <p:cNvSpPr>
            <a:spLocks noGrp="1"/>
          </p:cNvSpPr>
          <p:nvPr>
            <p:ph idx="1"/>
          </p:nvPr>
        </p:nvSpPr>
        <p:spPr>
          <a:xfrm>
            <a:off x="7533861" y="1601532"/>
            <a:ext cx="4658118" cy="2890955"/>
          </a:xfrm>
        </p:spPr>
        <p:txBody>
          <a:bodyPr>
            <a:normAutofit/>
          </a:bodyPr>
          <a:lstStyle/>
          <a:p>
            <a:pPr marL="0" indent="0">
              <a:buNone/>
            </a:pPr>
            <a:r>
              <a:rPr lang="en-US" sz="4400" dirty="0">
                <a:latin typeface="Century Gothic" panose="020B0502020202020204" pitchFamily="34" charset="0"/>
              </a:rPr>
              <a:t>VISUALIZATIONS IN PYTHON</a:t>
            </a:r>
          </a:p>
        </p:txBody>
      </p:sp>
      <p:cxnSp>
        <p:nvCxnSpPr>
          <p:cNvPr id="21" name="Straight Connector 20">
            <a:extLst>
              <a:ext uri="{FF2B5EF4-FFF2-40B4-BE49-F238E27FC236}">
                <a16:creationId xmlns:a16="http://schemas.microsoft.com/office/drawing/2014/main" id="{BB52918C-ADDE-4505-BD4D-640DE575F1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6549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AFF0-6375-3645-A891-78E60AC86BF4}"/>
              </a:ext>
            </a:extLst>
          </p:cNvPr>
          <p:cNvSpPr>
            <a:spLocks noGrp="1"/>
          </p:cNvSpPr>
          <p:nvPr>
            <p:ph type="title"/>
          </p:nvPr>
        </p:nvSpPr>
        <p:spPr>
          <a:xfrm>
            <a:off x="639348" y="258419"/>
            <a:ext cx="10131425" cy="954155"/>
          </a:xfrm>
        </p:spPr>
        <p:txBody>
          <a:bodyPr/>
          <a:lstStyle/>
          <a:p>
            <a:r>
              <a:rPr lang="en-US" dirty="0">
                <a:latin typeface="Century Gothic" panose="020B0502020202020204" pitchFamily="34" charset="0"/>
              </a:rPr>
              <a:t>Data manipulation process &amp; coding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4CBB224-E5E1-E14F-AA74-DF70C6A0792F}"/>
              </a:ext>
            </a:extLst>
          </p:cNvPr>
          <p:cNvPicPr>
            <a:picLocks noGrp="1" noChangeAspect="1"/>
          </p:cNvPicPr>
          <p:nvPr>
            <p:ph idx="1"/>
          </p:nvPr>
        </p:nvPicPr>
        <p:blipFill>
          <a:blip r:embed="rId2"/>
          <a:stretch>
            <a:fillRect/>
          </a:stretch>
        </p:blipFill>
        <p:spPr>
          <a:xfrm>
            <a:off x="639348" y="1212574"/>
            <a:ext cx="10651503" cy="5387007"/>
          </a:xfrm>
        </p:spPr>
      </p:pic>
    </p:spTree>
    <p:extLst>
      <p:ext uri="{BB962C8B-B14F-4D97-AF65-F5344CB8AC3E}">
        <p14:creationId xmlns:p14="http://schemas.microsoft.com/office/powerpoint/2010/main" val="265023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E6C3C-C944-474D-86EF-9AB48FD7DBF3}"/>
              </a:ext>
            </a:extLst>
          </p:cNvPr>
          <p:cNvSpPr txBox="1"/>
          <p:nvPr/>
        </p:nvSpPr>
        <p:spPr>
          <a:xfrm>
            <a:off x="650634" y="1073426"/>
            <a:ext cx="2788306" cy="4750904"/>
          </a:xfrm>
          <a:prstGeom prst="rect">
            <a:avLst/>
          </a:prstGeom>
        </p:spPr>
        <p:txBody>
          <a:bodyPr vert="horz" lIns="91440" tIns="45720" rIns="91440" bIns="45720" rtlCol="0" anchor="t">
            <a:noAutofit/>
          </a:bodyPr>
          <a:lstStyle/>
          <a:p>
            <a:pPr>
              <a:spcAft>
                <a:spcPts val="1000"/>
              </a:spcAft>
              <a:buClr>
                <a:schemeClr val="tx1"/>
              </a:buClr>
              <a:buSzPct val="100000"/>
            </a:pPr>
            <a:r>
              <a:rPr lang="en-US" sz="2400" dirty="0">
                <a:latin typeface="Century Gothic" panose="020B0502020202020204" pitchFamily="34" charset="0"/>
              </a:rPr>
              <a:t>The Bar Plot Represents The Comparison Between The Number Of Users Spend Time On Social Media And Physical Activity According To Different Social Media</a:t>
            </a:r>
          </a:p>
        </p:txBody>
      </p:sp>
      <p:pic>
        <p:nvPicPr>
          <p:cNvPr id="2" name="Picture 1" descr="Chart, bar chart&#10;&#10;Description automatically generated">
            <a:extLst>
              <a:ext uri="{FF2B5EF4-FFF2-40B4-BE49-F238E27FC236}">
                <a16:creationId xmlns:a16="http://schemas.microsoft.com/office/drawing/2014/main" id="{3B7C1811-033E-4040-975D-AFB674C8D298}"/>
              </a:ext>
            </a:extLst>
          </p:cNvPr>
          <p:cNvPicPr>
            <a:picLocks noChangeAspect="1"/>
          </p:cNvPicPr>
          <p:nvPr/>
        </p:nvPicPr>
        <p:blipFill>
          <a:blip r:embed="rId3"/>
          <a:stretch>
            <a:fillRect/>
          </a:stretch>
        </p:blipFill>
        <p:spPr>
          <a:xfrm>
            <a:off x="3438940" y="668216"/>
            <a:ext cx="8367902" cy="54864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25063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568</TotalTime>
  <Words>443</Words>
  <Application>Microsoft Macintosh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vt:lpstr>
      <vt:lpstr>Calibri</vt:lpstr>
      <vt:lpstr>Calibri Light</vt:lpstr>
      <vt:lpstr>Century Gothic</vt:lpstr>
      <vt:lpstr>Celestial</vt:lpstr>
      <vt:lpstr>PowerPoint Presentation</vt:lpstr>
      <vt:lpstr>CONTENTS</vt:lpstr>
      <vt:lpstr>Overview</vt:lpstr>
      <vt:lpstr>EFFECTS OF SOCIAL MEDIA ON Society</vt:lpstr>
      <vt:lpstr>PowerPoint Presentation</vt:lpstr>
      <vt:lpstr>PowerPoint Presentation</vt:lpstr>
      <vt:lpstr>PowerPoint Presentation</vt:lpstr>
      <vt:lpstr>Data manipulation process &amp; coding</vt:lpstr>
      <vt:lpstr>PowerPoint Presentation</vt:lpstr>
      <vt:lpstr>PowerPoint Presentation</vt:lpstr>
      <vt:lpstr>VISUALIZATIONS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social media on society</dc:title>
  <dc:creator>Simron Dora</dc:creator>
  <cp:lastModifiedBy>Simron Dora</cp:lastModifiedBy>
  <cp:revision>137</cp:revision>
  <dcterms:created xsi:type="dcterms:W3CDTF">2021-04-11T16:04:33Z</dcterms:created>
  <dcterms:modified xsi:type="dcterms:W3CDTF">2021-07-28T18:50:15Z</dcterms:modified>
</cp:coreProperties>
</file>