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69" r:id="rId20"/>
    <p:sldId id="278" r:id="rId21"/>
    <p:sldId id="279" r:id="rId22"/>
    <p:sldId id="281" r:id="rId23"/>
    <p:sldId id="282" r:id="rId24"/>
    <p:sldId id="280" r:id="rId25"/>
    <p:sldId id="283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F7A-8234-49AF-8F2D-C1DB0D73CEC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B43-9DB0-4A6B-8DEE-8333E59CD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F7A-8234-49AF-8F2D-C1DB0D73CEC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B43-9DB0-4A6B-8DEE-8333E59CD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9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F7A-8234-49AF-8F2D-C1DB0D73CEC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B43-9DB0-4A6B-8DEE-8333E59CD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2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F7A-8234-49AF-8F2D-C1DB0D73CEC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B43-9DB0-4A6B-8DEE-8333E59CD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3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F7A-8234-49AF-8F2D-C1DB0D73CEC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B43-9DB0-4A6B-8DEE-8333E59CD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F7A-8234-49AF-8F2D-C1DB0D73CEC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B43-9DB0-4A6B-8DEE-8333E59CD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F7A-8234-49AF-8F2D-C1DB0D73CEC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B43-9DB0-4A6B-8DEE-8333E59CD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4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F7A-8234-49AF-8F2D-C1DB0D73CEC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B43-9DB0-4A6B-8DEE-8333E59CD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5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F7A-8234-49AF-8F2D-C1DB0D73CEC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B43-9DB0-4A6B-8DEE-8333E59CD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F7A-8234-49AF-8F2D-C1DB0D73CEC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B43-9DB0-4A6B-8DEE-8333E59CD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EF7A-8234-49AF-8F2D-C1DB0D73CEC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1FB43-9DB0-4A6B-8DEE-8333E59CD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9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2EF7A-8234-49AF-8F2D-C1DB0D73CEC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FB43-9DB0-4A6B-8DEE-8333E59CD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8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4.png"/><Relationship Id="rId4" Type="http://schemas.openxmlformats.org/officeDocument/2006/relationships/image" Target="../media/image56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BADD-F95C-4971-A104-1145B212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70" y="2236792"/>
            <a:ext cx="10130224" cy="1268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9 .</a:t>
            </a:r>
            <a:b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Ex#9.1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A797-B005-4B9E-ADD7-0722A585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" y="4787358"/>
            <a:ext cx="11714205" cy="27074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Sequences &amp; Series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23C12-98C7-31A8-179F-88AB78E2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1201105"/>
            <a:ext cx="10918904" cy="31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7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42975"/>
            <a:ext cx="100584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5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0B9ED-4E97-96B8-D5DC-2BAC93231C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9" y="1343331"/>
            <a:ext cx="11325610" cy="27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9" y="61306"/>
            <a:ext cx="9896475" cy="2628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4" y="4151428"/>
            <a:ext cx="9915525" cy="2428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05" y="2998903"/>
            <a:ext cx="38481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3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3" y="109624"/>
            <a:ext cx="2733675" cy="1085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54" y="1414550"/>
            <a:ext cx="10106025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97" y="3635953"/>
            <a:ext cx="2028825" cy="666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54" y="4462808"/>
            <a:ext cx="86487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83" y="411999"/>
            <a:ext cx="9858375" cy="1428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3" y="2465244"/>
            <a:ext cx="99060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5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7" y="485255"/>
            <a:ext cx="7505700" cy="800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32" y="1521835"/>
            <a:ext cx="100012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2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9" y="833090"/>
            <a:ext cx="5543550" cy="885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" y="2231275"/>
            <a:ext cx="9458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2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7" y="353031"/>
            <a:ext cx="9696450" cy="1114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18" y="1573530"/>
            <a:ext cx="8201025" cy="133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86" y="3455237"/>
            <a:ext cx="96678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EFD669-89E9-63A1-6F79-C0D8C2A16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79" y="4531734"/>
            <a:ext cx="9961690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C813C-D1F5-FFD9-8ECF-E729AFEF1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25" y="1298604"/>
            <a:ext cx="10548293" cy="281906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6893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C74FA1-BDD9-D972-D108-22EE9E6C3565}"/>
                  </a:ext>
                </a:extLst>
              </p:cNvPr>
              <p:cNvSpPr txBox="1"/>
              <p:nvPr/>
            </p:nvSpPr>
            <p:spPr>
              <a:xfrm>
                <a:off x="1214756" y="1683925"/>
                <a:ext cx="10136188" cy="292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A </a:t>
                </a:r>
                <a:r>
                  <a:rPr lang="en-US" sz="3600" b="1" i="0" dirty="0">
                    <a:solidFill>
                      <a:srgbClr val="242021"/>
                    </a:solidFill>
                    <a:effectLst/>
                    <a:latin typeface="Times-Bold"/>
                  </a:rPr>
                  <a:t>sequence </a:t>
                </a:r>
                <a:r>
                  <a:rPr lang="en-US" sz="3600" b="0" i="1" dirty="0">
                    <a:solidFill>
                      <a:srgbClr val="242021"/>
                    </a:solidFill>
                    <a:effectLst/>
                    <a:latin typeface="Times-Roman"/>
                  </a:rPr>
                  <a:t>can</a:t>
                </a:r>
                <a:r>
                  <a:rPr lang="en-US" sz="36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 be thought of as a list of numbers written in a definite order: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,………….,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Where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the index of the sequence</a:t>
                </a:r>
                <a:r>
                  <a:rPr lang="en-US" sz="3600" dirty="0"/>
                  <a:t/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C74FA1-BDD9-D972-D108-22EE9E6C3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56" y="1683925"/>
                <a:ext cx="10136188" cy="2923877"/>
              </a:xfrm>
              <a:prstGeom prst="rect">
                <a:avLst/>
              </a:prstGeom>
              <a:blipFill>
                <a:blip r:embed="rId4"/>
                <a:stretch>
                  <a:fillRect l="-1804" t="-3333" r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0549BF-F3FC-9FF5-4165-881F682C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61" y="853039"/>
            <a:ext cx="4046756" cy="10869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08D1AE-98A3-E287-8AC7-D9012F7A994F}"/>
                  </a:ext>
                </a:extLst>
              </p:cNvPr>
              <p:cNvSpPr txBox="1"/>
              <p:nvPr/>
            </p:nvSpPr>
            <p:spPr>
              <a:xfrm>
                <a:off x="1214755" y="4350325"/>
                <a:ext cx="990091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The number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 is called the </a:t>
                </a:r>
                <a:r>
                  <a:rPr lang="en-US" sz="2800" b="1" i="1" dirty="0">
                    <a:solidFill>
                      <a:srgbClr val="242021"/>
                    </a:solidFill>
                    <a:effectLst/>
                    <a:latin typeface="Times-Italic"/>
                  </a:rPr>
                  <a:t>first term</a:t>
                </a:r>
                <a:r>
                  <a:rPr lang="en-US" sz="2800" b="0" i="1" dirty="0">
                    <a:solidFill>
                      <a:srgbClr val="242021"/>
                    </a:solidFill>
                    <a:effectLst/>
                    <a:latin typeface="Times-Ital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is the </a:t>
                </a:r>
                <a:r>
                  <a:rPr lang="en-US" sz="2800" b="1" i="1" dirty="0">
                    <a:solidFill>
                      <a:srgbClr val="242021"/>
                    </a:solidFill>
                    <a:effectLst/>
                    <a:latin typeface="Times-Italic"/>
                  </a:rPr>
                  <a:t>second term</a:t>
                </a:r>
                <a:r>
                  <a:rPr lang="en-US" sz="2800" b="0" i="1" dirty="0">
                    <a:solidFill>
                      <a:srgbClr val="242021"/>
                    </a:solidFill>
                    <a:effectLst/>
                    <a:latin typeface="Times-Italic"/>
                  </a:rPr>
                  <a:t>, </a:t>
                </a:r>
                <a:r>
                  <a:rPr lang="en-US" sz="28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and in general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>
                    <a:solidFill>
                      <a:srgbClr val="242021"/>
                    </a:solidFill>
                    <a:effectLst/>
                    <a:latin typeface="Times-Roman"/>
                  </a:rPr>
                  <a:t>is the </a:t>
                </a:r>
                <a:r>
                  <a:rPr lang="en-US" sz="2800" b="1" i="1" dirty="0">
                    <a:solidFill>
                      <a:srgbClr val="242021"/>
                    </a:solidFill>
                    <a:effectLst/>
                    <a:latin typeface="Times-Italic"/>
                  </a:rPr>
                  <a:t>nth term</a:t>
                </a:r>
                <a:r>
                  <a:rPr lang="en-US" sz="2800" b="1" dirty="0"/>
                  <a:t> </a:t>
                </a:r>
                <a:r>
                  <a:rPr lang="en-US" sz="2800" dirty="0"/>
                  <a:t>.</a:t>
                </a:r>
                <a:br>
                  <a:rPr lang="en-US" sz="2800" dirty="0"/>
                </a:br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08D1AE-98A3-E287-8AC7-D9012F7A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755" y="4350325"/>
                <a:ext cx="9900919" cy="1384995"/>
              </a:xfrm>
              <a:prstGeom prst="rect">
                <a:avLst/>
              </a:prstGeom>
              <a:blipFill>
                <a:blip r:embed="rId5"/>
                <a:stretch>
                  <a:fillRect l="-1232" t="-4846" r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185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94" y="504998"/>
            <a:ext cx="6381750" cy="2057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55" y="4094192"/>
            <a:ext cx="50387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67" y="850323"/>
            <a:ext cx="6381750" cy="5905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17" y="72996"/>
            <a:ext cx="66484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3" y="933103"/>
            <a:ext cx="6858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4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41" y="623109"/>
            <a:ext cx="70580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39" y="284884"/>
            <a:ext cx="71056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4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69" y="903922"/>
            <a:ext cx="70008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2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58A8F-388B-8CC8-57E2-D5145375D072}"/>
              </a:ext>
            </a:extLst>
          </p:cNvPr>
          <p:cNvSpPr/>
          <p:nvPr/>
        </p:nvSpPr>
        <p:spPr>
          <a:xfrm>
            <a:off x="2034363" y="1792176"/>
            <a:ext cx="65315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Do Questions (1, 7-30)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from Ex # 9.1</a:t>
            </a:r>
          </a:p>
        </p:txBody>
      </p:sp>
    </p:spTree>
    <p:extLst>
      <p:ext uri="{BB962C8B-B14F-4D97-AF65-F5344CB8AC3E}">
        <p14:creationId xmlns:p14="http://schemas.microsoft.com/office/powerpoint/2010/main" val="13131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0503AB-6E21-4807-C4A7-1C06B5437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49" y="3149564"/>
            <a:ext cx="10537628" cy="1930375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5FA5C8B-8A33-DC29-DAF5-FD8B345D7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49" y="1319559"/>
            <a:ext cx="10537628" cy="112537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6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7F35E-F90A-17C9-0715-5BBE33156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15" y="1862920"/>
            <a:ext cx="11252224" cy="305507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D49E42-AE53-7879-3E49-36FFE9E55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61" y="853039"/>
            <a:ext cx="4046756" cy="10869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:</a:t>
            </a:r>
          </a:p>
        </p:txBody>
      </p:sp>
    </p:spTree>
    <p:extLst>
      <p:ext uri="{BB962C8B-B14F-4D97-AF65-F5344CB8AC3E}">
        <p14:creationId xmlns:p14="http://schemas.microsoft.com/office/powerpoint/2010/main" val="42908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CCB68-6AE2-C189-3BDB-8E3F5602F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" y="1279061"/>
            <a:ext cx="10244130" cy="265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F6C27-2B86-EB7B-0F0E-ACAB3E671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119" y="835024"/>
            <a:ext cx="8653419" cy="1465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6C666-D54F-9EE1-4F77-65E1381D1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26" y="2528416"/>
            <a:ext cx="10436145" cy="13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7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4DB1D4-72E4-651B-AEF8-BC46ED7E0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18" y="1145732"/>
            <a:ext cx="10436145" cy="1352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F75FAF-96FF-C2EC-E11A-926B33A64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706" y="2773113"/>
            <a:ext cx="5187615" cy="172165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011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5E279-FBDE-5B74-B7B0-4B700BD41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710" y="1080050"/>
            <a:ext cx="10031875" cy="4709243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3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442DA3-19D1-8714-4234-E5ADE6E4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1" y="2019299"/>
            <a:ext cx="11452043" cy="37699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49813-6884-1F3B-C7D4-B4E3E9CC4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524" y="809039"/>
            <a:ext cx="5131977" cy="822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025ED6-B23A-1950-90FE-95C502C7A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50" y="1820116"/>
            <a:ext cx="1677082" cy="6905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1D837F-5319-4E0E-F309-02DE8FA5A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8537" y="1830227"/>
            <a:ext cx="1887539" cy="5857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98ABC02-07B0-544A-D951-8E423C2DCC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3827" y="1685018"/>
            <a:ext cx="2330958" cy="8147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D9BDD41-59E8-E034-609A-44D294D690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0821" y="1685018"/>
            <a:ext cx="2383370" cy="80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54</Words>
  <Application>Microsoft Office PowerPoint</Application>
  <PresentationFormat>Widescreen</PresentationFormat>
  <Paragraphs>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Times-Bold</vt:lpstr>
      <vt:lpstr>Times-Italic</vt:lpstr>
      <vt:lpstr>Times-Roman</vt:lpstr>
      <vt:lpstr>Office Theme</vt:lpstr>
      <vt:lpstr>Chapter 9 . Ex#9.1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. Ex#9.1</dc:title>
  <dc:creator>Mairaj</dc:creator>
  <cp:lastModifiedBy>Mairaj</cp:lastModifiedBy>
  <cp:revision>7</cp:revision>
  <dcterms:created xsi:type="dcterms:W3CDTF">2023-11-20T03:47:57Z</dcterms:created>
  <dcterms:modified xsi:type="dcterms:W3CDTF">2023-11-20T04:20:33Z</dcterms:modified>
</cp:coreProperties>
</file>