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F76-E4AC-4B11-A9EA-695C14EBCBA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FE55-5A93-42C1-B3EE-53285081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7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F76-E4AC-4B11-A9EA-695C14EBCBA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FE55-5A93-42C1-B3EE-53285081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7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F76-E4AC-4B11-A9EA-695C14EBCBA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FE55-5A93-42C1-B3EE-53285081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9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F76-E4AC-4B11-A9EA-695C14EBCBA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FE55-5A93-42C1-B3EE-53285081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F76-E4AC-4B11-A9EA-695C14EBCBA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FE55-5A93-42C1-B3EE-53285081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1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F76-E4AC-4B11-A9EA-695C14EBCBA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FE55-5A93-42C1-B3EE-53285081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3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F76-E4AC-4B11-A9EA-695C14EBCBA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FE55-5A93-42C1-B3EE-53285081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F76-E4AC-4B11-A9EA-695C14EBCBA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FE55-5A93-42C1-B3EE-53285081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6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F76-E4AC-4B11-A9EA-695C14EBCBA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FE55-5A93-42C1-B3EE-53285081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2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F76-E4AC-4B11-A9EA-695C14EBCBA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FE55-5A93-42C1-B3EE-53285081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7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3F76-E4AC-4B11-A9EA-695C14EBCBA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3FE55-5A93-42C1-B3EE-53285081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2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F3F76-E4AC-4B11-A9EA-695C14EBCBA6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3FE55-5A93-42C1-B3EE-53285081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3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BADD-F95C-4971-A104-1145B212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70" y="2236792"/>
            <a:ext cx="10130224" cy="12689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# 9</a:t>
            </a:r>
            <a:b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Ex# 9.3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A797-B005-4B9E-ADD7-0722A585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" y="4787358"/>
            <a:ext cx="11714205" cy="2707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Series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0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63CFF-25F4-98DB-9F33-9F1B95EF3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64" y="1238999"/>
            <a:ext cx="10429874" cy="478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5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2DCC0-2381-0B68-0EDD-948B2C62B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16" y="1371724"/>
            <a:ext cx="11074824" cy="394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2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793A3-71BA-DE1A-9A45-EB7D3B756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1" y="0"/>
            <a:ext cx="10332122" cy="2817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6BFE0C-90E0-9ACA-4521-3E33DBE8B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429" y="2817468"/>
            <a:ext cx="6718323" cy="1297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8C0E3-E264-C984-24B0-947092A1F5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7193" y="4295021"/>
            <a:ext cx="3609976" cy="11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2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BA90B-B922-CE7A-CC4F-D36F192AB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102" y="849964"/>
            <a:ext cx="9324976" cy="4122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2FBFD-EC39-EAF1-B14F-5C9B8E771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60" y="5452939"/>
            <a:ext cx="6840939" cy="123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6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" y="295968"/>
            <a:ext cx="70866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5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7404" y="257695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19" y="980468"/>
            <a:ext cx="7115175" cy="2619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91" y="3434171"/>
            <a:ext cx="64389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1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66" y="165389"/>
            <a:ext cx="68484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63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1" y="290945"/>
            <a:ext cx="7134225" cy="6219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6007" y="290945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3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D5FA34-925F-B44D-99D2-C5AAB86A3070}"/>
              </a:ext>
            </a:extLst>
          </p:cNvPr>
          <p:cNvSpPr/>
          <p:nvPr/>
        </p:nvSpPr>
        <p:spPr>
          <a:xfrm>
            <a:off x="706204" y="6123107"/>
            <a:ext cx="61211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Do Questions (1-14)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from Ex # 9.3</a:t>
            </a:r>
          </a:p>
        </p:txBody>
      </p:sp>
    </p:spTree>
    <p:extLst>
      <p:ext uri="{BB962C8B-B14F-4D97-AF65-F5344CB8AC3E}">
        <p14:creationId xmlns:p14="http://schemas.microsoft.com/office/powerpoint/2010/main" val="93449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28AC08-A82B-9D8D-39CC-2F88C29C904F}"/>
              </a:ext>
            </a:extLst>
          </p:cNvPr>
          <p:cNvSpPr/>
          <p:nvPr/>
        </p:nvSpPr>
        <p:spPr>
          <a:xfrm>
            <a:off x="565150" y="1040130"/>
            <a:ext cx="50754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Infinite Series: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DD967B-29C2-D4DE-3A22-B10319C9F367}"/>
                  </a:ext>
                </a:extLst>
              </p:cNvPr>
              <p:cNvSpPr/>
              <p:nvPr/>
            </p:nvSpPr>
            <p:spPr>
              <a:xfrm>
                <a:off x="2943576" y="2137332"/>
                <a:ext cx="7912101" cy="1836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we know that:</a:t>
                </a:r>
              </a:p>
              <a:p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= 0.33333333……..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DD967B-29C2-D4DE-3A22-B10319C9F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576" y="2137332"/>
                <a:ext cx="7912101" cy="1836913"/>
              </a:xfrm>
              <a:prstGeom prst="rect">
                <a:avLst/>
              </a:prstGeom>
              <a:blipFill>
                <a:blip r:embed="rId4"/>
                <a:stretch>
                  <a:fillRect l="-2773" b="-5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5F8C0CD-DE33-AFDF-1365-DCF61C524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793" y="4414136"/>
            <a:ext cx="9442883" cy="135407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5626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3301D-AFD5-58C5-AD94-55833F1E8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1040130"/>
            <a:ext cx="10615909" cy="2762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303E5A-17FC-B887-BA05-5252DE134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48" y="4194029"/>
            <a:ext cx="10240670" cy="147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9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F3B2E2-5FBD-7643-1F90-5090EB82E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650" y="1343661"/>
            <a:ext cx="10752164" cy="416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6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3D122-3E0A-1E9E-1DA6-B212AA365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" y="1059424"/>
            <a:ext cx="10906126" cy="502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D46CC-1A19-D3A8-E686-D2DD40506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0" y="1521459"/>
            <a:ext cx="10679988" cy="379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7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C427D8-D32C-F835-488A-2F66D2D4F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10" y="2224543"/>
            <a:ext cx="11074630" cy="190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88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40396-8AA4-513C-6673-17F036811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22" y="1718883"/>
            <a:ext cx="11058344" cy="39444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F144E8-F0E3-0005-BD82-D9210B1A2EBD}"/>
              </a:ext>
            </a:extLst>
          </p:cNvPr>
          <p:cNvSpPr/>
          <p:nvPr/>
        </p:nvSpPr>
        <p:spPr>
          <a:xfrm>
            <a:off x="1218876" y="809039"/>
            <a:ext cx="50754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Geometric Series:</a:t>
            </a:r>
          </a:p>
        </p:txBody>
      </p:sp>
    </p:spTree>
    <p:extLst>
      <p:ext uri="{BB962C8B-B14F-4D97-AF65-F5344CB8AC3E}">
        <p14:creationId xmlns:p14="http://schemas.microsoft.com/office/powerpoint/2010/main" val="359359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B2859-5D6B-8AA5-196C-5DFA12253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779" y="1359006"/>
            <a:ext cx="11250715" cy="413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</Words>
  <Application>Microsoft Office PowerPoint</Application>
  <PresentationFormat>Widescreen</PresentationFormat>
  <Paragraphs>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Chapter # 9 Ex# 9.3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 9 Ex# 9.3</dc:title>
  <dc:creator>Mairaj</dc:creator>
  <cp:lastModifiedBy>Mairaj</cp:lastModifiedBy>
  <cp:revision>2</cp:revision>
  <dcterms:created xsi:type="dcterms:W3CDTF">2023-11-20T04:26:06Z</dcterms:created>
  <dcterms:modified xsi:type="dcterms:W3CDTF">2023-11-20T04:33:21Z</dcterms:modified>
</cp:coreProperties>
</file>