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3" r:id="rId19"/>
    <p:sldId id="274" r:id="rId20"/>
    <p:sldId id="275" r:id="rId21"/>
    <p:sldId id="278" r:id="rId22"/>
    <p:sldId id="279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8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4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0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7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3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4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A1A4-63E9-4926-8106-99E96298FC76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D291F-574A-4F6F-868C-5CEEF131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ADD-F95C-4971-A104-1145B21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0" y="2236792"/>
            <a:ext cx="10130224" cy="1268984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Ex#9.4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" y="4787358"/>
            <a:ext cx="11714205" cy="2707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Divergence &amp; Integral Test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9043C-99D1-857D-4034-F0A29467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186" y="1637955"/>
            <a:ext cx="6012238" cy="16341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7" name="Graphic 5" descr="Lightbulb and gear outline">
            <a:extLst>
              <a:ext uri="{FF2B5EF4-FFF2-40B4-BE49-F238E27FC236}">
                <a16:creationId xmlns:a16="http://schemas.microsoft.com/office/drawing/2014/main" id="{8D5CC298-1038-F481-F036-7D62FDFD74C5}"/>
              </a:ext>
            </a:extLst>
          </p:cNvPr>
          <p:cNvGrpSpPr/>
          <p:nvPr/>
        </p:nvGrpSpPr>
        <p:grpSpPr>
          <a:xfrm>
            <a:off x="10290315" y="4412344"/>
            <a:ext cx="1497998" cy="1599328"/>
            <a:chOff x="10581339" y="4699088"/>
            <a:chExt cx="1206974" cy="1312584"/>
          </a:xfrm>
          <a:solidFill>
            <a:srgbClr val="FFFF0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6A29E0-E1C3-672A-2D84-4B3C2772C317}"/>
                </a:ext>
              </a:extLst>
            </p:cNvPr>
            <p:cNvSpPr/>
            <p:nvPr/>
          </p:nvSpPr>
          <p:spPr>
            <a:xfrm>
              <a:off x="11109391" y="5224122"/>
              <a:ext cx="150871" cy="150871"/>
            </a:xfrm>
            <a:custGeom>
              <a:avLst/>
              <a:gdLst>
                <a:gd name="connsiteX0" fmla="*/ 75436 w 150871"/>
                <a:gd name="connsiteY0" fmla="*/ 0 h 150871"/>
                <a:gd name="connsiteX1" fmla="*/ 0 w 150871"/>
                <a:gd name="connsiteY1" fmla="*/ 75436 h 150871"/>
                <a:gd name="connsiteX2" fmla="*/ 75436 w 150871"/>
                <a:gd name="connsiteY2" fmla="*/ 150872 h 150871"/>
                <a:gd name="connsiteX3" fmla="*/ 150872 w 150871"/>
                <a:gd name="connsiteY3" fmla="*/ 75436 h 150871"/>
                <a:gd name="connsiteX4" fmla="*/ 150872 w 150871"/>
                <a:gd name="connsiteY4" fmla="*/ 75436 h 150871"/>
                <a:gd name="connsiteX5" fmla="*/ 75436 w 150871"/>
                <a:gd name="connsiteY5" fmla="*/ 0 h 150871"/>
                <a:gd name="connsiteX6" fmla="*/ 75436 w 150871"/>
                <a:gd name="connsiteY6" fmla="*/ 120697 h 150871"/>
                <a:gd name="connsiteX7" fmla="*/ 30174 w 150871"/>
                <a:gd name="connsiteY7" fmla="*/ 75436 h 150871"/>
                <a:gd name="connsiteX8" fmla="*/ 75436 w 150871"/>
                <a:gd name="connsiteY8" fmla="*/ 30174 h 150871"/>
                <a:gd name="connsiteX9" fmla="*/ 120697 w 150871"/>
                <a:gd name="connsiteY9" fmla="*/ 75436 h 150871"/>
                <a:gd name="connsiteX10" fmla="*/ 75436 w 150871"/>
                <a:gd name="connsiteY10" fmla="*/ 120697 h 150871"/>
                <a:gd name="connsiteX11" fmla="*/ 75436 w 150871"/>
                <a:gd name="connsiteY11" fmla="*/ 120697 h 150871"/>
                <a:gd name="connsiteX12" fmla="*/ 75436 w 150871"/>
                <a:gd name="connsiteY12" fmla="*/ 120697 h 15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871" h="150871">
                  <a:moveTo>
                    <a:pt x="75436" y="0"/>
                  </a:moveTo>
                  <a:cubicBezTo>
                    <a:pt x="33192" y="0"/>
                    <a:pt x="0" y="33192"/>
                    <a:pt x="0" y="75436"/>
                  </a:cubicBezTo>
                  <a:cubicBezTo>
                    <a:pt x="0" y="117680"/>
                    <a:pt x="33192" y="150872"/>
                    <a:pt x="75436" y="150872"/>
                  </a:cubicBezTo>
                  <a:cubicBezTo>
                    <a:pt x="117680" y="150872"/>
                    <a:pt x="150872" y="117680"/>
                    <a:pt x="150872" y="75436"/>
                  </a:cubicBezTo>
                  <a:cubicBezTo>
                    <a:pt x="150872" y="75436"/>
                    <a:pt x="150872" y="75436"/>
                    <a:pt x="150872" y="75436"/>
                  </a:cubicBezTo>
                  <a:cubicBezTo>
                    <a:pt x="150872" y="33192"/>
                    <a:pt x="117680" y="0"/>
                    <a:pt x="75436" y="0"/>
                  </a:cubicBezTo>
                  <a:close/>
                  <a:moveTo>
                    <a:pt x="75436" y="120697"/>
                  </a:moveTo>
                  <a:cubicBezTo>
                    <a:pt x="49788" y="120697"/>
                    <a:pt x="30174" y="101084"/>
                    <a:pt x="30174" y="75436"/>
                  </a:cubicBezTo>
                  <a:cubicBezTo>
                    <a:pt x="30174" y="49788"/>
                    <a:pt x="49788" y="30174"/>
                    <a:pt x="75436" y="30174"/>
                  </a:cubicBezTo>
                  <a:cubicBezTo>
                    <a:pt x="101084" y="30174"/>
                    <a:pt x="120697" y="49788"/>
                    <a:pt x="120697" y="75436"/>
                  </a:cubicBezTo>
                  <a:cubicBezTo>
                    <a:pt x="120697" y="101084"/>
                    <a:pt x="101084" y="120697"/>
                    <a:pt x="75436" y="120697"/>
                  </a:cubicBezTo>
                  <a:cubicBezTo>
                    <a:pt x="75436" y="120697"/>
                    <a:pt x="75436" y="120697"/>
                    <a:pt x="75436" y="120697"/>
                  </a:cubicBezTo>
                  <a:lnTo>
                    <a:pt x="75436" y="120697"/>
                  </a:ln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FF4C190-80CB-D72B-6785-2B585861297D}"/>
                </a:ext>
              </a:extLst>
            </p:cNvPr>
            <p:cNvSpPr/>
            <p:nvPr/>
          </p:nvSpPr>
          <p:spPr>
            <a:xfrm>
              <a:off x="10996237" y="5112477"/>
              <a:ext cx="375670" cy="375670"/>
            </a:xfrm>
            <a:custGeom>
              <a:avLst/>
              <a:gdLst>
                <a:gd name="connsiteX0" fmla="*/ 328901 w 375670"/>
                <a:gd name="connsiteY0" fmla="*/ 116171 h 375670"/>
                <a:gd name="connsiteX1" fmla="*/ 342479 w 375670"/>
                <a:gd name="connsiteY1" fmla="*/ 75436 h 375670"/>
                <a:gd name="connsiteX2" fmla="*/ 300235 w 375670"/>
                <a:gd name="connsiteY2" fmla="*/ 33192 h 375670"/>
                <a:gd name="connsiteX3" fmla="*/ 259499 w 375670"/>
                <a:gd name="connsiteY3" fmla="*/ 46770 h 375670"/>
                <a:gd name="connsiteX4" fmla="*/ 236869 w 375670"/>
                <a:gd name="connsiteY4" fmla="*/ 37718 h 375670"/>
                <a:gd name="connsiteX5" fmla="*/ 217255 w 375670"/>
                <a:gd name="connsiteY5" fmla="*/ 0 h 375670"/>
                <a:gd name="connsiteX6" fmla="*/ 158415 w 375670"/>
                <a:gd name="connsiteY6" fmla="*/ 0 h 375670"/>
                <a:gd name="connsiteX7" fmla="*/ 138802 w 375670"/>
                <a:gd name="connsiteY7" fmla="*/ 37718 h 375670"/>
                <a:gd name="connsiteX8" fmla="*/ 116171 w 375670"/>
                <a:gd name="connsiteY8" fmla="*/ 46770 h 375670"/>
                <a:gd name="connsiteX9" fmla="*/ 75436 w 375670"/>
                <a:gd name="connsiteY9" fmla="*/ 33192 h 375670"/>
                <a:gd name="connsiteX10" fmla="*/ 33192 w 375670"/>
                <a:gd name="connsiteY10" fmla="*/ 75436 h 375670"/>
                <a:gd name="connsiteX11" fmla="*/ 46770 w 375670"/>
                <a:gd name="connsiteY11" fmla="*/ 116171 h 375670"/>
                <a:gd name="connsiteX12" fmla="*/ 37718 w 375670"/>
                <a:gd name="connsiteY12" fmla="*/ 138802 h 375670"/>
                <a:gd name="connsiteX13" fmla="*/ 0 w 375670"/>
                <a:gd name="connsiteY13" fmla="*/ 158415 h 375670"/>
                <a:gd name="connsiteX14" fmla="*/ 0 w 375670"/>
                <a:gd name="connsiteY14" fmla="*/ 217255 h 375670"/>
                <a:gd name="connsiteX15" fmla="*/ 37718 w 375670"/>
                <a:gd name="connsiteY15" fmla="*/ 236869 h 375670"/>
                <a:gd name="connsiteX16" fmla="*/ 46770 w 375670"/>
                <a:gd name="connsiteY16" fmla="*/ 259499 h 375670"/>
                <a:gd name="connsiteX17" fmla="*/ 33192 w 375670"/>
                <a:gd name="connsiteY17" fmla="*/ 300235 h 375670"/>
                <a:gd name="connsiteX18" fmla="*/ 76945 w 375670"/>
                <a:gd name="connsiteY18" fmla="*/ 342479 h 375670"/>
                <a:gd name="connsiteX19" fmla="*/ 117680 w 375670"/>
                <a:gd name="connsiteY19" fmla="*/ 328900 h 375670"/>
                <a:gd name="connsiteX20" fmla="*/ 140311 w 375670"/>
                <a:gd name="connsiteY20" fmla="*/ 337953 h 375670"/>
                <a:gd name="connsiteX21" fmla="*/ 159924 w 375670"/>
                <a:gd name="connsiteY21" fmla="*/ 375671 h 375670"/>
                <a:gd name="connsiteX22" fmla="*/ 218764 w 375670"/>
                <a:gd name="connsiteY22" fmla="*/ 375671 h 375670"/>
                <a:gd name="connsiteX23" fmla="*/ 238377 w 375670"/>
                <a:gd name="connsiteY23" fmla="*/ 337953 h 375670"/>
                <a:gd name="connsiteX24" fmla="*/ 259499 w 375670"/>
                <a:gd name="connsiteY24" fmla="*/ 328900 h 375670"/>
                <a:gd name="connsiteX25" fmla="*/ 300235 w 375670"/>
                <a:gd name="connsiteY25" fmla="*/ 342479 h 375670"/>
                <a:gd name="connsiteX26" fmla="*/ 342479 w 375670"/>
                <a:gd name="connsiteY26" fmla="*/ 300235 h 375670"/>
                <a:gd name="connsiteX27" fmla="*/ 328901 w 375670"/>
                <a:gd name="connsiteY27" fmla="*/ 259499 h 375670"/>
                <a:gd name="connsiteX28" fmla="*/ 337953 w 375670"/>
                <a:gd name="connsiteY28" fmla="*/ 236869 h 375670"/>
                <a:gd name="connsiteX29" fmla="*/ 375671 w 375670"/>
                <a:gd name="connsiteY29" fmla="*/ 217255 h 375670"/>
                <a:gd name="connsiteX30" fmla="*/ 375671 w 375670"/>
                <a:gd name="connsiteY30" fmla="*/ 158415 h 375670"/>
                <a:gd name="connsiteX31" fmla="*/ 337953 w 375670"/>
                <a:gd name="connsiteY31" fmla="*/ 138802 h 375670"/>
                <a:gd name="connsiteX32" fmla="*/ 328901 w 375670"/>
                <a:gd name="connsiteY32" fmla="*/ 116171 h 375670"/>
                <a:gd name="connsiteX33" fmla="*/ 345496 w 375670"/>
                <a:gd name="connsiteY33" fmla="*/ 197642 h 375670"/>
                <a:gd name="connsiteX34" fmla="*/ 312305 w 375670"/>
                <a:gd name="connsiteY34" fmla="*/ 214238 h 375670"/>
                <a:gd name="connsiteX35" fmla="*/ 310796 w 375670"/>
                <a:gd name="connsiteY35" fmla="*/ 220273 h 375670"/>
                <a:gd name="connsiteX36" fmla="*/ 298726 w 375670"/>
                <a:gd name="connsiteY36" fmla="*/ 248938 h 375670"/>
                <a:gd name="connsiteX37" fmla="*/ 295709 w 375670"/>
                <a:gd name="connsiteY37" fmla="*/ 254973 h 375670"/>
                <a:gd name="connsiteX38" fmla="*/ 307778 w 375670"/>
                <a:gd name="connsiteY38" fmla="*/ 291183 h 375670"/>
                <a:gd name="connsiteX39" fmla="*/ 292691 w 375670"/>
                <a:gd name="connsiteY39" fmla="*/ 306270 h 375670"/>
                <a:gd name="connsiteX40" fmla="*/ 257991 w 375670"/>
                <a:gd name="connsiteY40" fmla="*/ 294200 h 375670"/>
                <a:gd name="connsiteX41" fmla="*/ 251956 w 375670"/>
                <a:gd name="connsiteY41" fmla="*/ 297217 h 375670"/>
                <a:gd name="connsiteX42" fmla="*/ 224799 w 375670"/>
                <a:gd name="connsiteY42" fmla="*/ 307778 h 375670"/>
                <a:gd name="connsiteX43" fmla="*/ 217255 w 375670"/>
                <a:gd name="connsiteY43" fmla="*/ 310796 h 375670"/>
                <a:gd name="connsiteX44" fmla="*/ 200660 w 375670"/>
                <a:gd name="connsiteY44" fmla="*/ 343988 h 375670"/>
                <a:gd name="connsiteX45" fmla="*/ 178029 w 375670"/>
                <a:gd name="connsiteY45" fmla="*/ 343988 h 375670"/>
                <a:gd name="connsiteX46" fmla="*/ 161433 w 375670"/>
                <a:gd name="connsiteY46" fmla="*/ 310796 h 375670"/>
                <a:gd name="connsiteX47" fmla="*/ 155398 w 375670"/>
                <a:gd name="connsiteY47" fmla="*/ 309287 h 375670"/>
                <a:gd name="connsiteX48" fmla="*/ 128241 w 375670"/>
                <a:gd name="connsiteY48" fmla="*/ 297217 h 375670"/>
                <a:gd name="connsiteX49" fmla="*/ 122206 w 375670"/>
                <a:gd name="connsiteY49" fmla="*/ 294200 h 375670"/>
                <a:gd name="connsiteX50" fmla="*/ 85997 w 375670"/>
                <a:gd name="connsiteY50" fmla="*/ 306270 h 375670"/>
                <a:gd name="connsiteX51" fmla="*/ 69401 w 375670"/>
                <a:gd name="connsiteY51" fmla="*/ 289674 h 375670"/>
                <a:gd name="connsiteX52" fmla="*/ 81471 w 375670"/>
                <a:gd name="connsiteY52" fmla="*/ 254973 h 375670"/>
                <a:gd name="connsiteX53" fmla="*/ 78453 w 375670"/>
                <a:gd name="connsiteY53" fmla="*/ 248938 h 375670"/>
                <a:gd name="connsiteX54" fmla="*/ 66384 w 375670"/>
                <a:gd name="connsiteY54" fmla="*/ 221781 h 375670"/>
                <a:gd name="connsiteX55" fmla="*/ 64875 w 375670"/>
                <a:gd name="connsiteY55" fmla="*/ 215747 h 375670"/>
                <a:gd name="connsiteX56" fmla="*/ 31683 w 375670"/>
                <a:gd name="connsiteY56" fmla="*/ 199151 h 375670"/>
                <a:gd name="connsiteX57" fmla="*/ 31683 w 375670"/>
                <a:gd name="connsiteY57" fmla="*/ 178029 h 375670"/>
                <a:gd name="connsiteX58" fmla="*/ 64875 w 375670"/>
                <a:gd name="connsiteY58" fmla="*/ 161433 h 375670"/>
                <a:gd name="connsiteX59" fmla="*/ 66384 w 375670"/>
                <a:gd name="connsiteY59" fmla="*/ 155398 h 375670"/>
                <a:gd name="connsiteX60" fmla="*/ 78453 w 375670"/>
                <a:gd name="connsiteY60" fmla="*/ 128241 h 375670"/>
                <a:gd name="connsiteX61" fmla="*/ 81471 w 375670"/>
                <a:gd name="connsiteY61" fmla="*/ 122206 h 375670"/>
                <a:gd name="connsiteX62" fmla="*/ 69401 w 375670"/>
                <a:gd name="connsiteY62" fmla="*/ 84488 h 375670"/>
                <a:gd name="connsiteX63" fmla="*/ 84488 w 375670"/>
                <a:gd name="connsiteY63" fmla="*/ 67892 h 375670"/>
                <a:gd name="connsiteX64" fmla="*/ 120697 w 375670"/>
                <a:gd name="connsiteY64" fmla="*/ 79962 h 375670"/>
                <a:gd name="connsiteX65" fmla="*/ 126732 w 375670"/>
                <a:gd name="connsiteY65" fmla="*/ 76945 h 375670"/>
                <a:gd name="connsiteX66" fmla="*/ 155398 w 375670"/>
                <a:gd name="connsiteY66" fmla="*/ 64875 h 375670"/>
                <a:gd name="connsiteX67" fmla="*/ 161433 w 375670"/>
                <a:gd name="connsiteY67" fmla="*/ 63366 h 375670"/>
                <a:gd name="connsiteX68" fmla="*/ 178029 w 375670"/>
                <a:gd name="connsiteY68" fmla="*/ 30174 h 375670"/>
                <a:gd name="connsiteX69" fmla="*/ 199151 w 375670"/>
                <a:gd name="connsiteY69" fmla="*/ 30174 h 375670"/>
                <a:gd name="connsiteX70" fmla="*/ 215747 w 375670"/>
                <a:gd name="connsiteY70" fmla="*/ 63366 h 375670"/>
                <a:gd name="connsiteX71" fmla="*/ 221782 w 375670"/>
                <a:gd name="connsiteY71" fmla="*/ 64875 h 375670"/>
                <a:gd name="connsiteX72" fmla="*/ 248938 w 375670"/>
                <a:gd name="connsiteY72" fmla="*/ 76945 h 375670"/>
                <a:gd name="connsiteX73" fmla="*/ 254973 w 375670"/>
                <a:gd name="connsiteY73" fmla="*/ 79962 h 375670"/>
                <a:gd name="connsiteX74" fmla="*/ 291183 w 375670"/>
                <a:gd name="connsiteY74" fmla="*/ 67892 h 375670"/>
                <a:gd name="connsiteX75" fmla="*/ 306270 w 375670"/>
                <a:gd name="connsiteY75" fmla="*/ 82980 h 375670"/>
                <a:gd name="connsiteX76" fmla="*/ 294200 w 375670"/>
                <a:gd name="connsiteY76" fmla="*/ 119189 h 375670"/>
                <a:gd name="connsiteX77" fmla="*/ 297217 w 375670"/>
                <a:gd name="connsiteY77" fmla="*/ 125224 h 375670"/>
                <a:gd name="connsiteX78" fmla="*/ 309287 w 375670"/>
                <a:gd name="connsiteY78" fmla="*/ 152381 h 375670"/>
                <a:gd name="connsiteX79" fmla="*/ 310796 w 375670"/>
                <a:gd name="connsiteY79" fmla="*/ 158415 h 375670"/>
                <a:gd name="connsiteX80" fmla="*/ 343988 w 375670"/>
                <a:gd name="connsiteY80" fmla="*/ 175011 h 375670"/>
                <a:gd name="connsiteX81" fmla="*/ 345496 w 375670"/>
                <a:gd name="connsiteY81" fmla="*/ 197642 h 37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75670" h="375670">
                  <a:moveTo>
                    <a:pt x="328901" y="116171"/>
                  </a:moveTo>
                  <a:lnTo>
                    <a:pt x="342479" y="75436"/>
                  </a:lnTo>
                  <a:lnTo>
                    <a:pt x="300235" y="33192"/>
                  </a:lnTo>
                  <a:lnTo>
                    <a:pt x="259499" y="46770"/>
                  </a:lnTo>
                  <a:cubicBezTo>
                    <a:pt x="251956" y="43753"/>
                    <a:pt x="244412" y="40735"/>
                    <a:pt x="236869" y="37718"/>
                  </a:cubicBezTo>
                  <a:lnTo>
                    <a:pt x="217255" y="0"/>
                  </a:lnTo>
                  <a:lnTo>
                    <a:pt x="158415" y="0"/>
                  </a:lnTo>
                  <a:lnTo>
                    <a:pt x="138802" y="37718"/>
                  </a:lnTo>
                  <a:cubicBezTo>
                    <a:pt x="131258" y="40735"/>
                    <a:pt x="123715" y="43753"/>
                    <a:pt x="116171" y="46770"/>
                  </a:cubicBezTo>
                  <a:lnTo>
                    <a:pt x="75436" y="33192"/>
                  </a:lnTo>
                  <a:lnTo>
                    <a:pt x="33192" y="75436"/>
                  </a:lnTo>
                  <a:lnTo>
                    <a:pt x="46770" y="116171"/>
                  </a:lnTo>
                  <a:cubicBezTo>
                    <a:pt x="42244" y="123715"/>
                    <a:pt x="39227" y="131258"/>
                    <a:pt x="37718" y="138802"/>
                  </a:cubicBezTo>
                  <a:lnTo>
                    <a:pt x="0" y="158415"/>
                  </a:lnTo>
                  <a:lnTo>
                    <a:pt x="0" y="217255"/>
                  </a:lnTo>
                  <a:lnTo>
                    <a:pt x="37718" y="236869"/>
                  </a:lnTo>
                  <a:cubicBezTo>
                    <a:pt x="40735" y="244412"/>
                    <a:pt x="43753" y="251956"/>
                    <a:pt x="46770" y="259499"/>
                  </a:cubicBezTo>
                  <a:lnTo>
                    <a:pt x="33192" y="300235"/>
                  </a:lnTo>
                  <a:lnTo>
                    <a:pt x="76945" y="342479"/>
                  </a:lnTo>
                  <a:lnTo>
                    <a:pt x="117680" y="328900"/>
                  </a:lnTo>
                  <a:cubicBezTo>
                    <a:pt x="125224" y="331918"/>
                    <a:pt x="132767" y="334935"/>
                    <a:pt x="140311" y="337953"/>
                  </a:cubicBezTo>
                  <a:lnTo>
                    <a:pt x="159924" y="375671"/>
                  </a:lnTo>
                  <a:lnTo>
                    <a:pt x="218764" y="375671"/>
                  </a:lnTo>
                  <a:lnTo>
                    <a:pt x="238377" y="337953"/>
                  </a:lnTo>
                  <a:cubicBezTo>
                    <a:pt x="245921" y="334935"/>
                    <a:pt x="253465" y="331918"/>
                    <a:pt x="259499" y="328900"/>
                  </a:cubicBezTo>
                  <a:lnTo>
                    <a:pt x="300235" y="342479"/>
                  </a:lnTo>
                  <a:lnTo>
                    <a:pt x="342479" y="300235"/>
                  </a:lnTo>
                  <a:lnTo>
                    <a:pt x="328901" y="259499"/>
                  </a:lnTo>
                  <a:cubicBezTo>
                    <a:pt x="331918" y="251956"/>
                    <a:pt x="336444" y="244412"/>
                    <a:pt x="337953" y="236869"/>
                  </a:cubicBezTo>
                  <a:lnTo>
                    <a:pt x="375671" y="217255"/>
                  </a:lnTo>
                  <a:lnTo>
                    <a:pt x="375671" y="158415"/>
                  </a:lnTo>
                  <a:lnTo>
                    <a:pt x="337953" y="138802"/>
                  </a:lnTo>
                  <a:cubicBezTo>
                    <a:pt x="336444" y="131258"/>
                    <a:pt x="333427" y="123715"/>
                    <a:pt x="328901" y="116171"/>
                  </a:cubicBezTo>
                  <a:close/>
                  <a:moveTo>
                    <a:pt x="345496" y="197642"/>
                  </a:moveTo>
                  <a:lnTo>
                    <a:pt x="312305" y="214238"/>
                  </a:lnTo>
                  <a:lnTo>
                    <a:pt x="310796" y="220273"/>
                  </a:lnTo>
                  <a:cubicBezTo>
                    <a:pt x="307778" y="230834"/>
                    <a:pt x="303252" y="239886"/>
                    <a:pt x="298726" y="248938"/>
                  </a:cubicBezTo>
                  <a:lnTo>
                    <a:pt x="295709" y="254973"/>
                  </a:lnTo>
                  <a:lnTo>
                    <a:pt x="307778" y="291183"/>
                  </a:lnTo>
                  <a:lnTo>
                    <a:pt x="292691" y="306270"/>
                  </a:lnTo>
                  <a:lnTo>
                    <a:pt x="257991" y="294200"/>
                  </a:lnTo>
                  <a:lnTo>
                    <a:pt x="251956" y="297217"/>
                  </a:lnTo>
                  <a:cubicBezTo>
                    <a:pt x="242904" y="301744"/>
                    <a:pt x="233851" y="306270"/>
                    <a:pt x="224799" y="307778"/>
                  </a:cubicBezTo>
                  <a:lnTo>
                    <a:pt x="217255" y="310796"/>
                  </a:lnTo>
                  <a:lnTo>
                    <a:pt x="200660" y="343988"/>
                  </a:lnTo>
                  <a:lnTo>
                    <a:pt x="178029" y="343988"/>
                  </a:lnTo>
                  <a:lnTo>
                    <a:pt x="161433" y="310796"/>
                  </a:lnTo>
                  <a:lnTo>
                    <a:pt x="155398" y="309287"/>
                  </a:lnTo>
                  <a:cubicBezTo>
                    <a:pt x="146346" y="306270"/>
                    <a:pt x="135785" y="303252"/>
                    <a:pt x="128241" y="297217"/>
                  </a:cubicBezTo>
                  <a:lnTo>
                    <a:pt x="122206" y="294200"/>
                  </a:lnTo>
                  <a:lnTo>
                    <a:pt x="85997" y="306270"/>
                  </a:lnTo>
                  <a:lnTo>
                    <a:pt x="69401" y="289674"/>
                  </a:lnTo>
                  <a:lnTo>
                    <a:pt x="81471" y="254973"/>
                  </a:lnTo>
                  <a:lnTo>
                    <a:pt x="78453" y="248938"/>
                  </a:lnTo>
                  <a:cubicBezTo>
                    <a:pt x="73927" y="239886"/>
                    <a:pt x="69401" y="230834"/>
                    <a:pt x="66384" y="221781"/>
                  </a:cubicBezTo>
                  <a:lnTo>
                    <a:pt x="64875" y="215747"/>
                  </a:lnTo>
                  <a:lnTo>
                    <a:pt x="31683" y="199151"/>
                  </a:lnTo>
                  <a:lnTo>
                    <a:pt x="31683" y="178029"/>
                  </a:lnTo>
                  <a:lnTo>
                    <a:pt x="64875" y="161433"/>
                  </a:lnTo>
                  <a:lnTo>
                    <a:pt x="66384" y="155398"/>
                  </a:lnTo>
                  <a:cubicBezTo>
                    <a:pt x="69401" y="146346"/>
                    <a:pt x="72418" y="135785"/>
                    <a:pt x="78453" y="128241"/>
                  </a:cubicBezTo>
                  <a:lnTo>
                    <a:pt x="81471" y="122206"/>
                  </a:lnTo>
                  <a:lnTo>
                    <a:pt x="69401" y="84488"/>
                  </a:lnTo>
                  <a:lnTo>
                    <a:pt x="84488" y="67892"/>
                  </a:lnTo>
                  <a:lnTo>
                    <a:pt x="120697" y="79962"/>
                  </a:lnTo>
                  <a:lnTo>
                    <a:pt x="126732" y="76945"/>
                  </a:lnTo>
                  <a:cubicBezTo>
                    <a:pt x="135785" y="72418"/>
                    <a:pt x="144837" y="67892"/>
                    <a:pt x="155398" y="64875"/>
                  </a:cubicBezTo>
                  <a:lnTo>
                    <a:pt x="161433" y="63366"/>
                  </a:lnTo>
                  <a:lnTo>
                    <a:pt x="178029" y="30174"/>
                  </a:lnTo>
                  <a:lnTo>
                    <a:pt x="199151" y="30174"/>
                  </a:lnTo>
                  <a:lnTo>
                    <a:pt x="215747" y="63366"/>
                  </a:lnTo>
                  <a:lnTo>
                    <a:pt x="221782" y="64875"/>
                  </a:lnTo>
                  <a:cubicBezTo>
                    <a:pt x="230834" y="67892"/>
                    <a:pt x="241395" y="70910"/>
                    <a:pt x="248938" y="76945"/>
                  </a:cubicBezTo>
                  <a:lnTo>
                    <a:pt x="254973" y="79962"/>
                  </a:lnTo>
                  <a:lnTo>
                    <a:pt x="291183" y="67892"/>
                  </a:lnTo>
                  <a:lnTo>
                    <a:pt x="306270" y="82980"/>
                  </a:lnTo>
                  <a:lnTo>
                    <a:pt x="294200" y="119189"/>
                  </a:lnTo>
                  <a:lnTo>
                    <a:pt x="297217" y="125224"/>
                  </a:lnTo>
                  <a:cubicBezTo>
                    <a:pt x="301744" y="134276"/>
                    <a:pt x="306270" y="143328"/>
                    <a:pt x="309287" y="152381"/>
                  </a:cubicBezTo>
                  <a:lnTo>
                    <a:pt x="310796" y="158415"/>
                  </a:lnTo>
                  <a:lnTo>
                    <a:pt x="343988" y="175011"/>
                  </a:lnTo>
                  <a:lnTo>
                    <a:pt x="345496" y="197642"/>
                  </a:ln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72B950-F12B-0A35-D59D-418B57A9E135}"/>
                </a:ext>
              </a:extLst>
            </p:cNvPr>
            <p:cNvSpPr/>
            <p:nvPr/>
          </p:nvSpPr>
          <p:spPr>
            <a:xfrm>
              <a:off x="10807647" y="4919361"/>
              <a:ext cx="754358" cy="789059"/>
            </a:xfrm>
            <a:custGeom>
              <a:avLst/>
              <a:gdLst>
                <a:gd name="connsiteX0" fmla="*/ 754359 w 754358"/>
                <a:gd name="connsiteY0" fmla="*/ 390758 h 789059"/>
                <a:gd name="connsiteX1" fmla="*/ 754359 w 754358"/>
                <a:gd name="connsiteY1" fmla="*/ 377179 h 789059"/>
                <a:gd name="connsiteX2" fmla="*/ 377179 w 754358"/>
                <a:gd name="connsiteY2" fmla="*/ 0 h 789059"/>
                <a:gd name="connsiteX3" fmla="*/ 0 w 754358"/>
                <a:gd name="connsiteY3" fmla="*/ 377179 h 789059"/>
                <a:gd name="connsiteX4" fmla="*/ 0 w 754358"/>
                <a:gd name="connsiteY4" fmla="*/ 390758 h 789059"/>
                <a:gd name="connsiteX5" fmla="*/ 25648 w 754358"/>
                <a:gd name="connsiteY5" fmla="*/ 522016 h 789059"/>
                <a:gd name="connsiteX6" fmla="*/ 90523 w 754358"/>
                <a:gd name="connsiteY6" fmla="*/ 629135 h 789059"/>
                <a:gd name="connsiteX7" fmla="*/ 179537 w 754358"/>
                <a:gd name="connsiteY7" fmla="*/ 772464 h 789059"/>
                <a:gd name="connsiteX8" fmla="*/ 205186 w 754358"/>
                <a:gd name="connsiteY8" fmla="*/ 789059 h 789059"/>
                <a:gd name="connsiteX9" fmla="*/ 547665 w 754358"/>
                <a:gd name="connsiteY9" fmla="*/ 789059 h 789059"/>
                <a:gd name="connsiteX10" fmla="*/ 573313 w 754358"/>
                <a:gd name="connsiteY10" fmla="*/ 772464 h 789059"/>
                <a:gd name="connsiteX11" fmla="*/ 660818 w 754358"/>
                <a:gd name="connsiteY11" fmla="*/ 629135 h 789059"/>
                <a:gd name="connsiteX12" fmla="*/ 725693 w 754358"/>
                <a:gd name="connsiteY12" fmla="*/ 522016 h 789059"/>
                <a:gd name="connsiteX13" fmla="*/ 754359 w 754358"/>
                <a:gd name="connsiteY13" fmla="*/ 390758 h 789059"/>
                <a:gd name="connsiteX14" fmla="*/ 724185 w 754358"/>
                <a:gd name="connsiteY14" fmla="*/ 390758 h 789059"/>
                <a:gd name="connsiteX15" fmla="*/ 700045 w 754358"/>
                <a:gd name="connsiteY15" fmla="*/ 511455 h 789059"/>
                <a:gd name="connsiteX16" fmla="*/ 639696 w 754358"/>
                <a:gd name="connsiteY16" fmla="*/ 609522 h 789059"/>
                <a:gd name="connsiteX17" fmla="*/ 547665 w 754358"/>
                <a:gd name="connsiteY17" fmla="*/ 758885 h 789059"/>
                <a:gd name="connsiteX18" fmla="*/ 206694 w 754358"/>
                <a:gd name="connsiteY18" fmla="*/ 758885 h 789059"/>
                <a:gd name="connsiteX19" fmla="*/ 114663 w 754358"/>
                <a:gd name="connsiteY19" fmla="*/ 609522 h 789059"/>
                <a:gd name="connsiteX20" fmla="*/ 54314 w 754358"/>
                <a:gd name="connsiteY20" fmla="*/ 511455 h 789059"/>
                <a:gd name="connsiteX21" fmla="*/ 30174 w 754358"/>
                <a:gd name="connsiteY21" fmla="*/ 390758 h 789059"/>
                <a:gd name="connsiteX22" fmla="*/ 30174 w 754358"/>
                <a:gd name="connsiteY22" fmla="*/ 378688 h 789059"/>
                <a:gd name="connsiteX23" fmla="*/ 377179 w 754358"/>
                <a:gd name="connsiteY23" fmla="*/ 31683 h 789059"/>
                <a:gd name="connsiteX24" fmla="*/ 724185 w 754358"/>
                <a:gd name="connsiteY24" fmla="*/ 378688 h 789059"/>
                <a:gd name="connsiteX25" fmla="*/ 724185 w 754358"/>
                <a:gd name="connsiteY25" fmla="*/ 378688 h 789059"/>
                <a:gd name="connsiteX26" fmla="*/ 724185 w 754358"/>
                <a:gd name="connsiteY26" fmla="*/ 390758 h 789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754358" h="789059">
                  <a:moveTo>
                    <a:pt x="754359" y="390758"/>
                  </a:moveTo>
                  <a:lnTo>
                    <a:pt x="754359" y="377179"/>
                  </a:lnTo>
                  <a:cubicBezTo>
                    <a:pt x="754359" y="168976"/>
                    <a:pt x="585383" y="0"/>
                    <a:pt x="377179" y="0"/>
                  </a:cubicBezTo>
                  <a:cubicBezTo>
                    <a:pt x="168976" y="0"/>
                    <a:pt x="0" y="168976"/>
                    <a:pt x="0" y="377179"/>
                  </a:cubicBezTo>
                  <a:lnTo>
                    <a:pt x="0" y="390758"/>
                  </a:lnTo>
                  <a:cubicBezTo>
                    <a:pt x="1509" y="436019"/>
                    <a:pt x="10561" y="479772"/>
                    <a:pt x="25648" y="522016"/>
                  </a:cubicBezTo>
                  <a:cubicBezTo>
                    <a:pt x="40735" y="561243"/>
                    <a:pt x="63366" y="597452"/>
                    <a:pt x="90523" y="629135"/>
                  </a:cubicBezTo>
                  <a:cubicBezTo>
                    <a:pt x="125224" y="666853"/>
                    <a:pt x="162942" y="739272"/>
                    <a:pt x="179537" y="772464"/>
                  </a:cubicBezTo>
                  <a:cubicBezTo>
                    <a:pt x="184064" y="781516"/>
                    <a:pt x="194625" y="789059"/>
                    <a:pt x="205186" y="789059"/>
                  </a:cubicBezTo>
                  <a:lnTo>
                    <a:pt x="547665" y="789059"/>
                  </a:lnTo>
                  <a:cubicBezTo>
                    <a:pt x="558226" y="789059"/>
                    <a:pt x="568787" y="783025"/>
                    <a:pt x="573313" y="772464"/>
                  </a:cubicBezTo>
                  <a:cubicBezTo>
                    <a:pt x="589909" y="739272"/>
                    <a:pt x="627627" y="666853"/>
                    <a:pt x="660818" y="629135"/>
                  </a:cubicBezTo>
                  <a:cubicBezTo>
                    <a:pt x="689484" y="597452"/>
                    <a:pt x="710606" y="561243"/>
                    <a:pt x="725693" y="522016"/>
                  </a:cubicBezTo>
                  <a:cubicBezTo>
                    <a:pt x="743798" y="479772"/>
                    <a:pt x="752850" y="434511"/>
                    <a:pt x="754359" y="390758"/>
                  </a:cubicBezTo>
                  <a:close/>
                  <a:moveTo>
                    <a:pt x="724185" y="390758"/>
                  </a:moveTo>
                  <a:cubicBezTo>
                    <a:pt x="722676" y="431493"/>
                    <a:pt x="715132" y="472229"/>
                    <a:pt x="700045" y="511455"/>
                  </a:cubicBezTo>
                  <a:cubicBezTo>
                    <a:pt x="686467" y="547665"/>
                    <a:pt x="665344" y="580856"/>
                    <a:pt x="639696" y="609522"/>
                  </a:cubicBezTo>
                  <a:cubicBezTo>
                    <a:pt x="603487" y="648749"/>
                    <a:pt x="565769" y="719658"/>
                    <a:pt x="547665" y="758885"/>
                  </a:cubicBezTo>
                  <a:lnTo>
                    <a:pt x="206694" y="758885"/>
                  </a:lnTo>
                  <a:cubicBezTo>
                    <a:pt x="187081" y="719658"/>
                    <a:pt x="149363" y="648749"/>
                    <a:pt x="114663" y="609522"/>
                  </a:cubicBezTo>
                  <a:cubicBezTo>
                    <a:pt x="89014" y="580856"/>
                    <a:pt x="69401" y="547665"/>
                    <a:pt x="54314" y="511455"/>
                  </a:cubicBezTo>
                  <a:cubicBezTo>
                    <a:pt x="39227" y="473737"/>
                    <a:pt x="31683" y="433002"/>
                    <a:pt x="30174" y="390758"/>
                  </a:cubicBezTo>
                  <a:lnTo>
                    <a:pt x="30174" y="378688"/>
                  </a:lnTo>
                  <a:cubicBezTo>
                    <a:pt x="30174" y="187081"/>
                    <a:pt x="185572" y="31683"/>
                    <a:pt x="377179" y="31683"/>
                  </a:cubicBezTo>
                  <a:cubicBezTo>
                    <a:pt x="568787" y="31683"/>
                    <a:pt x="724185" y="187081"/>
                    <a:pt x="724185" y="378688"/>
                  </a:cubicBezTo>
                  <a:lnTo>
                    <a:pt x="724185" y="378688"/>
                  </a:lnTo>
                  <a:lnTo>
                    <a:pt x="724185" y="390758"/>
                  </a:ln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F033045-013D-4E28-79A8-9AE37C9A53F0}"/>
                </a:ext>
              </a:extLst>
            </p:cNvPr>
            <p:cNvSpPr/>
            <p:nvPr/>
          </p:nvSpPr>
          <p:spPr>
            <a:xfrm>
              <a:off x="11005289" y="5798943"/>
              <a:ext cx="362092" cy="30174"/>
            </a:xfrm>
            <a:custGeom>
              <a:avLst/>
              <a:gdLst>
                <a:gd name="connsiteX0" fmla="*/ 347005 w 362092"/>
                <a:gd name="connsiteY0" fmla="*/ 0 h 30174"/>
                <a:gd name="connsiteX1" fmla="*/ 15087 w 362092"/>
                <a:gd name="connsiteY1" fmla="*/ 0 h 30174"/>
                <a:gd name="connsiteX2" fmla="*/ 0 w 362092"/>
                <a:gd name="connsiteY2" fmla="*/ 15087 h 30174"/>
                <a:gd name="connsiteX3" fmla="*/ 15087 w 362092"/>
                <a:gd name="connsiteY3" fmla="*/ 30174 h 30174"/>
                <a:gd name="connsiteX4" fmla="*/ 347005 w 362092"/>
                <a:gd name="connsiteY4" fmla="*/ 30174 h 30174"/>
                <a:gd name="connsiteX5" fmla="*/ 362092 w 362092"/>
                <a:gd name="connsiteY5" fmla="*/ 15087 h 30174"/>
                <a:gd name="connsiteX6" fmla="*/ 347005 w 362092"/>
                <a:gd name="connsiteY6" fmla="*/ 0 h 3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2092" h="30174">
                  <a:moveTo>
                    <a:pt x="347005" y="0"/>
                  </a:moveTo>
                  <a:lnTo>
                    <a:pt x="15087" y="0"/>
                  </a:lnTo>
                  <a:cubicBezTo>
                    <a:pt x="6035" y="0"/>
                    <a:pt x="0" y="6035"/>
                    <a:pt x="0" y="15087"/>
                  </a:cubicBezTo>
                  <a:cubicBezTo>
                    <a:pt x="0" y="24139"/>
                    <a:pt x="6035" y="30174"/>
                    <a:pt x="15087" y="30174"/>
                  </a:cubicBezTo>
                  <a:lnTo>
                    <a:pt x="347005" y="30174"/>
                  </a:lnTo>
                  <a:cubicBezTo>
                    <a:pt x="356057" y="30174"/>
                    <a:pt x="362092" y="24139"/>
                    <a:pt x="362092" y="15087"/>
                  </a:cubicBezTo>
                  <a:cubicBezTo>
                    <a:pt x="362092" y="6035"/>
                    <a:pt x="356057" y="0"/>
                    <a:pt x="347005" y="0"/>
                  </a:cubicBez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898D3C7-C06A-4DA4-6026-A4283290131C}"/>
                </a:ext>
              </a:extLst>
            </p:cNvPr>
            <p:cNvSpPr/>
            <p:nvPr/>
          </p:nvSpPr>
          <p:spPr>
            <a:xfrm>
              <a:off x="11174266" y="4699088"/>
              <a:ext cx="30174" cy="165958"/>
            </a:xfrm>
            <a:custGeom>
              <a:avLst/>
              <a:gdLst>
                <a:gd name="connsiteX0" fmla="*/ 15087 w 30174"/>
                <a:gd name="connsiteY0" fmla="*/ 165959 h 165958"/>
                <a:gd name="connsiteX1" fmla="*/ 30174 w 30174"/>
                <a:gd name="connsiteY1" fmla="*/ 150872 h 165958"/>
                <a:gd name="connsiteX2" fmla="*/ 30174 w 30174"/>
                <a:gd name="connsiteY2" fmla="*/ 15087 h 165958"/>
                <a:gd name="connsiteX3" fmla="*/ 15087 w 30174"/>
                <a:gd name="connsiteY3" fmla="*/ 0 h 165958"/>
                <a:gd name="connsiteX4" fmla="*/ 0 w 30174"/>
                <a:gd name="connsiteY4" fmla="*/ 15087 h 165958"/>
                <a:gd name="connsiteX5" fmla="*/ 0 w 30174"/>
                <a:gd name="connsiteY5" fmla="*/ 150872 h 165958"/>
                <a:gd name="connsiteX6" fmla="*/ 15087 w 30174"/>
                <a:gd name="connsiteY6" fmla="*/ 165959 h 165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174" h="165958">
                  <a:moveTo>
                    <a:pt x="15087" y="165959"/>
                  </a:moveTo>
                  <a:cubicBezTo>
                    <a:pt x="24139" y="165959"/>
                    <a:pt x="30174" y="159924"/>
                    <a:pt x="30174" y="150872"/>
                  </a:cubicBezTo>
                  <a:lnTo>
                    <a:pt x="30174" y="15087"/>
                  </a:lnTo>
                  <a:cubicBezTo>
                    <a:pt x="30174" y="6035"/>
                    <a:pt x="24139" y="0"/>
                    <a:pt x="15087" y="0"/>
                  </a:cubicBezTo>
                  <a:cubicBezTo>
                    <a:pt x="6035" y="0"/>
                    <a:pt x="0" y="6035"/>
                    <a:pt x="0" y="15087"/>
                  </a:cubicBezTo>
                  <a:lnTo>
                    <a:pt x="0" y="150872"/>
                  </a:lnTo>
                  <a:cubicBezTo>
                    <a:pt x="0" y="159924"/>
                    <a:pt x="6035" y="165959"/>
                    <a:pt x="15087" y="165959"/>
                  </a:cubicBez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4F5CF05-7D72-4E58-B58B-0EE1837703DE}"/>
                </a:ext>
              </a:extLst>
            </p:cNvPr>
            <p:cNvSpPr/>
            <p:nvPr/>
          </p:nvSpPr>
          <p:spPr>
            <a:xfrm>
              <a:off x="10581339" y="5287488"/>
              <a:ext cx="165958" cy="30174"/>
            </a:xfrm>
            <a:custGeom>
              <a:avLst/>
              <a:gdLst>
                <a:gd name="connsiteX0" fmla="*/ 150872 w 165958"/>
                <a:gd name="connsiteY0" fmla="*/ 0 h 30174"/>
                <a:gd name="connsiteX1" fmla="*/ 15087 w 165958"/>
                <a:gd name="connsiteY1" fmla="*/ 0 h 30174"/>
                <a:gd name="connsiteX2" fmla="*/ 0 w 165958"/>
                <a:gd name="connsiteY2" fmla="*/ 15087 h 30174"/>
                <a:gd name="connsiteX3" fmla="*/ 15087 w 165958"/>
                <a:gd name="connsiteY3" fmla="*/ 30174 h 30174"/>
                <a:gd name="connsiteX4" fmla="*/ 150872 w 165958"/>
                <a:gd name="connsiteY4" fmla="*/ 30174 h 30174"/>
                <a:gd name="connsiteX5" fmla="*/ 165959 w 165958"/>
                <a:gd name="connsiteY5" fmla="*/ 15087 h 30174"/>
                <a:gd name="connsiteX6" fmla="*/ 150872 w 165958"/>
                <a:gd name="connsiteY6" fmla="*/ 0 h 3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58" h="30174">
                  <a:moveTo>
                    <a:pt x="150872" y="0"/>
                  </a:moveTo>
                  <a:lnTo>
                    <a:pt x="15087" y="0"/>
                  </a:lnTo>
                  <a:cubicBezTo>
                    <a:pt x="6035" y="0"/>
                    <a:pt x="0" y="6035"/>
                    <a:pt x="0" y="15087"/>
                  </a:cubicBezTo>
                  <a:cubicBezTo>
                    <a:pt x="0" y="24139"/>
                    <a:pt x="6035" y="30174"/>
                    <a:pt x="15087" y="30174"/>
                  </a:cubicBezTo>
                  <a:lnTo>
                    <a:pt x="150872" y="30174"/>
                  </a:lnTo>
                  <a:cubicBezTo>
                    <a:pt x="159924" y="30174"/>
                    <a:pt x="165959" y="24139"/>
                    <a:pt x="165959" y="15087"/>
                  </a:cubicBezTo>
                  <a:cubicBezTo>
                    <a:pt x="165959" y="6035"/>
                    <a:pt x="158415" y="0"/>
                    <a:pt x="150872" y="0"/>
                  </a:cubicBez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ED01F2-7F8C-620C-16AE-8E62BC55ABB4}"/>
                </a:ext>
              </a:extLst>
            </p:cNvPr>
            <p:cNvSpPr/>
            <p:nvPr/>
          </p:nvSpPr>
          <p:spPr>
            <a:xfrm>
              <a:off x="11622355" y="5287488"/>
              <a:ext cx="165958" cy="30174"/>
            </a:xfrm>
            <a:custGeom>
              <a:avLst/>
              <a:gdLst>
                <a:gd name="connsiteX0" fmla="*/ 150872 w 165958"/>
                <a:gd name="connsiteY0" fmla="*/ 0 h 30174"/>
                <a:gd name="connsiteX1" fmla="*/ 15087 w 165958"/>
                <a:gd name="connsiteY1" fmla="*/ 0 h 30174"/>
                <a:gd name="connsiteX2" fmla="*/ 0 w 165958"/>
                <a:gd name="connsiteY2" fmla="*/ 15087 h 30174"/>
                <a:gd name="connsiteX3" fmla="*/ 15087 w 165958"/>
                <a:gd name="connsiteY3" fmla="*/ 30174 h 30174"/>
                <a:gd name="connsiteX4" fmla="*/ 150872 w 165958"/>
                <a:gd name="connsiteY4" fmla="*/ 30174 h 30174"/>
                <a:gd name="connsiteX5" fmla="*/ 165959 w 165958"/>
                <a:gd name="connsiteY5" fmla="*/ 15087 h 30174"/>
                <a:gd name="connsiteX6" fmla="*/ 150872 w 165958"/>
                <a:gd name="connsiteY6" fmla="*/ 0 h 3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958" h="30174">
                  <a:moveTo>
                    <a:pt x="150872" y="0"/>
                  </a:moveTo>
                  <a:lnTo>
                    <a:pt x="15087" y="0"/>
                  </a:lnTo>
                  <a:cubicBezTo>
                    <a:pt x="6035" y="0"/>
                    <a:pt x="0" y="6035"/>
                    <a:pt x="0" y="15087"/>
                  </a:cubicBezTo>
                  <a:cubicBezTo>
                    <a:pt x="0" y="24139"/>
                    <a:pt x="6035" y="30174"/>
                    <a:pt x="15087" y="30174"/>
                  </a:cubicBezTo>
                  <a:lnTo>
                    <a:pt x="150872" y="30174"/>
                  </a:lnTo>
                  <a:cubicBezTo>
                    <a:pt x="159924" y="30174"/>
                    <a:pt x="165959" y="24139"/>
                    <a:pt x="165959" y="15087"/>
                  </a:cubicBezTo>
                  <a:cubicBezTo>
                    <a:pt x="165959" y="6035"/>
                    <a:pt x="158415" y="0"/>
                    <a:pt x="150872" y="0"/>
                  </a:cubicBez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726F684-51FE-5132-B2E8-A0B9DE196D37}"/>
                </a:ext>
              </a:extLst>
            </p:cNvPr>
            <p:cNvSpPr/>
            <p:nvPr/>
          </p:nvSpPr>
          <p:spPr>
            <a:xfrm>
              <a:off x="10753124" y="4870873"/>
              <a:ext cx="126941" cy="126941"/>
            </a:xfrm>
            <a:custGeom>
              <a:avLst/>
              <a:gdLst>
                <a:gd name="connsiteX0" fmla="*/ 101293 w 126941"/>
                <a:gd name="connsiteY0" fmla="*/ 122415 h 126941"/>
                <a:gd name="connsiteX1" fmla="*/ 122415 w 126941"/>
                <a:gd name="connsiteY1" fmla="*/ 122415 h 126941"/>
                <a:gd name="connsiteX2" fmla="*/ 122415 w 126941"/>
                <a:gd name="connsiteY2" fmla="*/ 101293 h 126941"/>
                <a:gd name="connsiteX3" fmla="*/ 25857 w 126941"/>
                <a:gd name="connsiteY3" fmla="*/ 4735 h 126941"/>
                <a:gd name="connsiteX4" fmla="*/ 4735 w 126941"/>
                <a:gd name="connsiteY4" fmla="*/ 3226 h 126941"/>
                <a:gd name="connsiteX5" fmla="*/ 3226 w 126941"/>
                <a:gd name="connsiteY5" fmla="*/ 24348 h 126941"/>
                <a:gd name="connsiteX6" fmla="*/ 4735 w 126941"/>
                <a:gd name="connsiteY6" fmla="*/ 25857 h 126941"/>
                <a:gd name="connsiteX7" fmla="*/ 101293 w 126941"/>
                <a:gd name="connsiteY7" fmla="*/ 122415 h 1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41" h="126941">
                  <a:moveTo>
                    <a:pt x="101293" y="122415"/>
                  </a:moveTo>
                  <a:cubicBezTo>
                    <a:pt x="107328" y="128450"/>
                    <a:pt x="116380" y="128450"/>
                    <a:pt x="122415" y="122415"/>
                  </a:cubicBezTo>
                  <a:cubicBezTo>
                    <a:pt x="128450" y="116380"/>
                    <a:pt x="128450" y="107328"/>
                    <a:pt x="122415" y="101293"/>
                  </a:cubicBezTo>
                  <a:lnTo>
                    <a:pt x="25857" y="4735"/>
                  </a:lnTo>
                  <a:cubicBezTo>
                    <a:pt x="19822" y="-1300"/>
                    <a:pt x="10770" y="-1300"/>
                    <a:pt x="4735" y="3226"/>
                  </a:cubicBezTo>
                  <a:cubicBezTo>
                    <a:pt x="-1300" y="9261"/>
                    <a:pt x="-1300" y="18313"/>
                    <a:pt x="3226" y="24348"/>
                  </a:cubicBezTo>
                  <a:cubicBezTo>
                    <a:pt x="3226" y="24348"/>
                    <a:pt x="3226" y="24348"/>
                    <a:pt x="4735" y="25857"/>
                  </a:cubicBezTo>
                  <a:lnTo>
                    <a:pt x="101293" y="122415"/>
                  </a:ln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232FE84-726D-735D-1BA1-FA6B511296A2}"/>
                </a:ext>
              </a:extLst>
            </p:cNvPr>
            <p:cNvSpPr/>
            <p:nvPr/>
          </p:nvSpPr>
          <p:spPr>
            <a:xfrm>
              <a:off x="11489587" y="5607336"/>
              <a:ext cx="126732" cy="126732"/>
            </a:xfrm>
            <a:custGeom>
              <a:avLst/>
              <a:gdLst>
                <a:gd name="connsiteX0" fmla="*/ 25648 w 126732"/>
                <a:gd name="connsiteY0" fmla="*/ 4526 h 126732"/>
                <a:gd name="connsiteX1" fmla="*/ 4526 w 126732"/>
                <a:gd name="connsiteY1" fmla="*/ 4526 h 126732"/>
                <a:gd name="connsiteX2" fmla="*/ 4526 w 126732"/>
                <a:gd name="connsiteY2" fmla="*/ 25648 h 126732"/>
                <a:gd name="connsiteX3" fmla="*/ 4526 w 126732"/>
                <a:gd name="connsiteY3" fmla="*/ 25648 h 126732"/>
                <a:gd name="connsiteX4" fmla="*/ 101084 w 126732"/>
                <a:gd name="connsiteY4" fmla="*/ 122206 h 126732"/>
                <a:gd name="connsiteX5" fmla="*/ 122206 w 126732"/>
                <a:gd name="connsiteY5" fmla="*/ 122206 h 126732"/>
                <a:gd name="connsiteX6" fmla="*/ 122206 w 126732"/>
                <a:gd name="connsiteY6" fmla="*/ 101084 h 126732"/>
                <a:gd name="connsiteX7" fmla="*/ 25648 w 126732"/>
                <a:gd name="connsiteY7" fmla="*/ 4526 h 12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732" h="126732">
                  <a:moveTo>
                    <a:pt x="25648" y="4526"/>
                  </a:moveTo>
                  <a:cubicBezTo>
                    <a:pt x="19613" y="-1509"/>
                    <a:pt x="10561" y="-1509"/>
                    <a:pt x="4526" y="4526"/>
                  </a:cubicBezTo>
                  <a:cubicBezTo>
                    <a:pt x="-1509" y="10561"/>
                    <a:pt x="-1509" y="19613"/>
                    <a:pt x="4526" y="25648"/>
                  </a:cubicBezTo>
                  <a:cubicBezTo>
                    <a:pt x="4526" y="25648"/>
                    <a:pt x="4526" y="25648"/>
                    <a:pt x="4526" y="25648"/>
                  </a:cubicBezTo>
                  <a:lnTo>
                    <a:pt x="101084" y="122206"/>
                  </a:lnTo>
                  <a:cubicBezTo>
                    <a:pt x="107119" y="128241"/>
                    <a:pt x="116171" y="128241"/>
                    <a:pt x="122206" y="122206"/>
                  </a:cubicBezTo>
                  <a:cubicBezTo>
                    <a:pt x="128241" y="116171"/>
                    <a:pt x="128241" y="107119"/>
                    <a:pt x="122206" y="101084"/>
                  </a:cubicBezTo>
                  <a:lnTo>
                    <a:pt x="25648" y="4526"/>
                  </a:ln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CF164CB-5084-B05E-1845-CDCE604FB494}"/>
                </a:ext>
              </a:extLst>
            </p:cNvPr>
            <p:cNvSpPr/>
            <p:nvPr/>
          </p:nvSpPr>
          <p:spPr>
            <a:xfrm>
              <a:off x="11489379" y="4869573"/>
              <a:ext cx="126941" cy="126941"/>
            </a:xfrm>
            <a:custGeom>
              <a:avLst/>
              <a:gdLst>
                <a:gd name="connsiteX0" fmla="*/ 98276 w 126941"/>
                <a:gd name="connsiteY0" fmla="*/ 7544 h 126941"/>
                <a:gd name="connsiteX1" fmla="*/ 4735 w 126941"/>
                <a:gd name="connsiteY1" fmla="*/ 101084 h 126941"/>
                <a:gd name="connsiteX2" fmla="*/ 3226 w 126941"/>
                <a:gd name="connsiteY2" fmla="*/ 122206 h 126941"/>
                <a:gd name="connsiteX3" fmla="*/ 24348 w 126941"/>
                <a:gd name="connsiteY3" fmla="*/ 123715 h 126941"/>
                <a:gd name="connsiteX4" fmla="*/ 25857 w 126941"/>
                <a:gd name="connsiteY4" fmla="*/ 122206 h 126941"/>
                <a:gd name="connsiteX5" fmla="*/ 122415 w 126941"/>
                <a:gd name="connsiteY5" fmla="*/ 25648 h 126941"/>
                <a:gd name="connsiteX6" fmla="*/ 122415 w 126941"/>
                <a:gd name="connsiteY6" fmla="*/ 4526 h 126941"/>
                <a:gd name="connsiteX7" fmla="*/ 101293 w 126941"/>
                <a:gd name="connsiteY7" fmla="*/ 4526 h 126941"/>
                <a:gd name="connsiteX8" fmla="*/ 98276 w 126941"/>
                <a:gd name="connsiteY8" fmla="*/ 7544 h 126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941" h="126941">
                  <a:moveTo>
                    <a:pt x="98276" y="7544"/>
                  </a:moveTo>
                  <a:lnTo>
                    <a:pt x="4735" y="101084"/>
                  </a:lnTo>
                  <a:cubicBezTo>
                    <a:pt x="-1300" y="107119"/>
                    <a:pt x="-1300" y="116171"/>
                    <a:pt x="3226" y="122206"/>
                  </a:cubicBezTo>
                  <a:cubicBezTo>
                    <a:pt x="9261" y="128241"/>
                    <a:pt x="18314" y="128241"/>
                    <a:pt x="24348" y="123715"/>
                  </a:cubicBezTo>
                  <a:cubicBezTo>
                    <a:pt x="24348" y="123715"/>
                    <a:pt x="24348" y="123715"/>
                    <a:pt x="25857" y="122206"/>
                  </a:cubicBezTo>
                  <a:lnTo>
                    <a:pt x="122415" y="25648"/>
                  </a:lnTo>
                  <a:cubicBezTo>
                    <a:pt x="128450" y="19613"/>
                    <a:pt x="128450" y="10561"/>
                    <a:pt x="122415" y="4526"/>
                  </a:cubicBezTo>
                  <a:cubicBezTo>
                    <a:pt x="116380" y="-1509"/>
                    <a:pt x="107328" y="-1509"/>
                    <a:pt x="101293" y="4526"/>
                  </a:cubicBezTo>
                  <a:lnTo>
                    <a:pt x="98276" y="7544"/>
                  </a:ln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5B989E6-B92D-A9AC-27E7-F50B396C94D4}"/>
                </a:ext>
              </a:extLst>
            </p:cNvPr>
            <p:cNvSpPr/>
            <p:nvPr/>
          </p:nvSpPr>
          <p:spPr>
            <a:xfrm>
              <a:off x="10753333" y="5607336"/>
              <a:ext cx="126732" cy="126732"/>
            </a:xfrm>
            <a:custGeom>
              <a:avLst/>
              <a:gdLst>
                <a:gd name="connsiteX0" fmla="*/ 101084 w 126732"/>
                <a:gd name="connsiteY0" fmla="*/ 4526 h 126732"/>
                <a:gd name="connsiteX1" fmla="*/ 4526 w 126732"/>
                <a:gd name="connsiteY1" fmla="*/ 101084 h 126732"/>
                <a:gd name="connsiteX2" fmla="*/ 4526 w 126732"/>
                <a:gd name="connsiteY2" fmla="*/ 122206 h 126732"/>
                <a:gd name="connsiteX3" fmla="*/ 25648 w 126732"/>
                <a:gd name="connsiteY3" fmla="*/ 122206 h 126732"/>
                <a:gd name="connsiteX4" fmla="*/ 25648 w 126732"/>
                <a:gd name="connsiteY4" fmla="*/ 122206 h 126732"/>
                <a:gd name="connsiteX5" fmla="*/ 122206 w 126732"/>
                <a:gd name="connsiteY5" fmla="*/ 25648 h 126732"/>
                <a:gd name="connsiteX6" fmla="*/ 122206 w 126732"/>
                <a:gd name="connsiteY6" fmla="*/ 4526 h 126732"/>
                <a:gd name="connsiteX7" fmla="*/ 101084 w 126732"/>
                <a:gd name="connsiteY7" fmla="*/ 4526 h 126732"/>
                <a:gd name="connsiteX8" fmla="*/ 101084 w 126732"/>
                <a:gd name="connsiteY8" fmla="*/ 4526 h 12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732" h="126732">
                  <a:moveTo>
                    <a:pt x="101084" y="4526"/>
                  </a:moveTo>
                  <a:lnTo>
                    <a:pt x="4526" y="101084"/>
                  </a:lnTo>
                  <a:cubicBezTo>
                    <a:pt x="-1509" y="107119"/>
                    <a:pt x="-1509" y="116171"/>
                    <a:pt x="4526" y="122206"/>
                  </a:cubicBezTo>
                  <a:cubicBezTo>
                    <a:pt x="10561" y="128241"/>
                    <a:pt x="19613" y="128241"/>
                    <a:pt x="25648" y="122206"/>
                  </a:cubicBezTo>
                  <a:cubicBezTo>
                    <a:pt x="25648" y="122206"/>
                    <a:pt x="25648" y="122206"/>
                    <a:pt x="25648" y="122206"/>
                  </a:cubicBezTo>
                  <a:lnTo>
                    <a:pt x="122206" y="25648"/>
                  </a:lnTo>
                  <a:cubicBezTo>
                    <a:pt x="128241" y="19613"/>
                    <a:pt x="128241" y="10561"/>
                    <a:pt x="122206" y="4526"/>
                  </a:cubicBezTo>
                  <a:cubicBezTo>
                    <a:pt x="116171" y="-1509"/>
                    <a:pt x="107119" y="-1509"/>
                    <a:pt x="101084" y="4526"/>
                  </a:cubicBezTo>
                  <a:lnTo>
                    <a:pt x="101084" y="4526"/>
                  </a:ln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572B100-2C5B-3914-BB2A-69CE2A77FFF9}"/>
                </a:ext>
              </a:extLst>
            </p:cNvPr>
            <p:cNvSpPr/>
            <p:nvPr/>
          </p:nvSpPr>
          <p:spPr>
            <a:xfrm>
              <a:off x="11097321" y="5915115"/>
              <a:ext cx="175011" cy="96557"/>
            </a:xfrm>
            <a:custGeom>
              <a:avLst/>
              <a:gdLst>
                <a:gd name="connsiteX0" fmla="*/ 87506 w 175011"/>
                <a:gd name="connsiteY0" fmla="*/ 96558 h 96557"/>
                <a:gd name="connsiteX1" fmla="*/ 0 w 175011"/>
                <a:gd name="connsiteY1" fmla="*/ 16596 h 96557"/>
                <a:gd name="connsiteX2" fmla="*/ 13578 w 175011"/>
                <a:gd name="connsiteY2" fmla="*/ 0 h 96557"/>
                <a:gd name="connsiteX3" fmla="*/ 15087 w 175011"/>
                <a:gd name="connsiteY3" fmla="*/ 0 h 96557"/>
                <a:gd name="connsiteX4" fmla="*/ 159924 w 175011"/>
                <a:gd name="connsiteY4" fmla="*/ 0 h 96557"/>
                <a:gd name="connsiteX5" fmla="*/ 175011 w 175011"/>
                <a:gd name="connsiteY5" fmla="*/ 15087 h 96557"/>
                <a:gd name="connsiteX6" fmla="*/ 175011 w 175011"/>
                <a:gd name="connsiteY6" fmla="*/ 16596 h 96557"/>
                <a:gd name="connsiteX7" fmla="*/ 87506 w 175011"/>
                <a:gd name="connsiteY7" fmla="*/ 96558 h 96557"/>
                <a:gd name="connsiteX8" fmla="*/ 34700 w 175011"/>
                <a:gd name="connsiteY8" fmla="*/ 30174 h 96557"/>
                <a:gd name="connsiteX9" fmla="*/ 108628 w 175011"/>
                <a:gd name="connsiteY9" fmla="*/ 63366 h 96557"/>
                <a:gd name="connsiteX10" fmla="*/ 141819 w 175011"/>
                <a:gd name="connsiteY10" fmla="*/ 30174 h 96557"/>
                <a:gd name="connsiteX11" fmla="*/ 34700 w 175011"/>
                <a:gd name="connsiteY11" fmla="*/ 30174 h 9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5011" h="96557">
                  <a:moveTo>
                    <a:pt x="87506" y="96558"/>
                  </a:moveTo>
                  <a:cubicBezTo>
                    <a:pt x="42244" y="96558"/>
                    <a:pt x="4526" y="61857"/>
                    <a:pt x="0" y="16596"/>
                  </a:cubicBezTo>
                  <a:cubicBezTo>
                    <a:pt x="0" y="7544"/>
                    <a:pt x="6035" y="1509"/>
                    <a:pt x="13578" y="0"/>
                  </a:cubicBezTo>
                  <a:cubicBezTo>
                    <a:pt x="13578" y="0"/>
                    <a:pt x="15087" y="0"/>
                    <a:pt x="15087" y="0"/>
                  </a:cubicBezTo>
                  <a:lnTo>
                    <a:pt x="159924" y="0"/>
                  </a:lnTo>
                  <a:cubicBezTo>
                    <a:pt x="168976" y="0"/>
                    <a:pt x="175011" y="6035"/>
                    <a:pt x="175011" y="15087"/>
                  </a:cubicBezTo>
                  <a:cubicBezTo>
                    <a:pt x="175011" y="15087"/>
                    <a:pt x="175011" y="16596"/>
                    <a:pt x="175011" y="16596"/>
                  </a:cubicBezTo>
                  <a:cubicBezTo>
                    <a:pt x="170485" y="61857"/>
                    <a:pt x="132767" y="96558"/>
                    <a:pt x="87506" y="96558"/>
                  </a:cubicBezTo>
                  <a:close/>
                  <a:moveTo>
                    <a:pt x="34700" y="30174"/>
                  </a:moveTo>
                  <a:cubicBezTo>
                    <a:pt x="46770" y="58840"/>
                    <a:pt x="79962" y="73927"/>
                    <a:pt x="108628" y="63366"/>
                  </a:cubicBezTo>
                  <a:cubicBezTo>
                    <a:pt x="123715" y="57331"/>
                    <a:pt x="135785" y="45262"/>
                    <a:pt x="141819" y="30174"/>
                  </a:cubicBezTo>
                  <a:lnTo>
                    <a:pt x="34700" y="30174"/>
                  </a:lnTo>
                  <a:close/>
                </a:path>
              </a:pathLst>
            </a:custGeom>
            <a:grpFill/>
            <a:ln w="150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7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020" y="1"/>
            <a:ext cx="2842259" cy="606888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FF072-3CCE-BA02-9F73-F0204ADDA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7" y="70025"/>
            <a:ext cx="9445418" cy="3014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A67ED-4CB8-C048-BC8B-C79176600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7" y="3138197"/>
            <a:ext cx="11330392" cy="279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1859D-F1D6-4864-1004-D16A8A3F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06" y="1698482"/>
            <a:ext cx="9747947" cy="12769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351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1859D-F1D6-4864-1004-D16A8A3F6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549" y="1098116"/>
            <a:ext cx="7959901" cy="10427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B001F-5F85-10CA-3076-B71AC509C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8" y="2525486"/>
            <a:ext cx="10492372" cy="32343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225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AB89D-C65B-BD99-B458-CCEE2673D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036" y="1934412"/>
            <a:ext cx="9295279" cy="12539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E16FF6-5CF4-EDA6-F951-38E7A9ADF426}"/>
              </a:ext>
            </a:extLst>
          </p:cNvPr>
          <p:cNvSpPr/>
          <p:nvPr/>
        </p:nvSpPr>
        <p:spPr>
          <a:xfrm>
            <a:off x="3141400" y="770889"/>
            <a:ext cx="5370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 by your 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03AFC-CE37-DFDF-DEE2-BF437FE52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83" y="6278218"/>
            <a:ext cx="4371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38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CC808-6AE8-1E0A-743D-BA3E0AC5D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83" y="1222218"/>
            <a:ext cx="9807678" cy="2124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A1A766-6C72-3832-831A-E120739A9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591" y="3962328"/>
            <a:ext cx="8280809" cy="1541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52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125" y="629083"/>
            <a:ext cx="64484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92" y="1253750"/>
            <a:ext cx="6838950" cy="67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818" y="548640"/>
            <a:ext cx="194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Sol: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45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01" y="622501"/>
            <a:ext cx="6381750" cy="3933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3" y="4744748"/>
            <a:ext cx="68294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56" y="827548"/>
            <a:ext cx="6229350" cy="2409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74" y="3672753"/>
            <a:ext cx="7067550" cy="159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56" y="5205239"/>
            <a:ext cx="69437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4FAA4-C78A-F4B1-5945-4B0E07F19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3" y="1284956"/>
            <a:ext cx="11034536" cy="2266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E3219F-F33F-19E4-FA2F-97F1B9C5F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40" y="4378865"/>
            <a:ext cx="10775784" cy="12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0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958" y="660515"/>
            <a:ext cx="6086475" cy="392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20" y="4484629"/>
            <a:ext cx="4953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8" y="260725"/>
            <a:ext cx="70104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6" y="822007"/>
            <a:ext cx="7058025" cy="3019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874" y="3841432"/>
            <a:ext cx="72104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7826" y="3244334"/>
            <a:ext cx="351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Do Questions (3-24)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from Ex # 9.4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29017-34EA-C109-722A-4A4394DE4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8" y="2134424"/>
            <a:ext cx="10920030" cy="2425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137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3630E-C83A-EB32-5406-0892D3FD4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0" y="1939136"/>
            <a:ext cx="10424224" cy="23812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45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5" y="228600"/>
            <a:ext cx="8030008" cy="649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4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4A5BE-DFB8-8C24-CBC2-440C7C84F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991" y="1454512"/>
            <a:ext cx="6894343" cy="252662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8A1F2B-2B44-7013-2C09-329B345D524D}"/>
              </a:ext>
            </a:extLst>
          </p:cNvPr>
          <p:cNvSpPr/>
          <p:nvPr/>
        </p:nvSpPr>
        <p:spPr>
          <a:xfrm>
            <a:off x="10985" y="5306398"/>
            <a:ext cx="1219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Before finding Sum, check whether its converging or diverging</a:t>
            </a:r>
          </a:p>
        </p:txBody>
      </p:sp>
    </p:spTree>
    <p:extLst>
      <p:ext uri="{BB962C8B-B14F-4D97-AF65-F5344CB8AC3E}">
        <p14:creationId xmlns:p14="http://schemas.microsoft.com/office/powerpoint/2010/main" val="4133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D4965-F816-4AF4-9582-BF79E7433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424" y="926183"/>
            <a:ext cx="10411756" cy="507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2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0927A-168B-994F-32EA-69BE37EE3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88" y="2023090"/>
            <a:ext cx="10787604" cy="17093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0954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52844-530C-9FB7-F56A-32F8F571D0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5150" y="4517576"/>
            <a:ext cx="10654279" cy="13690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1C3BD-ADD1-8DB1-6FA7-EBFE951F0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88" y="2023090"/>
            <a:ext cx="10787604" cy="17093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65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</Words>
  <Application>Microsoft Office PowerPoint</Application>
  <PresentationFormat>Widescreen</PresentationFormat>
  <Paragraphs>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Ex#9.4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Ex#9.4</dc:title>
  <dc:creator>Mairaj</dc:creator>
  <cp:lastModifiedBy>Mairaj</cp:lastModifiedBy>
  <cp:revision>3</cp:revision>
  <dcterms:created xsi:type="dcterms:W3CDTF">2023-11-27T03:55:56Z</dcterms:created>
  <dcterms:modified xsi:type="dcterms:W3CDTF">2023-11-27T04:12:04Z</dcterms:modified>
</cp:coreProperties>
</file>