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8" r:id="rId10"/>
    <p:sldId id="288" r:id="rId11"/>
    <p:sldId id="266" r:id="rId12"/>
    <p:sldId id="267" r:id="rId13"/>
    <p:sldId id="279" r:id="rId14"/>
    <p:sldId id="280" r:id="rId15"/>
    <p:sldId id="281" r:id="rId16"/>
    <p:sldId id="289" r:id="rId17"/>
    <p:sldId id="268" r:id="rId18"/>
    <p:sldId id="282" r:id="rId19"/>
    <p:sldId id="283" r:id="rId20"/>
    <p:sldId id="269" r:id="rId21"/>
    <p:sldId id="270" r:id="rId22"/>
    <p:sldId id="271" r:id="rId23"/>
    <p:sldId id="272" r:id="rId24"/>
    <p:sldId id="273" r:id="rId25"/>
    <p:sldId id="284" r:id="rId26"/>
    <p:sldId id="277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AA8C-B0EC-4C6A-B663-3DB24BFBD87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9211-F980-4F09-90A2-DFD0CD22A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3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AA8C-B0EC-4C6A-B663-3DB24BFBD87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9211-F980-4F09-90A2-DFD0CD22A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0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AA8C-B0EC-4C6A-B663-3DB24BFBD87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9211-F980-4F09-90A2-DFD0CD22A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7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AA8C-B0EC-4C6A-B663-3DB24BFBD87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9211-F980-4F09-90A2-DFD0CD22A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9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AA8C-B0EC-4C6A-B663-3DB24BFBD87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9211-F980-4F09-90A2-DFD0CD22A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AA8C-B0EC-4C6A-B663-3DB24BFBD87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9211-F980-4F09-90A2-DFD0CD22A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59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AA8C-B0EC-4C6A-B663-3DB24BFBD87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9211-F980-4F09-90A2-DFD0CD22A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AA8C-B0EC-4C6A-B663-3DB24BFBD87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9211-F980-4F09-90A2-DFD0CD22A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41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AA8C-B0EC-4C6A-B663-3DB24BFBD87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9211-F980-4F09-90A2-DFD0CD22A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AA8C-B0EC-4C6A-B663-3DB24BFBD87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9211-F980-4F09-90A2-DFD0CD22A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0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AA8C-B0EC-4C6A-B663-3DB24BFBD87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9211-F980-4F09-90A2-DFD0CD22A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30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AA8C-B0EC-4C6A-B663-3DB24BFBD87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E9211-F980-4F09-90A2-DFD0CD22AD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BADD-F95C-4971-A104-1145B212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70" y="2236792"/>
            <a:ext cx="10130224" cy="1268984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Ex#9.5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A797-B005-4B9E-ADD7-0722A585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" y="4787358"/>
            <a:ext cx="11714205" cy="27074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Comparison, Ratio &amp; Root Test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9190-BB50-4903-9572-CCC404D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1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02" y="183486"/>
            <a:ext cx="6248400" cy="2733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00" y="3646948"/>
            <a:ext cx="59531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3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3075115" cy="790391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043BCE-BB02-1A47-3590-A0EEFB771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" y="2242639"/>
            <a:ext cx="10513455" cy="2122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CFA7B1-203A-1482-12C3-B6C615D11450}"/>
              </a:ext>
            </a:extLst>
          </p:cNvPr>
          <p:cNvSpPr txBox="1"/>
          <p:nvPr/>
        </p:nvSpPr>
        <p:spPr>
          <a:xfrm>
            <a:off x="2554992" y="1036779"/>
            <a:ext cx="7517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007DC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LIMIT COMPARISON TEST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785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8E3F0-E3AC-BC0C-47A5-99C21E3B3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30" y="1055179"/>
            <a:ext cx="9370453" cy="1125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AC9A42-E23E-200A-7EA6-315DCC930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576" y="2234526"/>
            <a:ext cx="9292039" cy="24429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2F0C51-9FF4-31C5-6405-E785AFB8A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764" y="4807555"/>
            <a:ext cx="11445116" cy="94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4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29" y="455381"/>
            <a:ext cx="9277350" cy="1857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88" y="2406535"/>
            <a:ext cx="95440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4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21" y="191798"/>
            <a:ext cx="95535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7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3" y="342813"/>
            <a:ext cx="95345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5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38" y="480492"/>
            <a:ext cx="6315075" cy="3552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793" y="1206558"/>
            <a:ext cx="572747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8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73581-30C8-E54E-04D9-CD63E971B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" y="1845311"/>
            <a:ext cx="10811456" cy="3084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EDA4BE-C667-5B5E-8C30-22733704F9A3}"/>
              </a:ext>
            </a:extLst>
          </p:cNvPr>
          <p:cNvSpPr txBox="1"/>
          <p:nvPr/>
        </p:nvSpPr>
        <p:spPr>
          <a:xfrm>
            <a:off x="4226630" y="858620"/>
            <a:ext cx="4046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007DC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RATIO TEST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225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29" y="369397"/>
            <a:ext cx="9753600" cy="2228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64" y="2598247"/>
            <a:ext cx="87344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9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24" y="0"/>
            <a:ext cx="9305925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1" y="3861350"/>
            <a:ext cx="9620250" cy="299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507" y="1"/>
            <a:ext cx="2636202" cy="5628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2999240" cy="770889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40FBF-B388-F49C-DBF3-1127ECCC4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1" y="1074814"/>
            <a:ext cx="11165856" cy="9135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8B718B-34BC-17FF-6D16-A9E6A80C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408" y="54067"/>
            <a:ext cx="5975478" cy="9123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6D18C-3930-F142-7DCA-717902065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919" y="2468964"/>
            <a:ext cx="4067066" cy="201847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1368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0930F-746B-49AB-4CBD-1AE519AC4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198" y="1461057"/>
            <a:ext cx="5963178" cy="15534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951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0930F-746B-49AB-4CBD-1AE519AC4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218" y="373706"/>
            <a:ext cx="4046756" cy="10541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9AC3C9-BF44-E507-2DBE-17594AE39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2484" y="1934410"/>
            <a:ext cx="7547507" cy="3569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EC18BC-BE27-1254-F6A8-75914E3124F5}"/>
              </a:ext>
            </a:extLst>
          </p:cNvPr>
          <p:cNvSpPr txBox="1"/>
          <p:nvPr/>
        </p:nvSpPr>
        <p:spPr>
          <a:xfrm>
            <a:off x="8268047" y="5617865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4E1C6-BDC7-B856-40B9-708926A4607C}"/>
              </a:ext>
            </a:extLst>
          </p:cNvPr>
          <p:cNvSpPr txBox="1"/>
          <p:nvPr/>
        </p:nvSpPr>
        <p:spPr>
          <a:xfrm>
            <a:off x="448022" y="6190942"/>
            <a:ext cx="6236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Examples on Page # 634 &amp; 635</a:t>
            </a:r>
          </a:p>
        </p:txBody>
      </p:sp>
    </p:spTree>
    <p:extLst>
      <p:ext uri="{BB962C8B-B14F-4D97-AF65-F5344CB8AC3E}">
        <p14:creationId xmlns:p14="http://schemas.microsoft.com/office/powerpoint/2010/main" val="225002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2993595" cy="769438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F556F-8F30-02A5-5BCE-85D15D968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456" y="1780572"/>
            <a:ext cx="9947732" cy="28968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81D7C8-12A5-1B21-5AB0-B602AEE8DF85}"/>
              </a:ext>
            </a:extLst>
          </p:cNvPr>
          <p:cNvSpPr txBox="1"/>
          <p:nvPr/>
        </p:nvSpPr>
        <p:spPr>
          <a:xfrm>
            <a:off x="3589572" y="457200"/>
            <a:ext cx="4605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Root Test</a:t>
            </a:r>
          </a:p>
        </p:txBody>
      </p:sp>
    </p:spTree>
    <p:extLst>
      <p:ext uri="{BB962C8B-B14F-4D97-AF65-F5344CB8AC3E}">
        <p14:creationId xmlns:p14="http://schemas.microsoft.com/office/powerpoint/2010/main" val="41141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F8C0A-C031-A751-BF0F-DAFA844F3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798" y="921825"/>
            <a:ext cx="7453789" cy="3893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C27B8E-E538-5C55-0744-6F2766FFEA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662" y="5138463"/>
            <a:ext cx="7621711" cy="6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7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76454-C80A-A5E8-823E-C67E04FCC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49" y="1139912"/>
            <a:ext cx="9723113" cy="1371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C0CDAE-2271-8950-5103-F78E0AA1E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5862" y="2780491"/>
            <a:ext cx="9394500" cy="292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4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" y="370263"/>
            <a:ext cx="6105525" cy="247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09" y="3062028"/>
            <a:ext cx="6286500" cy="2762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686" y="796983"/>
            <a:ext cx="5485707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6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B00E1-B370-1501-72EF-5D6BFBDC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47" y="41982"/>
            <a:ext cx="9153593" cy="64477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8118B2-E053-0B29-6E7C-98511FAFB797}"/>
              </a:ext>
            </a:extLst>
          </p:cNvPr>
          <p:cNvSpPr txBox="1"/>
          <p:nvPr/>
        </p:nvSpPr>
        <p:spPr>
          <a:xfrm>
            <a:off x="254165" y="6074545"/>
            <a:ext cx="657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Q. 25 - 49 from Ex # 9.5 </a:t>
            </a:r>
          </a:p>
        </p:txBody>
      </p:sp>
    </p:spTree>
    <p:extLst>
      <p:ext uri="{BB962C8B-B14F-4D97-AF65-F5344CB8AC3E}">
        <p14:creationId xmlns:p14="http://schemas.microsoft.com/office/powerpoint/2010/main" val="115960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2" y="402386"/>
            <a:ext cx="5624512" cy="4257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407" y="698615"/>
            <a:ext cx="6290484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7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6" y="262802"/>
            <a:ext cx="6838950" cy="56673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831" y="1058834"/>
            <a:ext cx="48958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552450"/>
            <a:ext cx="711517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507" y="1"/>
            <a:ext cx="2636202" cy="5628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2999240" cy="770889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8B718B-34BC-17FF-6D16-A9E6A80C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408" y="54067"/>
            <a:ext cx="5975478" cy="9123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Test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6D18C-3930-F142-7DCA-717902065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956" y="1207348"/>
            <a:ext cx="3652731" cy="117466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FE745-9487-C9FD-FF72-DE44CC938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32" y="2527953"/>
            <a:ext cx="10982962" cy="257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507" y="1"/>
            <a:ext cx="2636202" cy="5628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2999240" cy="770889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8B718B-34BC-17FF-6D16-A9E6A80C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896" y="855361"/>
            <a:ext cx="5975478" cy="9123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Test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82AABDC-0174-82D0-9F6E-0F7942D62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4" y="2450980"/>
            <a:ext cx="11631666" cy="18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494" y="1"/>
            <a:ext cx="2141215" cy="4571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" y="0"/>
            <a:ext cx="2842259" cy="73054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B3B49-D75F-8641-CF76-909DFCA3E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408" y="54067"/>
            <a:ext cx="5975478" cy="7168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0BAC0-8563-2066-D3F0-0C8835853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51" y="746224"/>
            <a:ext cx="11195787" cy="280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37B315-2358-AAA0-F909-88432C825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7" y="3429000"/>
            <a:ext cx="11392282" cy="12643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16F41C-C1D6-8D34-E667-0C8F35A33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697" y="4693319"/>
            <a:ext cx="11058344" cy="126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1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3147656" cy="809036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CEF05-B5BA-BC0C-A1E2-F7D6E259C6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485" y="1006001"/>
            <a:ext cx="9965030" cy="10401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B8FC6D-BF38-B240-A26A-028054FC6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324" y="2820291"/>
            <a:ext cx="9911191" cy="19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5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3147656" cy="809036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98CAFA-419C-35FA-6CE9-19A213880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02" y="1751166"/>
            <a:ext cx="10767048" cy="334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5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11ECE5-A414-457F-AD88-D5B314AF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CE207-2A05-4A86-8C23-5470AB094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188" y="281278"/>
            <a:ext cx="9582149" cy="16972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30" y="2078182"/>
            <a:ext cx="9182100" cy="452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0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08" y="763212"/>
            <a:ext cx="983932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3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61</Words>
  <Application>Microsoft Office PowerPoint</Application>
  <PresentationFormat>Widescreen</PresentationFormat>
  <Paragraphs>29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Ex#9.5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Ex#9.5</dc:title>
  <dc:creator>Mairaj</dc:creator>
  <cp:lastModifiedBy>Mairaj</cp:lastModifiedBy>
  <cp:revision>6</cp:revision>
  <dcterms:created xsi:type="dcterms:W3CDTF">2023-11-27T04:25:27Z</dcterms:created>
  <dcterms:modified xsi:type="dcterms:W3CDTF">2024-11-26T03:55:52Z</dcterms:modified>
</cp:coreProperties>
</file>