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95" r:id="rId6"/>
    <p:sldId id="296" r:id="rId7"/>
    <p:sldId id="298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9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91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94" r:id="rId38"/>
    <p:sldId id="292" r:id="rId39"/>
    <p:sldId id="293" r:id="rId40"/>
    <p:sldId id="28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8" autoAdjust="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F254-0879-45BF-8FE7-FCDE5E2DF7A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1ED7-6863-44F2-8AF7-CEF3DD68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934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F254-0879-45BF-8FE7-FCDE5E2DF7A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1ED7-6863-44F2-8AF7-CEF3DD68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7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F254-0879-45BF-8FE7-FCDE5E2DF7A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1ED7-6863-44F2-8AF7-CEF3DD68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F254-0879-45BF-8FE7-FCDE5E2DF7A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1ED7-6863-44F2-8AF7-CEF3DD68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08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F254-0879-45BF-8FE7-FCDE5E2DF7A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1ED7-6863-44F2-8AF7-CEF3DD68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11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F254-0879-45BF-8FE7-FCDE5E2DF7A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1ED7-6863-44F2-8AF7-CEF3DD68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2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F254-0879-45BF-8FE7-FCDE5E2DF7A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1ED7-6863-44F2-8AF7-CEF3DD68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19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F254-0879-45BF-8FE7-FCDE5E2DF7A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1ED7-6863-44F2-8AF7-CEF3DD68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2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F254-0879-45BF-8FE7-FCDE5E2DF7A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1ED7-6863-44F2-8AF7-CEF3DD68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42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F254-0879-45BF-8FE7-FCDE5E2DF7A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1ED7-6863-44F2-8AF7-CEF3DD68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9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0F254-0879-45BF-8FE7-FCDE5E2DF7A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21ED7-6863-44F2-8AF7-CEF3DD68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4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0F254-0879-45BF-8FE7-FCDE5E2DF7A5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21ED7-6863-44F2-8AF7-CEF3DD68C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3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ADD-F95C-4971-A104-1145B212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0" y="2236792"/>
            <a:ext cx="10130224" cy="1268984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Ex# 1.1 ,1.2 and 1.5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A797-B005-4B9E-ADD7-0722A585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073" y="4552017"/>
            <a:ext cx="9710418" cy="17430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3200" i="1" dirty="0" smtClean="0"/>
              <a:t>Limits </a:t>
            </a:r>
          </a:p>
          <a:p>
            <a:pPr marL="0" indent="0" algn="ctr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Ex# 1.1</a:t>
            </a:r>
            <a:r>
              <a:rPr lang="en-US" altLang="en-US" sz="3200" i="1" dirty="0" smtClean="0"/>
              <a:t>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70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B7D0-9FC1-4AFD-B7EF-5495B1F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000125"/>
            <a:ext cx="9829799" cy="493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3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B7D0-9FC1-4AFD-B7EF-5495B1F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11</a:t>
            </a:fld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822" y="1129602"/>
            <a:ext cx="87630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37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B7D0-9FC1-4AFD-B7EF-5495B1F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12</a:t>
            </a:fld>
            <a:endParaRPr lang="en-US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305" y="809039"/>
            <a:ext cx="8305800" cy="384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455" y="4733339"/>
            <a:ext cx="8699500" cy="132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94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B7D0-9FC1-4AFD-B7EF-5495B1F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F7E12F-3D1F-0AE8-0827-B3BC810CA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6" y="113262"/>
            <a:ext cx="9204714" cy="48338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C01C34-D307-F7B4-A133-4DC31ADF4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50" y="4708526"/>
            <a:ext cx="8394486" cy="21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9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B7D0-9FC1-4AFD-B7EF-5495B1F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9CF56-DFE1-585A-DBC8-DEE2E5C5E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62" y="4464055"/>
            <a:ext cx="9407353" cy="1040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D11417-3B9B-AF40-1CDE-D69A9D5F3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729" y="794580"/>
            <a:ext cx="5829581" cy="389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8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B7D0-9FC1-4AFD-B7EF-5495B1F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DB0A2B-0BF2-2C14-2420-A28090B4A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12" y="1486736"/>
            <a:ext cx="11287159" cy="1327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3EF8E-67FA-F1A4-6A0B-174DF3D7A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418" y="2996398"/>
            <a:ext cx="11058344" cy="12441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3C0309C-458F-ABAE-D965-6EE593EE9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418" y="4724304"/>
            <a:ext cx="10547070" cy="4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3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222F2-D186-4F5A-9D88-3D902744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752" y="1168401"/>
            <a:ext cx="4822548" cy="55758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756" y="649166"/>
            <a:ext cx="6486423" cy="536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19" y="460230"/>
            <a:ext cx="8381826" cy="589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4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0222F2-D186-4F5A-9D88-3D902744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74789" y="2290119"/>
            <a:ext cx="778201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 # 1.1</a:t>
            </a:r>
          </a:p>
          <a:p>
            <a:pPr algn="ctr"/>
            <a:r>
              <a:rPr lang="en-US" sz="66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 # 1-16</a:t>
            </a:r>
          </a:p>
        </p:txBody>
      </p:sp>
    </p:spTree>
    <p:extLst>
      <p:ext uri="{BB962C8B-B14F-4D97-AF65-F5344CB8AC3E}">
        <p14:creationId xmlns:p14="http://schemas.microsoft.com/office/powerpoint/2010/main" val="43495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ADD-F95C-4971-A104-1145B212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0" y="2236792"/>
            <a:ext cx="10130224" cy="126898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Ex#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A797-B005-4B9E-ADD7-0722A585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073" y="4552017"/>
            <a:ext cx="9710418" cy="17430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3200" i="1" dirty="0"/>
              <a:t>More about Limits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B7D0-9FC1-4AFD-B7EF-5495B1F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</a:t>
            </a:fld>
            <a:endParaRPr lang="en-US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804" y="1233805"/>
            <a:ext cx="8763000" cy="36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30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71A2B-BDC0-4ED9-8AFF-337E1C56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20</a:t>
            </a:fld>
            <a:endParaRPr lang="en-US"/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492" y="819703"/>
            <a:ext cx="9035903" cy="5117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685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B7D0-9FC1-4AFD-B7EF-5495B1F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21</a:t>
            </a:fld>
            <a:endParaRPr lang="en-US"/>
          </a:p>
        </p:txBody>
      </p:sp>
      <p:pic>
        <p:nvPicPr>
          <p:cNvPr id="20" name="Picture 10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1" y="2438399"/>
            <a:ext cx="10242352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8554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71A2B-BDC0-4ED9-8AFF-337E1C56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22</a:t>
            </a:fld>
            <a:endParaRPr lang="en-US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340" y="1374684"/>
            <a:ext cx="8572500" cy="389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735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71A2B-BDC0-4ED9-8AFF-337E1C56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23</a:t>
            </a:fld>
            <a:endParaRPr lang="en-US"/>
          </a:p>
        </p:txBody>
      </p:sp>
      <p:pic>
        <p:nvPicPr>
          <p:cNvPr id="20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854" y="1598929"/>
            <a:ext cx="9286695" cy="288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66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71A2B-BDC0-4ED9-8AFF-337E1C56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095952" y="921771"/>
                <a:ext cx="9852133" cy="4732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Find the limits..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→8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func>
                  </m:oMath>
                </a14:m>
                <a:r>
                  <a:rPr lang="en-US" dirty="0"/>
                  <a:t> = 7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(−3)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-3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fun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dirty="0"/>
                  <a:t> = 12(3) = 36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= - ∞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→5</m:t>
                            </m:r>
                          </m:lim>
                        </m:limLow>
                      </m:fName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e>
                    </m:fun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125−15−1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109</m:t>
                        </m:r>
                      </m:e>
                    </m:rad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+12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+2)</m:t>
                        </m:r>
                      </m:e>
                    </m:func>
                  </m:oMath>
                </a14:m>
                <a:r>
                  <a:rPr lang="en-US" dirty="0"/>
                  <a:t> = 0 + 0 + 2 = 2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9 −6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→3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−1)(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−2)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2.1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−9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−12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−9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= -3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952" y="921771"/>
                <a:ext cx="9852133" cy="4732097"/>
              </a:xfrm>
              <a:prstGeom prst="rect">
                <a:avLst/>
              </a:prstGeom>
              <a:blipFill rotWithShape="0">
                <a:blip r:embed="rId4"/>
                <a:stretch>
                  <a:fillRect l="-557" t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51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25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73BBED-148A-47D0-A89C-1F9319100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50" y="349135"/>
            <a:ext cx="9868678" cy="63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0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72" y="446375"/>
            <a:ext cx="67532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70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71A2B-BDC0-4ED9-8AFF-337E1C562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217829" y="2469837"/>
            <a:ext cx="309732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 # 1.2</a:t>
            </a:r>
          </a:p>
          <a:p>
            <a:pPr algn="ctr"/>
            <a:r>
              <a:rPr lang="en-US" sz="54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# 1-32 </a:t>
            </a:r>
          </a:p>
        </p:txBody>
      </p:sp>
    </p:spTree>
    <p:extLst>
      <p:ext uri="{BB962C8B-B14F-4D97-AF65-F5344CB8AC3E}">
        <p14:creationId xmlns:p14="http://schemas.microsoft.com/office/powerpoint/2010/main" val="4063483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ADD-F95C-4971-A104-1145B212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0" y="2236792"/>
            <a:ext cx="10130224" cy="126898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Ex# </a:t>
            </a:r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1.5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A797-B005-4B9E-ADD7-0722A585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073" y="4552017"/>
            <a:ext cx="9710418" cy="17430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en-US" sz="3200" i="1" dirty="0"/>
              <a:t>Limits &amp; Continuity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8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50D9DB-ED74-4B29-9F0D-8D7D21160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29</a:t>
            </a:fld>
            <a:endParaRPr lang="en-US"/>
          </a:p>
        </p:txBody>
      </p:sp>
      <p:pic>
        <p:nvPicPr>
          <p:cNvPr id="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740" y="1594021"/>
            <a:ext cx="8775700" cy="245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D1887F-AED0-4D3F-A962-D5E422E3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910" y="1144905"/>
            <a:ext cx="8750300" cy="425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61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7994B1-321A-4623-8F7F-DB087BC2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30</a:t>
            </a:fld>
            <a:endParaRPr lang="en-US"/>
          </a:p>
        </p:txBody>
      </p:sp>
      <p:pic>
        <p:nvPicPr>
          <p:cNvPr id="2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256665"/>
            <a:ext cx="4981702" cy="2367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88" y="3391494"/>
            <a:ext cx="5689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6073" y="832330"/>
            <a:ext cx="5784966" cy="848669"/>
          </a:xfrm>
          <a:prstGeom prst="rect">
            <a:avLst/>
          </a:prstGeom>
        </p:spPr>
      </p:pic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606" y="4227625"/>
            <a:ext cx="2152135" cy="392977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en-US" sz="2400" b="1" dirty="0"/>
              <a:t> Figure 1.5.1  </a:t>
            </a:r>
            <a:endParaRPr lang="en-US" alt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93716" y="2228830"/>
            <a:ext cx="1924050" cy="1905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38569" y="5461531"/>
            <a:ext cx="232948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Infinite discontinuity at 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46624" y="4783890"/>
            <a:ext cx="22098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30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078B49-3F26-4656-B764-83B7622DA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31</a:t>
            </a:fld>
            <a:endParaRPr 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A749EF47-31BD-4B31-A13A-3FCF96E1A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982" y="1645283"/>
            <a:ext cx="10357880" cy="276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64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1F8D8-77E5-4114-912C-1271C6103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32</a:t>
            </a:fld>
            <a:endParaRPr lang="en-US"/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55D12A81-EFAE-4579-9C55-A407C96C0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98" y="1623377"/>
            <a:ext cx="10489847" cy="2762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7E1384-3B7C-41D2-B6B7-873B86F22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33</a:t>
            </a:fld>
            <a:endParaRPr lang="en-US"/>
          </a:p>
        </p:txBody>
      </p:sp>
      <p:pic>
        <p:nvPicPr>
          <p:cNvPr id="20" name="Picture 5">
            <a:extLst>
              <a:ext uri="{FF2B5EF4-FFF2-40B4-BE49-F238E27FC236}">
                <a16:creationId xmlns:a16="http://schemas.microsoft.com/office/drawing/2014/main" id="{8E592D03-C59C-4E89-8E8D-366FC737A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24" y="1676400"/>
            <a:ext cx="10137427" cy="2552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999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2C384A-FC72-422A-9A91-C72E85CC6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34</a:t>
            </a:fld>
            <a:endParaRPr lang="en-US"/>
          </a:p>
        </p:txBody>
      </p:sp>
      <p:pic>
        <p:nvPicPr>
          <p:cNvPr id="20" name="Picture 9">
            <a:extLst>
              <a:ext uri="{FF2B5EF4-FFF2-40B4-BE49-F238E27FC236}">
                <a16:creationId xmlns:a16="http://schemas.microsoft.com/office/drawing/2014/main" id="{A953B511-F320-4EC6-9D0B-40CF7F3B6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44" y="1268897"/>
            <a:ext cx="10526795" cy="1474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44376A40-3A61-4D9D-8FFA-606371A9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08" y="2943185"/>
            <a:ext cx="3710317" cy="3041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360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C26E0-6863-42C0-9594-AB4C479F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35</a:t>
            </a:fld>
            <a:endParaRPr 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F7D9CBE1-3D2B-47F9-9BDC-8F6A16A33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35" y="1295212"/>
            <a:ext cx="10761511" cy="1485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256AB5A2-A173-44E5-AB1E-3BB3E7E4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794" y="2882698"/>
            <a:ext cx="4304283" cy="2973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43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D96D8-71B8-418A-BBA4-13616F370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7B8CAA-F489-41CD-BC02-C84CE22ED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259" y="1157707"/>
            <a:ext cx="5369016" cy="487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2911D-92CA-422D-97E8-ADBE1B2B7C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109" y="576633"/>
            <a:ext cx="5122513" cy="487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5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58" y="323330"/>
            <a:ext cx="8134350" cy="569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5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85" y="455554"/>
            <a:ext cx="7704859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2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0" y="318914"/>
            <a:ext cx="6696075" cy="26955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08" y="3014489"/>
            <a:ext cx="6905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08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B7D0-9FC1-4AFD-B7EF-5495B1F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15" y="1934412"/>
            <a:ext cx="10809732" cy="210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07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5B6D31-048A-40F9-8FDB-B0499FF6B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40</a:t>
            </a:fld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AAD115-8366-4950-845E-2547D6C8AD81}"/>
              </a:ext>
            </a:extLst>
          </p:cNvPr>
          <p:cNvSpPr/>
          <p:nvPr/>
        </p:nvSpPr>
        <p:spPr>
          <a:xfrm>
            <a:off x="686420" y="2469837"/>
            <a:ext cx="101601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Ex # 1.5</a:t>
            </a:r>
          </a:p>
          <a:p>
            <a:pPr algn="ctr"/>
            <a:r>
              <a:rPr lang="en-US" sz="5400" b="1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 # 1-6 , 11-22, 29, 30, 35 &amp; 36</a:t>
            </a:r>
          </a:p>
        </p:txBody>
      </p:sp>
    </p:spTree>
    <p:extLst>
      <p:ext uri="{BB962C8B-B14F-4D97-AF65-F5344CB8AC3E}">
        <p14:creationId xmlns:p14="http://schemas.microsoft.com/office/powerpoint/2010/main" val="59108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493" y="412124"/>
            <a:ext cx="8624552" cy="60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356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685" y="502277"/>
            <a:ext cx="7353835" cy="5138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386755" y="6000413"/>
                <a:ext cx="6731010" cy="4529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i.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→4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func>
                  </m:oMath>
                </a14:m>
                <a:r>
                  <a:rPr lang="en-US" dirty="0" smtClean="0"/>
                  <a:t>ii.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→2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func>
                  </m:oMath>
                </a14:m>
                <a:r>
                  <a:rPr lang="en-US" dirty="0" smtClean="0"/>
                  <a:t>iii.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−3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func>
                  </m:oMath>
                </a14:m>
                <a:r>
                  <a:rPr lang="en-US" dirty="0" smtClean="0"/>
                  <a:t>iv.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−7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func>
                  </m:oMath>
                </a14:m>
                <a:r>
                  <a:rPr lang="en-US" dirty="0" smtClean="0"/>
                  <a:t>v.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755" y="6000413"/>
                <a:ext cx="6731010" cy="452945"/>
              </a:xfrm>
              <a:prstGeom prst="rect">
                <a:avLst/>
              </a:prstGeom>
              <a:blipFill rotWithShape="0">
                <a:blip r:embed="rId3"/>
                <a:stretch>
                  <a:fillRect l="-815" t="-5333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9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87" y="579549"/>
            <a:ext cx="11011437" cy="3916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112394" y="5449790"/>
                <a:ext cx="6096000" cy="45294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 smtClean="0"/>
                  <a:t>i.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→−8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func>
                  </m:oMath>
                </a14:m>
                <a:r>
                  <a:rPr lang="en-US" dirty="0" smtClean="0"/>
                  <a:t>ii.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→−2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func>
                  </m:oMath>
                </a14:m>
                <a:r>
                  <a:rPr lang="en-US" dirty="0" smtClean="0"/>
                  <a:t>iii.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→6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func>
                  </m:oMath>
                </a14:m>
                <a:r>
                  <a:rPr lang="en-US" dirty="0" smtClean="0"/>
                  <a:t>iv.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→10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394" y="5449790"/>
                <a:ext cx="6096000" cy="452945"/>
              </a:xfrm>
              <a:prstGeom prst="rect">
                <a:avLst/>
              </a:prstGeom>
              <a:blipFill rotWithShape="0">
                <a:blip r:embed="rId3"/>
                <a:stretch>
                  <a:fillRect l="-900" t="-6757"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5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B7D0-9FC1-4AFD-B7EF-5495B1F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85" y="1040130"/>
            <a:ext cx="7087169" cy="4615647"/>
          </a:xfrm>
          <a:prstGeom prst="rect">
            <a:avLst/>
          </a:prstGeom>
        </p:spPr>
      </p:pic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7169" y="809039"/>
            <a:ext cx="4695148" cy="4595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93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33B7D0-9FC1-4AFD-B7EF-5495B1FC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9</a:t>
            </a:fld>
            <a:endParaRPr lang="en-US"/>
          </a:p>
        </p:txBody>
      </p:sp>
      <p:pic>
        <p:nvPicPr>
          <p:cNvPr id="21" name="Picture 10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22" y="876300"/>
            <a:ext cx="6663490" cy="2620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10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921" y="3429000"/>
            <a:ext cx="3052602" cy="2545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8403" y="3938709"/>
            <a:ext cx="7452881" cy="15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101</Words>
  <Application>Microsoft Office PowerPoint</Application>
  <PresentationFormat>Widescreen</PresentationFormat>
  <Paragraphs>60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Office Theme</vt:lpstr>
      <vt:lpstr>Ex# 1.1 ,1.2 and 1.5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Ex# 1.2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Ex# 1.5</vt:lpstr>
      <vt:lpstr>PowerPoint Presentation</vt:lpstr>
      <vt:lpstr> Figure 1.5.1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07</dc:title>
  <dc:creator>Mairaj</dc:creator>
  <cp:lastModifiedBy>Mairaj</cp:lastModifiedBy>
  <cp:revision>10</cp:revision>
  <dcterms:created xsi:type="dcterms:W3CDTF">2023-09-01T05:32:32Z</dcterms:created>
  <dcterms:modified xsi:type="dcterms:W3CDTF">2024-09-05T05:10:22Z</dcterms:modified>
</cp:coreProperties>
</file>