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85" r:id="rId11"/>
    <p:sldId id="279" r:id="rId12"/>
    <p:sldId id="286" r:id="rId13"/>
    <p:sldId id="280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2" r:id="rId26"/>
    <p:sldId id="287" r:id="rId27"/>
    <p:sldId id="283" r:id="rId28"/>
    <p:sldId id="288" r:id="rId29"/>
    <p:sldId id="284" r:id="rId30"/>
    <p:sldId id="289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3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9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8104-B33B-4167-9C87-68DE5B981E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2CB1-285B-47A8-A7F1-102891A0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711" y="2198339"/>
            <a:ext cx="11714205" cy="2707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ln w="0">
                  <a:solidFill>
                    <a:schemeClr val="accent4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VOLUMES BY SLICING</a:t>
            </a:r>
          </a:p>
          <a:p>
            <a:pPr marL="0" indent="0" algn="ctr">
              <a:buNone/>
            </a:pPr>
            <a:r>
              <a:rPr lang="en-US" sz="4400" b="1" i="1" dirty="0">
                <a:ln w="0">
                  <a:solidFill>
                    <a:schemeClr val="accent4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DISKS AND WASHERS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0" y="1413164"/>
            <a:ext cx="6270498" cy="3566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345" y="290945"/>
            <a:ext cx="9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0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0" y="2670464"/>
            <a:ext cx="6657282" cy="38467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33" y="603799"/>
            <a:ext cx="6610958" cy="25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4" y="649518"/>
            <a:ext cx="5275787" cy="3548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31" y="520931"/>
            <a:ext cx="5000625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335" y="299258"/>
            <a:ext cx="11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9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14931"/>
            <a:ext cx="7899169" cy="1771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607" y="2541270"/>
            <a:ext cx="4314825" cy="415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2545" y="2086495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8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1" y="224790"/>
            <a:ext cx="6323907" cy="123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53" y="2132042"/>
            <a:ext cx="4362450" cy="3790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1724" y="146304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E55EC-2C33-4548-B95A-20C74D46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08" y="1161012"/>
            <a:ext cx="10058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2B1F4-4B89-4B32-9102-159E3EB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094104"/>
            <a:ext cx="10745296" cy="49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2B1F4-4B89-4B32-9102-159E3EB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17</a:t>
            </a:fld>
            <a:endParaRPr lang="en-US"/>
          </a:p>
        </p:txBody>
      </p:sp>
      <p:pic>
        <p:nvPicPr>
          <p:cNvPr id="2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5" y="1146027"/>
            <a:ext cx="858691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3341" y="1098535"/>
            <a:ext cx="2579657" cy="4865695"/>
          </a:xfrm>
          <a:prstGeom prst="rect">
            <a:avLst/>
          </a:prstGeom>
          <a:noFill/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16011" y="3599464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r>
              <a:rPr lang="en-US" altLang="en-US" sz="2400" b="1" dirty="0">
                <a:latin typeface="+mj-lt"/>
              </a:rPr>
              <a:t>Volume by method of washers</a:t>
            </a:r>
          </a:p>
        </p:txBody>
      </p:sp>
      <p:pic>
        <p:nvPicPr>
          <p:cNvPr id="24" name="Picture 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011" y="4206558"/>
            <a:ext cx="4953000" cy="1109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53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2BF63-0C49-429C-A1EB-DF49A77F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18</a:t>
            </a:fld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761" y="1203823"/>
            <a:ext cx="6577874" cy="4521473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41" y="2383330"/>
            <a:ext cx="4457332" cy="134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4C620-FC6B-4FB9-BA19-E04C560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34" y="904600"/>
            <a:ext cx="10391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1F8D8-77E5-4114-912C-1271C610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30" y="1786318"/>
            <a:ext cx="8058150" cy="438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56543" y="1102409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VOLUME: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741" y="2428195"/>
            <a:ext cx="8353425" cy="2057400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5" y="4813509"/>
            <a:ext cx="10620792" cy="94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407" y="3312852"/>
            <a:ext cx="7032567" cy="14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85213-85D3-4014-BBA3-4C24F970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1065298"/>
            <a:ext cx="9972675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866" y="3033490"/>
            <a:ext cx="4668281" cy="2903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50" y="3515996"/>
            <a:ext cx="7258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53DA4-EDDD-4516-B077-D50F693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597" y="809039"/>
            <a:ext cx="10179442" cy="52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58077-0121-4119-AFB8-3F521874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04" y="1309725"/>
            <a:ext cx="112109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6301C-ADBF-4229-B570-334116FE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71" y="809039"/>
            <a:ext cx="9294037" cy="50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3F29A-02C8-45E5-86AC-E129B652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1123950"/>
            <a:ext cx="10715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9" y="81482"/>
            <a:ext cx="7910686" cy="27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2" y="275186"/>
            <a:ext cx="5524500" cy="436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95" y="478934"/>
            <a:ext cx="4810125" cy="2924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872" y="3607073"/>
            <a:ext cx="23717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71" y="579813"/>
            <a:ext cx="730480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2009082"/>
            <a:ext cx="4057650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5098" y="56526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68" y="482570"/>
            <a:ext cx="7990263" cy="32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E1384-3B7C-41D2-B6B7-873B86F2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5" y="1040130"/>
            <a:ext cx="91186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070" y="3886372"/>
            <a:ext cx="9297526" cy="26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78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6" y="1145252"/>
            <a:ext cx="2886075" cy="3752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7296" y="839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324" y="1604356"/>
            <a:ext cx="54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069" y="344978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024251"/>
            <a:ext cx="4343400" cy="3495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0109" y="1454727"/>
            <a:ext cx="50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4295" y="29011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40F50-EDA0-4BA3-8285-BF92FC7C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63604" y="2780437"/>
            <a:ext cx="6125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Do Questions (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1-20)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from Ex # 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5.2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C384A-FC72-422A-9A91-C72E85CC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429" y="975274"/>
            <a:ext cx="10223544" cy="50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C26E0-6863-42C0-9594-AB4C479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pic>
        <p:nvPicPr>
          <p:cNvPr id="20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50" y="2621280"/>
            <a:ext cx="6400800" cy="2882900"/>
          </a:xfrm>
          <a:prstGeom prst="rect">
            <a:avLst/>
          </a:prstGeom>
          <a:noFill/>
        </p:spPr>
      </p:pic>
      <p:pic>
        <p:nvPicPr>
          <p:cNvPr id="21" name="Picture 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5950" y="3100809"/>
            <a:ext cx="4179755" cy="1476485"/>
          </a:xfrm>
          <a:prstGeom prst="rect">
            <a:avLst/>
          </a:prstGeom>
          <a:noFill/>
        </p:spPr>
      </p:pic>
      <p:pic>
        <p:nvPicPr>
          <p:cNvPr id="23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22" y="804773"/>
            <a:ext cx="9905621" cy="17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1799" y="4717769"/>
            <a:ext cx="4921845" cy="5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B6D31-048A-40F9-8FDB-B0499FF6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24" y="1105418"/>
            <a:ext cx="9291378" cy="1272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809" y="2719994"/>
            <a:ext cx="3305175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27" y="3223719"/>
            <a:ext cx="7248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D96D8-71B8-418A-BBA4-13616F37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0371" y="1552503"/>
            <a:ext cx="975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BY DISKS PERPENDICULAR TO THE Y-AXIS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741" y="3002434"/>
            <a:ext cx="3678861" cy="17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EE496-E1BA-43E7-9056-E83CC5DB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5" y="1155922"/>
            <a:ext cx="10576484" cy="4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1" y="520671"/>
            <a:ext cx="7819333" cy="2646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06" y="3579581"/>
            <a:ext cx="6963814" cy="30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Widescreen</PresentationFormat>
  <Paragraphs>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Mairaj</dc:creator>
  <cp:lastModifiedBy>Mairaj</cp:lastModifiedBy>
  <cp:revision>9</cp:revision>
  <dcterms:created xsi:type="dcterms:W3CDTF">2023-11-15T04:50:35Z</dcterms:created>
  <dcterms:modified xsi:type="dcterms:W3CDTF">2024-11-11T10:13:58Z</dcterms:modified>
</cp:coreProperties>
</file>