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6" r:id="rId20"/>
    <p:sldId id="277" r:id="rId21"/>
    <p:sldId id="278" r:id="rId22"/>
    <p:sldId id="279" r:id="rId23"/>
    <p:sldId id="280" r:id="rId24"/>
    <p:sldId id="281" r:id="rId25"/>
    <p:sldId id="27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F0B1-56E7-4F55-A31C-EBE42769E99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D37-49B5-4041-AA72-1ADB9B93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31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F0B1-56E7-4F55-A31C-EBE42769E99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D37-49B5-4041-AA72-1ADB9B93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6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F0B1-56E7-4F55-A31C-EBE42769E99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D37-49B5-4041-AA72-1ADB9B93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4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F0B1-56E7-4F55-A31C-EBE42769E99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D37-49B5-4041-AA72-1ADB9B93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9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F0B1-56E7-4F55-A31C-EBE42769E99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D37-49B5-4041-AA72-1ADB9B93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04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F0B1-56E7-4F55-A31C-EBE42769E99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D37-49B5-4041-AA72-1ADB9B93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F0B1-56E7-4F55-A31C-EBE42769E99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D37-49B5-4041-AA72-1ADB9B93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4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F0B1-56E7-4F55-A31C-EBE42769E99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D37-49B5-4041-AA72-1ADB9B93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06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F0B1-56E7-4F55-A31C-EBE42769E99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D37-49B5-4041-AA72-1ADB9B93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4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F0B1-56E7-4F55-A31C-EBE42769E99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D37-49B5-4041-AA72-1ADB9B93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9F0B1-56E7-4F55-A31C-EBE42769E99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25D37-49B5-4041-AA72-1ADB9B93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87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9F0B1-56E7-4F55-A31C-EBE42769E992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25D37-49B5-4041-AA72-1ADB9B9369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3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DBADD-F95C-4971-A104-1145B212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170" y="2236792"/>
            <a:ext cx="10130224" cy="1268984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Ex#7.8</a:t>
            </a:r>
            <a:endParaRPr lang="en-US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A797-B005-4B9E-ADD7-0722A585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" y="4087486"/>
            <a:ext cx="11714205" cy="27074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Improper Integrals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A9190-BB50-4903-9572-CCC404D5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88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91589B-8CFE-436D-B465-263659ED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10</a:t>
            </a:fld>
            <a:endParaRPr lang="en-US"/>
          </a:p>
        </p:txBody>
      </p:sp>
      <p:pic>
        <p:nvPicPr>
          <p:cNvPr id="20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106" y="1148782"/>
            <a:ext cx="9093200" cy="433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16758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7AF2CB-03E7-4F1F-86F3-5FB3BCA2B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889" y="890906"/>
            <a:ext cx="10344150" cy="35814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99" y="4230019"/>
            <a:ext cx="11267940" cy="182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43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5893F1-4D13-45B9-A91F-23B480D1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12</a:t>
            </a:fld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6B9A31B3-F5F6-4B5B-8446-BA4A97B71AB1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5350" y="1934412"/>
            <a:ext cx="4670244" cy="4290235"/>
          </a:xfrm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2021486D-A18B-496F-B5D0-D1FC45013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34100" y="1919330"/>
            <a:ext cx="4510087" cy="4176794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B15E046-F661-4879-95B0-1917268A2E93}"/>
              </a:ext>
            </a:extLst>
          </p:cNvPr>
          <p:cNvSpPr txBox="1"/>
          <p:nvPr/>
        </p:nvSpPr>
        <p:spPr>
          <a:xfrm>
            <a:off x="594835" y="1194507"/>
            <a:ext cx="107578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7DC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INTEGRALS WHOSE INTEGRANDS HAVE INFINITE DISCONTINUITIES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573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FAFF77-0A3E-4FB4-8DE6-7736675E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13</a:t>
            </a:fld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F462A6A3-19B4-43C1-9918-9046472A4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1" y="1440526"/>
            <a:ext cx="10556559" cy="377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474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5C774C-2364-4EE3-AFE1-D1758E0D1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9CC17D-761E-4DEE-A04B-6307F91E3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65854"/>
            <a:ext cx="11315700" cy="457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46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EE84EC-8F29-413E-AAAF-962EBB9C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15</a:t>
            </a:fld>
            <a:endParaRPr lang="en-US"/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0B62F16D-9AC3-47AD-9AEE-78181B983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32" y="1108254"/>
            <a:ext cx="11058344" cy="4978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5232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B6D439-5E82-4A66-98F7-5FB8C3AD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16</a:t>
            </a:fld>
            <a:endParaRPr lang="en-US"/>
          </a:p>
        </p:txBody>
      </p:sp>
      <p:pic>
        <p:nvPicPr>
          <p:cNvPr id="20" name="Picture 3">
            <a:extLst>
              <a:ext uri="{FF2B5EF4-FFF2-40B4-BE49-F238E27FC236}">
                <a16:creationId xmlns:a16="http://schemas.microsoft.com/office/drawing/2014/main" id="{F611A33B-7B89-4957-B562-73808AA41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309" y="1126604"/>
            <a:ext cx="7820025" cy="460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04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EEB0A8-B710-4FDC-9078-F82AC6F8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B2BC7-D6AA-4FC6-9732-D22D23F5EB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1152050"/>
            <a:ext cx="8598548" cy="4352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63DB39-E6D7-4F88-81A9-3316CA050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1602" y="1934413"/>
            <a:ext cx="2561254" cy="312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84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1FDFDB-148A-41A5-AE69-D9EA057A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04AB8C-3767-4C98-BFC3-49A336EDE9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376" y="965077"/>
            <a:ext cx="9612823" cy="477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769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895" y="682249"/>
            <a:ext cx="7263679" cy="512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10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37" y="990504"/>
            <a:ext cx="8854289" cy="504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818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901" y="1031557"/>
            <a:ext cx="7338667" cy="454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297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619" y="970510"/>
            <a:ext cx="8303028" cy="503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44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71" y="1049741"/>
            <a:ext cx="6553200" cy="23145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81644" y="357447"/>
            <a:ext cx="1878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Answer 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899" y="208597"/>
            <a:ext cx="71723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312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80" y="285230"/>
            <a:ext cx="679349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51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296" y="490451"/>
            <a:ext cx="5396518" cy="618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4586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54A163-B54E-4A95-8A27-312E4A25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25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201D50-18B4-41C4-B4E2-41A6FB11647F}"/>
              </a:ext>
            </a:extLst>
          </p:cNvPr>
          <p:cNvSpPr/>
          <p:nvPr/>
        </p:nvSpPr>
        <p:spPr>
          <a:xfrm>
            <a:off x="2034363" y="3024954"/>
            <a:ext cx="8429625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Do Questions (3-32)</a:t>
            </a:r>
            <a:r>
              <a:rPr lang="en-US" sz="4400" dirty="0"/>
              <a:t> </a:t>
            </a:r>
            <a:r>
              <a:rPr lang="en-US" sz="4400" b="1" dirty="0">
                <a:solidFill>
                  <a:srgbClr val="00B050"/>
                </a:solidFill>
                <a:latin typeface="Times New Roman" panose="02020603050405020304" pitchFamily="18" charset="0"/>
              </a:rPr>
              <a:t>from Ex # 7.8</a:t>
            </a:r>
          </a:p>
        </p:txBody>
      </p:sp>
    </p:spTree>
    <p:extLst>
      <p:ext uri="{BB962C8B-B14F-4D97-AF65-F5344CB8AC3E}">
        <p14:creationId xmlns:p14="http://schemas.microsoft.com/office/powerpoint/2010/main" val="380026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54C620-FC6B-4FB9-BA19-E04C5607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3</a:t>
            </a:fld>
            <a:endParaRPr lang="en-US"/>
          </a:p>
        </p:txBody>
      </p:sp>
      <p:pic>
        <p:nvPicPr>
          <p:cNvPr id="2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6389" y="1040130"/>
            <a:ext cx="7629525" cy="499300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3391" y="728905"/>
            <a:ext cx="4248884" cy="62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51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E85213-85D3-4014-BBA3-4C24F970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4</a:t>
            </a:fld>
            <a:endParaRPr lang="en-US"/>
          </a:p>
        </p:txBody>
      </p:sp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7540" y="904537"/>
            <a:ext cx="7658100" cy="488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39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C53DA4-EDDD-4516-B077-D50F6930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5</a:t>
            </a:fld>
            <a:endParaRPr lang="en-US"/>
          </a:p>
        </p:txBody>
      </p:sp>
      <p:pic>
        <p:nvPicPr>
          <p:cNvPr id="20" name="Picture 5"/>
          <p:cNvPicPr>
            <a:picLocks noGrp="1" noChangeAspect="1" noChangeArrowheads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823" y="829309"/>
            <a:ext cx="6934200" cy="2452688"/>
          </a:xfrm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823" y="3764597"/>
            <a:ext cx="7010400" cy="23225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209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58077-0121-4119-AFB8-3F521874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6</a:t>
            </a:fld>
            <a:endParaRPr lang="en-US"/>
          </a:p>
        </p:txBody>
      </p:sp>
      <p:pic>
        <p:nvPicPr>
          <p:cNvPr id="20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1723502"/>
            <a:ext cx="10720287" cy="3097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434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ABFF1F-20EF-4DD2-8DF7-D2355E7D2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344" y="1037717"/>
            <a:ext cx="10088194" cy="496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06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166AB3-A2EF-4FD3-9235-5F151420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246" y="844635"/>
            <a:ext cx="9974353" cy="4175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247" y="4807924"/>
            <a:ext cx="9582150" cy="122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838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FF188215-8DE9-4469-93A2-D314D2B82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5450" y="1"/>
            <a:ext cx="2842259" cy="6068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1F396F3-4989-4464-8B96-D52566A21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" y="0"/>
            <a:ext cx="4046756" cy="1040130"/>
          </a:xfrm>
          <a:prstGeom prst="rect">
            <a:avLst/>
          </a:prstGeom>
        </p:spPr>
      </p:pic>
      <p:sp>
        <p:nvSpPr>
          <p:cNvPr id="22" name="Rectangle 1">
            <a:extLst>
              <a:ext uri="{FF2B5EF4-FFF2-40B4-BE49-F238E27FC236}">
                <a16:creationId xmlns:a16="http://schemas.microsoft.com/office/drawing/2014/main" id="{34D40FAE-4454-4CB1-B56E-5069F00FB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AFBBB7-9C38-4B89-AEF5-B60D78B9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1210235"/>
            <a:ext cx="10725150" cy="472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4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38</Words>
  <Application>Microsoft Office PowerPoint</Application>
  <PresentationFormat>Widescreen</PresentationFormat>
  <Paragraphs>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Office Theme</vt:lpstr>
      <vt:lpstr>Ex#7.8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33</dc:title>
  <dc:creator>Mairaj</dc:creator>
  <cp:lastModifiedBy>Mairaj</cp:lastModifiedBy>
  <cp:revision>6</cp:revision>
  <dcterms:created xsi:type="dcterms:W3CDTF">2023-10-27T06:01:12Z</dcterms:created>
  <dcterms:modified xsi:type="dcterms:W3CDTF">2024-10-24T04:19:18Z</dcterms:modified>
</cp:coreProperties>
</file>