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4" r:id="rId13"/>
    <p:sldId id="275" r:id="rId14"/>
    <p:sldId id="269" r:id="rId15"/>
    <p:sldId id="270" r:id="rId16"/>
    <p:sldId id="276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AA48-8C36-48EA-8927-E6DAA865749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BEBE-35FC-494F-847D-143FDCB1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0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4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AFF77-0A3E-4FB4-8DE6-7736675E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2" y="1126407"/>
            <a:ext cx="8737732" cy="4189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795" y="4605656"/>
            <a:ext cx="2879795" cy="14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2A3D3-7260-1530-4D93-390DC883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7" y="948225"/>
            <a:ext cx="10482307" cy="43587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0985" y="5491882"/>
            <a:ext cx="3860928" cy="1371514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9002197" y="4033076"/>
              <a:ext cx="1629072" cy="2710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/>
              <p:nvPr/>
            </p:nvSpPr>
            <p:spPr>
              <a:xfrm>
                <a:off x="8134261" y="809039"/>
                <a:ext cx="3067138" cy="64633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B050"/>
                    </a:solidFill>
                  </a:rPr>
                  <a:t>Type :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∞−∞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61" y="809039"/>
                <a:ext cx="3067138" cy="646331"/>
              </a:xfrm>
              <a:prstGeom prst="rect">
                <a:avLst/>
              </a:prstGeom>
              <a:blipFill>
                <a:blip r:embed="rId6"/>
                <a:stretch>
                  <a:fillRect l="-5743" t="-13889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5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DE7E1-2F20-65AB-96F5-880898C7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4" y="4596629"/>
            <a:ext cx="7204924" cy="211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F166C-F432-2B9C-4B6B-A1465590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769536"/>
            <a:ext cx="8852040" cy="33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" y="427413"/>
            <a:ext cx="3390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10" y="704935"/>
            <a:ext cx="7587355" cy="44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2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C9CFE-B4A9-DF16-A4EF-513A05A6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411" y="859874"/>
            <a:ext cx="10496768" cy="47763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0" y="5395159"/>
            <a:ext cx="3439803" cy="1462841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8995974" y="4033076"/>
              <a:ext cx="1641521" cy="2760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7E42C2-F977-6F4B-19E6-C345A733739D}"/>
                  </a:ext>
                </a:extLst>
              </p:cNvPr>
              <p:cNvSpPr txBox="1"/>
              <p:nvPr/>
            </p:nvSpPr>
            <p:spPr>
              <a:xfrm>
                <a:off x="4525598" y="140390"/>
                <a:ext cx="4557711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Type :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𝑰𝒏𝒅𝒆𝒕𝒆𝒓𝒎𝒊𝒏𝒂𝒕𝒆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𝑷𝒐𝒘𝒆𝒓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7E42C2-F977-6F4B-19E6-C345A733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98" y="140390"/>
                <a:ext cx="4557711" cy="461665"/>
              </a:xfrm>
              <a:prstGeom prst="rect">
                <a:avLst/>
              </a:prstGeom>
              <a:blipFill>
                <a:blip r:embed="rId6"/>
                <a:stretch>
                  <a:fillRect l="-1867" t="-10256" b="-25641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00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9" y="284364"/>
            <a:ext cx="404812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2" y="1368425"/>
            <a:ext cx="5095875" cy="535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982" y="455727"/>
            <a:ext cx="5095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9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0" y="126337"/>
            <a:ext cx="6656071" cy="6673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55" y="288607"/>
            <a:ext cx="72580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1" y="282633"/>
            <a:ext cx="7463011" cy="6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1" y="407324"/>
            <a:ext cx="7957621" cy="58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5C774C-2364-4EE3-AFE1-D1758E0D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" y="1130660"/>
            <a:ext cx="7890000" cy="2432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690" y="975634"/>
            <a:ext cx="3505349" cy="484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70E88-FAB5-059D-138C-6A243CDFEE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0" y="3673036"/>
            <a:ext cx="5979516" cy="2304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50458-9DD7-E627-7CAD-B101533421F6}"/>
              </a:ext>
            </a:extLst>
          </p:cNvPr>
          <p:cNvSpPr/>
          <p:nvPr/>
        </p:nvSpPr>
        <p:spPr>
          <a:xfrm>
            <a:off x="1764156" y="4000393"/>
            <a:ext cx="3110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Indeterminate Forms:</a:t>
            </a:r>
          </a:p>
        </p:txBody>
      </p:sp>
    </p:spTree>
    <p:extLst>
      <p:ext uri="{BB962C8B-B14F-4D97-AF65-F5344CB8AC3E}">
        <p14:creationId xmlns:p14="http://schemas.microsoft.com/office/powerpoint/2010/main" val="31479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E84EC-8F29-413E-AAAF-962EBB9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2" y="966114"/>
            <a:ext cx="7138087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83" y="3448963"/>
            <a:ext cx="7138087" cy="2343150"/>
          </a:xfrm>
          <a:prstGeom prst="rect">
            <a:avLst/>
          </a:prstGeom>
        </p:spPr>
      </p:pic>
      <p:sp>
        <p:nvSpPr>
          <p:cNvPr id="7" name="AutoShape 6" descr="Fermat&amp;#39;s Library ar Twitter: &amp;quot;Here are 7 indeterminate forms involving 0,  1, and ∞ that arise when evaluating limits https://t.co/CIGEP0wNQL&amp;quot; / 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5EC79-474E-F5A0-9F12-CE3588A0539B}"/>
              </a:ext>
            </a:extLst>
          </p:cNvPr>
          <p:cNvGrpSpPr/>
          <p:nvPr/>
        </p:nvGrpSpPr>
        <p:grpSpPr>
          <a:xfrm>
            <a:off x="8261658" y="3966089"/>
            <a:ext cx="3254732" cy="1826024"/>
            <a:chOff x="8261658" y="3966089"/>
            <a:chExt cx="3254732" cy="18260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8261658" y="4033076"/>
              <a:ext cx="31101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73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6D439-5E82-4A66-98F7-5FB8C3AD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AC40-341D-373D-42AE-C349A50A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0" y="2842108"/>
            <a:ext cx="7042679" cy="1640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5272ED-51CD-8D73-6EE1-CB6B7D78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49" y="562898"/>
            <a:ext cx="7274820" cy="23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7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603685" y="1602975"/>
            <a:ext cx="8897627" cy="3569095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8716342" y="4033076"/>
              <a:ext cx="2200782" cy="3936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CD7E1-4561-6871-9506-CCD427AD7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94" y="870441"/>
            <a:ext cx="9863094" cy="510173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0985" y="5155050"/>
            <a:ext cx="4611378" cy="1702950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8805705" y="4033076"/>
              <a:ext cx="2022050" cy="4290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90FC2B-2048-3AA4-5765-F69CBF06102C}"/>
              </a:ext>
            </a:extLst>
          </p:cNvPr>
          <p:cNvSpPr txBox="1"/>
          <p:nvPr/>
        </p:nvSpPr>
        <p:spPr>
          <a:xfrm>
            <a:off x="8593262" y="669168"/>
            <a:ext cx="25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Type : 0/0</a:t>
            </a:r>
          </a:p>
        </p:txBody>
      </p:sp>
    </p:spTree>
    <p:extLst>
      <p:ext uri="{BB962C8B-B14F-4D97-AF65-F5344CB8AC3E}">
        <p14:creationId xmlns:p14="http://schemas.microsoft.com/office/powerpoint/2010/main" val="203453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CCF1DF-10E7-C62B-8242-568252DF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14" y="1258980"/>
            <a:ext cx="10421938" cy="470602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0985" y="5491882"/>
            <a:ext cx="3860928" cy="1371514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9002197" y="4033076"/>
              <a:ext cx="1629072" cy="2710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/>
              <p:nvPr/>
            </p:nvSpPr>
            <p:spPr>
              <a:xfrm>
                <a:off x="8536111" y="878951"/>
                <a:ext cx="28849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B050"/>
                    </a:solidFill>
                  </a:rPr>
                  <a:t>Type :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b="1" dirty="0">
                    <a:solidFill>
                      <a:srgbClr val="00B050"/>
                    </a:solidFill>
                  </a:rPr>
                  <a:t>/</a:t>
                </a:r>
                <a:r>
                  <a:rPr lang="en-US" sz="36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11" y="878951"/>
                <a:ext cx="2884927" cy="646331"/>
              </a:xfrm>
              <a:prstGeom prst="rect">
                <a:avLst/>
              </a:prstGeom>
              <a:blipFill>
                <a:blip r:embed="rId6"/>
                <a:stretch>
                  <a:fillRect l="-632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4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0985" y="5491882"/>
            <a:ext cx="3860928" cy="1371514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9002197" y="4033076"/>
              <a:ext cx="1629072" cy="2710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/>
              <p:nvPr/>
            </p:nvSpPr>
            <p:spPr>
              <a:xfrm>
                <a:off x="8134262" y="878951"/>
                <a:ext cx="3067138" cy="64633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B050"/>
                    </a:solidFill>
                  </a:rPr>
                  <a:t>Type :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62" y="878951"/>
                <a:ext cx="3067138" cy="646331"/>
              </a:xfrm>
              <a:prstGeom prst="rect">
                <a:avLst/>
              </a:prstGeom>
              <a:blipFill>
                <a:blip r:embed="rId5"/>
                <a:stretch>
                  <a:fillRect l="-5731" t="-12963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3F5BBF-CC4C-99F2-48DA-3E844050C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279" y="1866618"/>
            <a:ext cx="8120945" cy="17493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C5BAFC-CB4D-BA85-661D-20D7672B0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8" y="3693588"/>
            <a:ext cx="11482927" cy="10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C3201-6CE2-D67B-C6FB-92DE78F34F53}"/>
              </a:ext>
            </a:extLst>
          </p:cNvPr>
          <p:cNvGrpSpPr/>
          <p:nvPr/>
        </p:nvGrpSpPr>
        <p:grpSpPr>
          <a:xfrm>
            <a:off x="10985" y="5491882"/>
            <a:ext cx="3860928" cy="1371514"/>
            <a:chOff x="8261659" y="3966089"/>
            <a:chExt cx="3254731" cy="1826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A40415-93BB-AE11-A1CC-29CEF290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59" y="3966089"/>
              <a:ext cx="3254731" cy="182602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85CD66-B3F9-AF64-B794-592D5792C97D}"/>
                </a:ext>
              </a:extLst>
            </p:cNvPr>
            <p:cNvSpPr/>
            <p:nvPr/>
          </p:nvSpPr>
          <p:spPr>
            <a:xfrm>
              <a:off x="9002197" y="4033076"/>
              <a:ext cx="1629072" cy="2710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Indeterminate Forms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/>
              <p:nvPr/>
            </p:nvSpPr>
            <p:spPr>
              <a:xfrm>
                <a:off x="8134262" y="878951"/>
                <a:ext cx="3067138" cy="64633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B050"/>
                    </a:solidFill>
                  </a:rPr>
                  <a:t>Type :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A6A4A-8B67-2DFA-2DCD-8516E8CB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62" y="878951"/>
                <a:ext cx="3067138" cy="646331"/>
              </a:xfrm>
              <a:prstGeom prst="rect">
                <a:avLst/>
              </a:prstGeom>
              <a:blipFill>
                <a:blip r:embed="rId5"/>
                <a:stretch>
                  <a:fillRect l="-5731" t="-12963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A48804-20EE-1371-349B-6E6314294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" y="1716293"/>
            <a:ext cx="11612509" cy="32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Mairaj</dc:creator>
  <cp:lastModifiedBy>Mairaj</cp:lastModifiedBy>
  <cp:revision>6</cp:revision>
  <dcterms:created xsi:type="dcterms:W3CDTF">2023-09-13T05:08:00Z</dcterms:created>
  <dcterms:modified xsi:type="dcterms:W3CDTF">2024-09-19T04:31:14Z</dcterms:modified>
</cp:coreProperties>
</file>