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58" r:id="rId4"/>
    <p:sldId id="281" r:id="rId5"/>
    <p:sldId id="259" r:id="rId6"/>
    <p:sldId id="28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69" r:id="rId18"/>
    <p:sldId id="277" r:id="rId19"/>
    <p:sldId id="271" r:id="rId20"/>
    <p:sldId id="272" r:id="rId21"/>
    <p:sldId id="278" r:id="rId22"/>
    <p:sldId id="283" r:id="rId23"/>
    <p:sldId id="274" r:id="rId24"/>
    <p:sldId id="273" r:id="rId25"/>
    <p:sldId id="279" r:id="rId26"/>
    <p:sldId id="284" r:id="rId27"/>
    <p:sldId id="285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0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9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2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2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1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7561-AE3E-49CE-AC18-6C95EBA315CB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B415-19FE-4308-8CEA-652A00CF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087486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the Definite Integral in Geometry, </a:t>
            </a:r>
          </a:p>
          <a:p>
            <a:pPr marL="0" indent="0" algn="ctr">
              <a:buNone/>
            </a:pPr>
            <a:r>
              <a:rPr lang="en-US" alt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Science, and Engineering</a:t>
            </a:r>
          </a:p>
          <a:p>
            <a:pPr marL="0" indent="0" algn="ctr">
              <a:buNone/>
            </a:pPr>
            <a:r>
              <a:rPr lang="en-US" sz="3200" b="1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Bounded by the Curves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6" y="148303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77538" y="1769976"/>
            <a:ext cx="10515600" cy="1325563"/>
          </a:xfrm>
        </p:spPr>
        <p:txBody>
          <a:bodyPr/>
          <a:lstStyle/>
          <a:p>
            <a:r>
              <a:rPr lang="en-US" dirty="0" smtClean="0"/>
              <a:t>Ex#5.1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8185F-C865-4927-8A11-849627F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3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8185F-C865-4927-8A11-849627F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89227-CF56-4439-B8E4-5438AE8B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2584" y="1006047"/>
            <a:ext cx="11716077" cy="50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4B475D-7368-4385-9E46-83AF145E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564" y="1031028"/>
            <a:ext cx="10277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4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908E4E-3E39-4E6A-857A-E8C26AB2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5482" y="790370"/>
            <a:ext cx="10447697" cy="2341862"/>
          </a:xfrm>
          <a:prstGeom prst="rect">
            <a:avLst/>
          </a:prstGeom>
        </p:spPr>
      </p:pic>
      <p:pic>
        <p:nvPicPr>
          <p:cNvPr id="20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97" y="2882472"/>
            <a:ext cx="9837050" cy="3180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26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91A7E8-32EE-4B69-943A-0FC7EB40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055" y="960669"/>
            <a:ext cx="90932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2465" y="3940707"/>
            <a:ext cx="2216469" cy="20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28" y="4110170"/>
            <a:ext cx="6801880" cy="167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61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9" y="579379"/>
            <a:ext cx="7238134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87" y="1024434"/>
            <a:ext cx="10629932" cy="484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3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798" y="2054369"/>
            <a:ext cx="6629400" cy="41624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3" y="504218"/>
            <a:ext cx="8806643" cy="13245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972" y="2673754"/>
            <a:ext cx="30861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8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D1887F-AED0-4D3F-A962-D5E422E3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37" y="774383"/>
            <a:ext cx="10753725" cy="1114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379" y="1789055"/>
            <a:ext cx="5524500" cy="3790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00" y="2056302"/>
            <a:ext cx="50482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29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222F2-D186-4F5A-9D88-3D902744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020" y="818259"/>
            <a:ext cx="10989427" cy="59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3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90"/>
            <a:ext cx="9986355" cy="658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5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105" y="365760"/>
            <a:ext cx="231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Ans</a:t>
            </a:r>
            <a:r>
              <a:rPr lang="en-US" dirty="0" smtClean="0"/>
              <a:t> 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58" y="365760"/>
            <a:ext cx="7181850" cy="632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3386" y="4994910"/>
            <a:ext cx="18097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45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994B1-321A-4623-8F7F-DB087BC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02" y="905446"/>
            <a:ext cx="10288337" cy="503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8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0D9DB-ED74-4B29-9F0D-8D7D2116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890" y="1162295"/>
            <a:ext cx="9780147" cy="477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06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43" y="241588"/>
            <a:ext cx="11649768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8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02" y="275707"/>
            <a:ext cx="6715125" cy="65822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578" y="678094"/>
            <a:ext cx="54959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729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25" y="447588"/>
            <a:ext cx="6934200" cy="1457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25" y="2088139"/>
            <a:ext cx="77914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15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78B49-3F26-4656-B764-83B7622D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824691" y="2727684"/>
            <a:ext cx="61259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1-14)</a:t>
            </a:r>
            <a:r>
              <a:rPr lang="en-US" sz="3200" dirty="0" smtClean="0"/>
              <a:t> </a:t>
            </a:r>
            <a:r>
              <a:rPr lang="en-US" sz="32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</a:t>
            </a:r>
            <a:r>
              <a:rPr lang="en-US" sz="32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5.1</a:t>
            </a:r>
            <a:endParaRPr lang="en-US" sz="32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5D798-C254-4DD0-82C9-7C8EFD5F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827" y="811591"/>
            <a:ext cx="4117632" cy="29534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7756" y="1156948"/>
            <a:ext cx="30700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8368" y="3819050"/>
            <a:ext cx="562927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012" y="4756939"/>
            <a:ext cx="7503257" cy="11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18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402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6682EA-7382-4E47-82EB-4A32DF46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932" y="3594560"/>
            <a:ext cx="9870943" cy="2333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15" y="895579"/>
            <a:ext cx="8813800" cy="265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438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D7220-8BD8-4D6F-A1DB-8BD451F7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2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281" y="1497243"/>
            <a:ext cx="10153545" cy="250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E5CEF-38B6-4B05-A311-DCABF4F0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714" y="1147792"/>
            <a:ext cx="2484466" cy="4429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15" y="1147792"/>
            <a:ext cx="7343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6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38185F-C865-4927-8A11-849627FD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486" y="1040130"/>
            <a:ext cx="8643591" cy="10157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354" y="2193607"/>
            <a:ext cx="283845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1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49</Words>
  <Application>Microsoft Office PowerPoint</Application>
  <PresentationFormat>Widescreen</PresentationFormat>
  <Paragraphs>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Office Theme</vt:lpstr>
      <vt:lpstr>Ex#5.1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Mairaj</dc:creator>
  <cp:lastModifiedBy>Mairaj</cp:lastModifiedBy>
  <cp:revision>10</cp:revision>
  <dcterms:created xsi:type="dcterms:W3CDTF">2023-11-13T03:30:30Z</dcterms:created>
  <dcterms:modified xsi:type="dcterms:W3CDTF">2024-11-08T10:02:39Z</dcterms:modified>
</cp:coreProperties>
</file>