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8" r:id="rId3"/>
    <p:sldId id="259" r:id="rId4"/>
    <p:sldId id="261" r:id="rId5"/>
    <p:sldId id="268" r:id="rId6"/>
    <p:sldId id="26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E3"/>
    <a:srgbClr val="9FA191"/>
    <a:srgbClr val="E5F1D9"/>
    <a:srgbClr val="ABA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1" autoAdjust="0"/>
    <p:restoredTop sz="94660"/>
  </p:normalViewPr>
  <p:slideViewPr>
    <p:cSldViewPr snapToGrid="0">
      <p:cViewPr varScale="1">
        <p:scale>
          <a:sx n="115" d="100"/>
          <a:sy n="115" d="100"/>
        </p:scale>
        <p:origin x="3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10FC43-C39C-475A-A0B0-427B8FCC143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49428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367028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351388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2636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3928874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210FC43-C39C-475A-A0B0-427B8FCC1436}"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216307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210FC43-C39C-475A-A0B0-427B8FCC1436}"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3972507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10FC43-C39C-475A-A0B0-427B8FCC143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240591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10FC43-C39C-475A-A0B0-427B8FCC143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178146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10FC43-C39C-475A-A0B0-427B8FCC143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43908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10FC43-C39C-475A-A0B0-427B8FCC1436}"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5964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421749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10FC43-C39C-475A-A0B0-427B8FCC1436}"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329834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10FC43-C39C-475A-A0B0-427B8FCC1436}"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46403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210FC43-C39C-475A-A0B0-427B8FCC1436}"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144386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271543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10FC43-C39C-475A-A0B0-427B8FCC1436}"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3D6EC-800A-4553-9EC5-5BFC09E75F08}" type="slidenum">
              <a:rPr lang="en-US" smtClean="0"/>
              <a:t>‹#›</a:t>
            </a:fld>
            <a:endParaRPr lang="en-US"/>
          </a:p>
        </p:txBody>
      </p:sp>
    </p:spTree>
    <p:extLst>
      <p:ext uri="{BB962C8B-B14F-4D97-AF65-F5344CB8AC3E}">
        <p14:creationId xmlns:p14="http://schemas.microsoft.com/office/powerpoint/2010/main" val="343380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210FC43-C39C-475A-A0B0-427B8FCC1436}" type="datetimeFigureOut">
              <a:rPr lang="en-US" smtClean="0"/>
              <a:t>10/9/2024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D33D6EC-800A-4553-9EC5-5BFC09E75F08}" type="slidenum">
              <a:rPr lang="en-US" smtClean="0"/>
              <a:t>‹#›</a:t>
            </a:fld>
            <a:endParaRPr lang="en-US"/>
          </a:p>
        </p:txBody>
      </p:sp>
    </p:spTree>
    <p:extLst>
      <p:ext uri="{BB962C8B-B14F-4D97-AF65-F5344CB8AC3E}">
        <p14:creationId xmlns:p14="http://schemas.microsoft.com/office/powerpoint/2010/main" val="199777415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Synthesizing</a:t>
            </a:r>
            <a:endParaRPr lang="en-US" dirty="0"/>
          </a:p>
        </p:txBody>
      </p:sp>
      <p:sp>
        <p:nvSpPr>
          <p:cNvPr id="3" name="Subtitle 2"/>
          <p:cNvSpPr>
            <a:spLocks noGrp="1"/>
          </p:cNvSpPr>
          <p:nvPr>
            <p:ph type="subTitle" idx="1"/>
          </p:nvPr>
        </p:nvSpPr>
        <p:spPr/>
        <p:txBody>
          <a:bodyPr/>
          <a:lstStyle/>
          <a:p>
            <a:r>
              <a:rPr lang="en-US" dirty="0" smtClean="0"/>
              <a:t>Javeriya Ahmed Hussain</a:t>
            </a:r>
            <a:endParaRPr lang="en-US" dirty="0"/>
          </a:p>
        </p:txBody>
      </p:sp>
    </p:spTree>
    <p:extLst>
      <p:ext uri="{BB962C8B-B14F-4D97-AF65-F5344CB8AC3E}">
        <p14:creationId xmlns:p14="http://schemas.microsoft.com/office/powerpoint/2010/main" val="685002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89569"/>
            <a:ext cx="3978261" cy="1325563"/>
          </a:xfrm>
        </p:spPr>
        <p:txBody>
          <a:bodyPr>
            <a:normAutofit/>
          </a:bodyPr>
          <a:lstStyle/>
          <a:p>
            <a:r>
              <a:rPr lang="en-US" sz="4000" dirty="0" smtClean="0">
                <a:latin typeface="Arial" panose="020B0604020202020204" pitchFamily="34" charset="0"/>
                <a:cs typeface="Arial" panose="020B0604020202020204" pitchFamily="34" charset="0"/>
              </a:rPr>
              <a:t>Synthesizing</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838199" y="1825625"/>
            <a:ext cx="11123815" cy="4351338"/>
          </a:xfrm>
        </p:spPr>
        <p:txBody>
          <a:bodyPr/>
          <a:lstStyle/>
          <a:p>
            <a:pPr marL="0" indent="0">
              <a:buNone/>
            </a:pPr>
            <a:r>
              <a:rPr lang="en-US" dirty="0" smtClean="0">
                <a:latin typeface="Arial" panose="020B0604020202020204" pitchFamily="34" charset="0"/>
                <a:cs typeface="Arial" panose="020B0604020202020204" pitchFamily="34" charset="0"/>
              </a:rPr>
              <a:t>Synthesizing a text is the process of pulling together background knowledge, newly learned ideas, connections, inferences and summaries into a complete and original understanding of the text. When students synthesize, they are made aware of how their thinking changes and evolves as they read a text. </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4873956" y="773716"/>
            <a:ext cx="5577839" cy="707886"/>
          </a:xfrm>
          <a:prstGeom prst="rect">
            <a:avLst/>
          </a:prstGeom>
          <a:noFill/>
        </p:spPr>
        <p:txBody>
          <a:bodyPr wrap="square" rtlCol="0">
            <a:spAutoFit/>
          </a:bodyPr>
          <a:lstStyle/>
          <a:p>
            <a:r>
              <a:rPr lang="en-US" sz="4000" dirty="0">
                <a:latin typeface="Arial" panose="020B0604020202020204" pitchFamily="34" charset="0"/>
                <a:ea typeface="+mj-ea"/>
                <a:cs typeface="Arial" panose="020B0604020202020204" pitchFamily="34" charset="0"/>
              </a:rPr>
              <a:t>(</a:t>
            </a:r>
            <a:r>
              <a:rPr lang="en-US" sz="4000" dirty="0" err="1" smtClean="0">
                <a:latin typeface="Arial" panose="020B0604020202020204" pitchFamily="34" charset="0"/>
                <a:ea typeface="+mj-ea"/>
                <a:cs typeface="Arial" panose="020B0604020202020204" pitchFamily="34" charset="0"/>
              </a:rPr>
              <a:t>Syn</a:t>
            </a:r>
            <a:r>
              <a:rPr lang="en-US" sz="4000" dirty="0" smtClean="0">
                <a:latin typeface="Arial" panose="020B0604020202020204" pitchFamily="34" charset="0"/>
                <a:ea typeface="+mj-ea"/>
                <a:cs typeface="Arial" panose="020B0604020202020204" pitchFamily="34" charset="0"/>
              </a:rPr>
              <a:t> means together</a:t>
            </a:r>
            <a:r>
              <a:rPr lang="en-US" sz="4000" dirty="0">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291804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3 Types of Syntheses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lstStyle/>
          <a:p>
            <a:pPr>
              <a:buClrTx/>
              <a:buFont typeface="Wingdings" panose="05000000000000000000" pitchFamily="2" charset="2"/>
              <a:buChar char="§"/>
            </a:pPr>
            <a:r>
              <a:rPr lang="en-US" u="sng" dirty="0" smtClean="0"/>
              <a:t>a new understanding</a:t>
            </a:r>
            <a:r>
              <a:rPr lang="en-US" dirty="0" smtClean="0"/>
              <a:t>, something a reader has not considered before until reading the text. </a:t>
            </a:r>
          </a:p>
          <a:p>
            <a:pPr>
              <a:buClrTx/>
              <a:buFont typeface="Wingdings" panose="05000000000000000000" pitchFamily="2" charset="2"/>
              <a:buChar char="§"/>
            </a:pPr>
            <a:r>
              <a:rPr lang="en-US" u="sng" dirty="0" smtClean="0"/>
              <a:t>a deeper understanding</a:t>
            </a:r>
            <a:r>
              <a:rPr lang="en-US" dirty="0" smtClean="0"/>
              <a:t>, becoming more aware or appreciative of an idea after reading the text. </a:t>
            </a:r>
          </a:p>
          <a:p>
            <a:pPr>
              <a:buClrTx/>
              <a:buFont typeface="Wingdings" panose="05000000000000000000" pitchFamily="2" charset="2"/>
              <a:buChar char="§"/>
            </a:pPr>
            <a:r>
              <a:rPr lang="en-US" u="sng" dirty="0" smtClean="0"/>
              <a:t>a changed understanding</a:t>
            </a:r>
            <a:r>
              <a:rPr lang="en-US" dirty="0" smtClean="0"/>
              <a:t>, thinking differently as a result of the text.  </a:t>
            </a:r>
          </a:p>
          <a:p>
            <a:pPr>
              <a:buClr>
                <a:srgbClr val="9FA191"/>
              </a:buClr>
              <a:buFont typeface="Wingdings" panose="05000000000000000000" pitchFamily="2" charset="2"/>
              <a:buChar char="§"/>
            </a:pPr>
            <a:endParaRPr lang="en-US" dirty="0"/>
          </a:p>
        </p:txBody>
      </p:sp>
    </p:spTree>
    <p:extLst>
      <p:ext uri="{BB962C8B-B14F-4D97-AF65-F5344CB8AC3E}">
        <p14:creationId xmlns:p14="http://schemas.microsoft.com/office/powerpoint/2010/main" val="2517360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2194560" y="934230"/>
            <a:ext cx="7192855" cy="5001710"/>
          </a:xfrm>
          <a:prstGeom prst="rect">
            <a:avLst/>
          </a:prstGeom>
          <a:ln>
            <a:noFill/>
          </a:ln>
          <a:effectLst>
            <a:softEdge rad="112500"/>
          </a:effectLst>
        </p:spPr>
      </p:pic>
    </p:spTree>
    <p:extLst>
      <p:ext uri="{BB962C8B-B14F-4D97-AF65-F5344CB8AC3E}">
        <p14:creationId xmlns:p14="http://schemas.microsoft.com/office/powerpoint/2010/main" val="42858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r>
              <a:rPr lang="pt-BR" b="1" u="sng" dirty="0" smtClean="0"/>
              <a:t>The Lion &amp; the Mouse</a:t>
            </a:r>
            <a:endParaRPr lang="pt-BR" b="1" u="sng" dirty="0"/>
          </a:p>
        </p:txBody>
      </p:sp>
      <p:sp>
        <p:nvSpPr>
          <p:cNvPr id="3" name="Content Placeholder 2"/>
          <p:cNvSpPr>
            <a:spLocks noGrp="1"/>
          </p:cNvSpPr>
          <p:nvPr>
            <p:ph sz="quarter" idx="13"/>
          </p:nvPr>
        </p:nvSpPr>
        <p:spPr>
          <a:xfrm>
            <a:off x="838199" y="1825625"/>
            <a:ext cx="11148753" cy="4351338"/>
          </a:xfrm>
        </p:spPr>
        <p:txBody>
          <a:bodyPr>
            <a:normAutofit/>
          </a:bodyPr>
          <a:lstStyle/>
          <a:p>
            <a:pPr marL="0" indent="0">
              <a:buNone/>
            </a:pPr>
            <a:r>
              <a:rPr lang="pt-BR" dirty="0" smtClean="0"/>
              <a:t>A Lion lay asleep in the forest, his great head resting on his paws. A timid little Mouse came upon him unexpectedly, and in her fright and haste to get away, ran across the Lion's nose. Roused from his nap, the Lion laid his huge paw angrily on the tiny creature to kill her.</a:t>
            </a:r>
            <a:endParaRPr lang="pt-BR" dirty="0"/>
          </a:p>
          <a:p>
            <a:pPr marL="0" indent="0">
              <a:buNone/>
            </a:pPr>
            <a:r>
              <a:rPr lang="pt-BR" dirty="0" smtClean="0"/>
              <a:t>"Spare me!“ begged the poor Mouse."Please let me go and someday I will surely repay you.“</a:t>
            </a:r>
          </a:p>
          <a:p>
            <a:pPr marL="0" indent="0">
              <a:buNone/>
            </a:pPr>
            <a:r>
              <a:rPr lang="en-US" dirty="0" smtClean="0"/>
              <a:t>The Lion was much amused to think that a Mouse could ever help  him. But he was generous and finally let the Mouse go.</a:t>
            </a:r>
          </a:p>
          <a:p>
            <a:pPr marL="0" indent="0">
              <a:buNone/>
            </a:pPr>
            <a:endParaRPr lang="pt-BR" dirty="0" smtClean="0"/>
          </a:p>
        </p:txBody>
      </p:sp>
    </p:spTree>
    <p:extLst>
      <p:ext uri="{BB962C8B-B14F-4D97-AF65-F5344CB8AC3E}">
        <p14:creationId xmlns:p14="http://schemas.microsoft.com/office/powerpoint/2010/main" val="2298602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014" y="1042823"/>
            <a:ext cx="10915996" cy="5533151"/>
          </a:xfrm>
        </p:spPr>
        <p:txBody>
          <a:bodyPr>
            <a:normAutofit/>
          </a:bodyPr>
          <a:lstStyle/>
          <a:p>
            <a:pPr marL="0" indent="0">
              <a:buNone/>
            </a:pPr>
            <a:r>
              <a:rPr lang="en-US" dirty="0" smtClean="0"/>
              <a:t>Some days later, while stalking his prey in the forest, the Lion was caught in the toils of a hunter's net. Unable to free himself, he filled the forest with his angry roaring. The Mouse knew the voice and quickly found the Lion struggling in the net. Running to one of the great ropes that bound him, she gnawed it until it parted, and soon the Lion was free.</a:t>
            </a:r>
            <a:endParaRPr lang="en-US" dirty="0"/>
          </a:p>
          <a:p>
            <a:pPr marL="0" indent="0">
              <a:buNone/>
            </a:pPr>
            <a:r>
              <a:rPr lang="en-US" dirty="0"/>
              <a:t>"</a:t>
            </a:r>
            <a:r>
              <a:rPr lang="en-US" dirty="0" smtClean="0"/>
              <a:t>You laughed when I said I would repay you,“ said the Mouse. "Now you see that even a Mouse can help a Lion</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73095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0783" t="2897" r="6772" b="2298"/>
          <a:stretch/>
        </p:blipFill>
        <p:spPr>
          <a:xfrm>
            <a:off x="1654234" y="432769"/>
            <a:ext cx="7852134" cy="5887617"/>
          </a:xfrm>
          <a:prstGeom prst="rect">
            <a:avLst/>
          </a:prstGeom>
          <a:ln>
            <a:solidFill>
              <a:srgbClr val="9FA191"/>
            </a:solidFill>
          </a:ln>
          <a:effectLst>
            <a:softEdge rad="112500"/>
          </a:effectLst>
        </p:spPr>
      </p:pic>
    </p:spTree>
    <p:extLst>
      <p:ext uri="{BB962C8B-B14F-4D97-AF65-F5344CB8AC3E}">
        <p14:creationId xmlns:p14="http://schemas.microsoft.com/office/powerpoint/2010/main" val="4212766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78</TotalTime>
  <Words>331</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Tw Cen MT</vt:lpstr>
      <vt:lpstr>Wingdings</vt:lpstr>
      <vt:lpstr>Droplet</vt:lpstr>
      <vt:lpstr>Synthesizing</vt:lpstr>
      <vt:lpstr>Synthesizing</vt:lpstr>
      <vt:lpstr>3 Types of Syntheses</vt:lpstr>
      <vt:lpstr>PowerPoint Presentation</vt:lpstr>
      <vt:lpstr>The Lion &amp; the Mouse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dc:title>
  <dc:creator>Javeriya Ahmed Hussain</dc:creator>
  <cp:lastModifiedBy>Javeriya Ahmed Hussain</cp:lastModifiedBy>
  <cp:revision>21</cp:revision>
  <dcterms:created xsi:type="dcterms:W3CDTF">2024-10-09T05:48:00Z</dcterms:created>
  <dcterms:modified xsi:type="dcterms:W3CDTF">2024-10-09T09:13:47Z</dcterms:modified>
</cp:coreProperties>
</file>